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4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2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0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4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8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9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8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5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C1680-8312-46A9-9F81-9DA6CF5786D7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4C7E4-9B7C-4B4F-A460-24E297808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3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74" y="0"/>
            <a:ext cx="91720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prstTxWarp prst="textDeflateTop">
              <a:avLst>
                <a:gd name="adj" fmla="val 48646"/>
              </a:avLst>
            </a:prstTxWarp>
            <a:normAutofit/>
          </a:bodyPr>
          <a:lstStyle/>
          <a:p>
            <a:r>
              <a:rPr lang="en-US" sz="6000" b="1" dirty="0" smtClean="0"/>
              <a:t>Abstract Painting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lbertus MT Lt" pitchFamily="18" charset="0"/>
              </a:rPr>
              <a:t>What is it?</a:t>
            </a:r>
            <a:endParaRPr lang="en-US" sz="4000" dirty="0">
              <a:solidFill>
                <a:schemeClr val="tx1"/>
              </a:solidFill>
              <a:latin typeface="Albertus MT L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33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cianellistudios.com/images/abstract-landscape-paintings/abstract-landscape-paintings-transfigu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123" y="3276600"/>
            <a:ext cx="4368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chemeClr val="accent6">
                    <a:lumMod val="75000"/>
                  </a:schemeClr>
                </a:solidFill>
              </a:rPr>
              <a:t>Abstract is…</a:t>
            </a:r>
            <a:endParaRPr lang="en-US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50"/>
                </a:solidFill>
                <a:latin typeface="Bradley Hand ITC" pitchFamily="66" charset="0"/>
              </a:rPr>
              <a:t>Art that emphasizes design, or whose basic character has little visual reference to real or natural things.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01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Your Abstract Art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Step by Step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In your sketchbook, </a:t>
            </a:r>
            <a:r>
              <a:rPr lang="en-US" dirty="0" smtClean="0"/>
              <a:t>using a ruler, divide your paper into 4 equal sections.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933528"/>
              </p:ext>
            </p:extLst>
          </p:nvPr>
        </p:nvGraphicFramePr>
        <p:xfrm>
          <a:off x="2819400" y="3048000"/>
          <a:ext cx="34290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1714500"/>
              </a:tblGrid>
              <a:tr h="1832344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9056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87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Magazine Image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4958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Take your magazine image and cut it into 4 equal pieces.</a:t>
            </a:r>
          </a:p>
          <a:p>
            <a:endParaRPr lang="en-US" dirty="0" smtClean="0"/>
          </a:p>
          <a:p>
            <a:r>
              <a:rPr lang="en-US" dirty="0" smtClean="0"/>
              <a:t>Mix them up.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Put a small piece of tape on the back of the small pieces and place one in the middle of each square </a:t>
            </a:r>
            <a:r>
              <a:rPr lang="en-US" dirty="0" smtClean="0"/>
              <a:t>in your sketchbook. 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552528"/>
              </p:ext>
            </p:extLst>
          </p:nvPr>
        </p:nvGraphicFramePr>
        <p:xfrm>
          <a:off x="5486400" y="1752600"/>
          <a:ext cx="3124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00"/>
                <a:gridCol w="1562100"/>
              </a:tblGrid>
              <a:tr h="20193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3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368938"/>
              </p:ext>
            </p:extLst>
          </p:nvPr>
        </p:nvGraphicFramePr>
        <p:xfrm>
          <a:off x="5943600" y="2514600"/>
          <a:ext cx="609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505075"/>
            <a:ext cx="6096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6096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62" y="4566138"/>
            <a:ext cx="6096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4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Next Step…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6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Once your pieces are in place start extending the lines from the magazine onto your </a:t>
            </a:r>
            <a:r>
              <a:rPr lang="en-US" dirty="0" smtClean="0"/>
              <a:t>sketchbook.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Lines that go to the edge of paper(section) need to continue somehow into the next section.</a:t>
            </a:r>
          </a:p>
          <a:p>
            <a:endParaRPr lang="en-US" dirty="0"/>
          </a:p>
          <a:p>
            <a:r>
              <a:rPr lang="en-US" dirty="0" smtClean="0"/>
              <a:t>Feel free to alter what the lines look like but they must start from the magazine.</a:t>
            </a:r>
          </a:p>
          <a:p>
            <a:endParaRPr lang="en-US" dirty="0"/>
          </a:p>
          <a:p>
            <a:r>
              <a:rPr lang="en-US" dirty="0" smtClean="0"/>
              <a:t>Once your lines are drawn, remove the magazine piece and draw the image from the magazine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Transfer onto you final paper. Then paint!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2133600" y="838200"/>
            <a:ext cx="4267200" cy="56388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>
            <a:off x="2209800" y="3657600"/>
            <a:ext cx="411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4191000" y="838200"/>
            <a:ext cx="0" cy="556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5" name="AutoShape 7"/>
          <p:cNvSpPr>
            <a:spLocks noChangeArrowheads="1"/>
          </p:cNvSpPr>
          <p:nvPr/>
        </p:nvSpPr>
        <p:spPr bwMode="auto">
          <a:xfrm>
            <a:off x="1066800" y="2286000"/>
            <a:ext cx="838200" cy="457200"/>
          </a:xfrm>
          <a:prstGeom prst="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AutoShape 8"/>
          <p:cNvSpPr>
            <a:spLocks noChangeArrowheads="1"/>
          </p:cNvSpPr>
          <p:nvPr/>
        </p:nvSpPr>
        <p:spPr bwMode="auto">
          <a:xfrm>
            <a:off x="1143000" y="4572000"/>
            <a:ext cx="838200" cy="457200"/>
          </a:xfrm>
          <a:prstGeom prst="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AutoShape 9"/>
          <p:cNvSpPr>
            <a:spLocks noChangeArrowheads="1"/>
          </p:cNvSpPr>
          <p:nvPr/>
        </p:nvSpPr>
        <p:spPr bwMode="auto">
          <a:xfrm rot="10800000">
            <a:off x="6781800" y="2286000"/>
            <a:ext cx="838200" cy="457200"/>
          </a:xfrm>
          <a:prstGeom prst="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AutoShape 10"/>
          <p:cNvSpPr>
            <a:spLocks noChangeArrowheads="1"/>
          </p:cNvSpPr>
          <p:nvPr/>
        </p:nvSpPr>
        <p:spPr bwMode="auto">
          <a:xfrm rot="10800000">
            <a:off x="6629400" y="4724400"/>
            <a:ext cx="838200" cy="457200"/>
          </a:xfrm>
          <a:prstGeom prst="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Text Box 11"/>
          <p:cNvSpPr txBox="1">
            <a:spLocks noChangeArrowheads="1"/>
          </p:cNvSpPr>
          <p:nvPr/>
        </p:nvSpPr>
        <p:spPr bwMode="auto">
          <a:xfrm>
            <a:off x="152400" y="17526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Monochromatic</a:t>
            </a:r>
          </a:p>
        </p:txBody>
      </p:sp>
      <p:sp>
        <p:nvSpPr>
          <p:cNvPr id="15370" name="Text Box 12"/>
          <p:cNvSpPr txBox="1">
            <a:spLocks noChangeArrowheads="1"/>
          </p:cNvSpPr>
          <p:nvPr/>
        </p:nvSpPr>
        <p:spPr bwMode="auto">
          <a:xfrm>
            <a:off x="6934200" y="16764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Complementary</a:t>
            </a:r>
          </a:p>
        </p:txBody>
      </p:sp>
      <p:sp>
        <p:nvSpPr>
          <p:cNvPr id="15371" name="Text Box 13"/>
          <p:cNvSpPr txBox="1">
            <a:spLocks noChangeArrowheads="1"/>
          </p:cNvSpPr>
          <p:nvPr/>
        </p:nvSpPr>
        <p:spPr bwMode="auto">
          <a:xfrm>
            <a:off x="228600" y="5486400"/>
            <a:ext cx="1447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Analogous</a:t>
            </a:r>
          </a:p>
        </p:txBody>
      </p:sp>
      <p:sp>
        <p:nvSpPr>
          <p:cNvPr id="15372" name="Text Box 14"/>
          <p:cNvSpPr txBox="1">
            <a:spLocks noChangeArrowheads="1"/>
          </p:cNvSpPr>
          <p:nvPr/>
        </p:nvSpPr>
        <p:spPr bwMode="auto">
          <a:xfrm>
            <a:off x="6781800" y="54102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Warm or Cool</a:t>
            </a:r>
          </a:p>
        </p:txBody>
      </p:sp>
      <p:sp>
        <p:nvSpPr>
          <p:cNvPr id="15373" name="Text Box 15"/>
          <p:cNvSpPr txBox="1">
            <a:spLocks noChangeArrowheads="1"/>
          </p:cNvSpPr>
          <p:nvPr/>
        </p:nvSpPr>
        <p:spPr bwMode="auto">
          <a:xfrm>
            <a:off x="1828800" y="304800"/>
            <a:ext cx="556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     Your Magazine Abstraction</a:t>
            </a:r>
          </a:p>
        </p:txBody>
      </p:sp>
    </p:spTree>
    <p:extLst>
      <p:ext uri="{BB962C8B-B14F-4D97-AF65-F5344CB8AC3E}">
        <p14:creationId xmlns:p14="http://schemas.microsoft.com/office/powerpoint/2010/main" val="335209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191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Abstract Painting</vt:lpstr>
      <vt:lpstr>Abstract is…</vt:lpstr>
      <vt:lpstr>Your Abstract Art Step by Step</vt:lpstr>
      <vt:lpstr>Magazine Image</vt:lpstr>
      <vt:lpstr>Next Step…</vt:lpstr>
      <vt:lpstr>PowerPoint Presentation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Painting</dc:title>
  <dc:creator>sysop</dc:creator>
  <cp:lastModifiedBy>sysop</cp:lastModifiedBy>
  <cp:revision>7</cp:revision>
  <dcterms:created xsi:type="dcterms:W3CDTF">2013-03-11T15:17:06Z</dcterms:created>
  <dcterms:modified xsi:type="dcterms:W3CDTF">2013-03-14T14:11:23Z</dcterms:modified>
</cp:coreProperties>
</file>