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FDF84-F12E-E849-A0B6-4C59BC5A2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D93E5-2272-2B45-9CE0-6A85D0F30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F52E6-1839-0944-A6BB-EA70FAE1C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0AAC1-1B1C-8E41-B75E-3A54E68B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56235-1925-5441-91AC-60AB87F1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3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80AD-3D6A-674B-955B-677112D23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F34A-EA20-9649-9FB4-695A4769A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3F5E2-B91F-064E-9460-36AB3641A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EA24D-25E2-4C4F-BF11-71589B32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D7174-1E15-FE43-8889-A6C58B2B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92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5690-AF06-E346-BB15-906FD0C4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2572B-53B9-2343-813F-96485B73F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EEF3D-599C-6741-9277-71D17D59A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9F7DC-26C8-594F-A3F8-71B38ADC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6C1FB-1D63-3045-956C-CF66045D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68D11-DDD9-E745-A37C-AE7C3D9AF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BA804-BE61-B045-97CA-A306888E2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A075A-458F-914C-9441-2EEE6B57B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0C39D6-AF01-5F43-ADB1-049F310C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E6036-027B-1342-8E55-D4F712FC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E28E8-0418-D446-A459-D23A444EF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3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7679-DF57-2A4D-A265-8703AEBE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18135-AD20-8341-B3F3-2BE358D35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38A3D-674A-1443-8BF0-DD3E481B2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6B0E88-0275-BD46-BECC-8EAC04016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A63C0-89F4-7840-A116-59C75F229F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67E508-C994-7546-A093-76EB11838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09DD03-36D8-5F4F-9638-160D7802C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639DA-4DAC-AA42-B9FA-E1A8CAC4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A318A-04BC-B94A-AE00-F30206935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CC16D-214E-8B4E-A361-51867043F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97E5C4-E503-0E46-8599-47E41D0FA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05303-0735-6343-8977-BAF9B1B1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9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49EAB-F9E5-B346-B635-2993CF1E8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BA7D87-665A-264E-BDC3-53B622B4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B2418-FFD2-9D4E-AEB2-DC9BC41D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349ED-2DC1-4C43-BBFB-DE8267AFA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93E0F-EAA7-B143-8170-CDF0EF765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AE52E-E36E-8F47-9818-64676BB05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21F7F-27D1-BD45-AACE-694A711D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3198A-86C0-F844-9922-1329BBA7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A0977-E32C-1A4E-9B8A-388398CB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73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954F-5D8B-D447-A95F-155645659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4656C8-7BF8-B34D-AB0F-5E81CA9C3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E52A-A74B-8B4F-8114-DFC7AE567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4DDDA-3917-6441-8D7E-26CA41D97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6AB5D-FBC5-2140-A073-645A1DB2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FA7BC-2279-094D-BAD4-0F5045B2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30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965B2-BE7E-0F41-938C-D2E25C641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574E7-4486-8340-AD65-49069FF67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A9ACF-1C76-7B47-98B5-655D988BF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16E78-767F-7F4B-8EA2-578B0E68A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5198C-8CD1-7A40-A259-29E3FA9E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2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37EAEF-0352-B346-85F5-F810C2C2B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0A5CBA-4CDA-EB4C-88F7-9059110E6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95923-848B-6F44-BB4B-508F3DAD5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776B8-F9E5-184C-A372-A8D0E3A9D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C8028-461F-AE41-A5A9-1AA654033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8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6FDFA-D7BE-B148-85DC-C13C83CC2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34E9A-E4C9-6742-A056-4D771165B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ED33D-5C51-4F47-AF61-C6EF45E0F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DD160-5434-144C-9CF8-E5114F8145E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B7A19-E8FC-2446-A410-6A480244C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5B2CD-9625-4245-8A95-44B1F0EB0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5FFAE-D255-204A-909B-CEE2941F1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8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IP7xyDSmu4" TargetMode="External"/><Relationship Id="rId13" Type="http://schemas.openxmlformats.org/officeDocument/2006/relationships/hyperlink" Target="https://www.youtube.com/watch?v=dMc90yLzlPc" TargetMode="External"/><Relationship Id="rId3" Type="http://schemas.openxmlformats.org/officeDocument/2006/relationships/hyperlink" Target="https://www.youtube.com/watch?v=lc8_6NSfneo" TargetMode="External"/><Relationship Id="rId7" Type="http://schemas.openxmlformats.org/officeDocument/2006/relationships/hyperlink" Target="https://www.youtube.com/watch?v=Au4T5CA7pGU" TargetMode="External"/><Relationship Id="rId12" Type="http://schemas.openxmlformats.org/officeDocument/2006/relationships/hyperlink" Target="https://www.youtube.com/watch?v=y5i8DikZcH8" TargetMode="External"/><Relationship Id="rId2" Type="http://schemas.openxmlformats.org/officeDocument/2006/relationships/hyperlink" Target="https://www.youtube.com/watch?v=m7FeKMyfIIk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rJJa_3IZdQw" TargetMode="External"/><Relationship Id="rId11" Type="http://schemas.openxmlformats.org/officeDocument/2006/relationships/hyperlink" Target="https://www.youtube.com/watch?v=-U8omVg7tlY" TargetMode="External"/><Relationship Id="rId5" Type="http://schemas.openxmlformats.org/officeDocument/2006/relationships/hyperlink" Target="https://www.youtube.com/watch?v=wmkQeTz0M68" TargetMode="External"/><Relationship Id="rId10" Type="http://schemas.openxmlformats.org/officeDocument/2006/relationships/hyperlink" Target="https://www.youtube.com/watch?v=BDc5ndREUbA" TargetMode="External"/><Relationship Id="rId4" Type="http://schemas.openxmlformats.org/officeDocument/2006/relationships/hyperlink" Target="https://www.youtube.com/watch?v=Dy4V9h-U3tY" TargetMode="External"/><Relationship Id="rId9" Type="http://schemas.openxmlformats.org/officeDocument/2006/relationships/hyperlink" Target="https://www.youtube.com/watch?v=h0U9zgJctS4" TargetMode="External"/><Relationship Id="rId14" Type="http://schemas.openxmlformats.org/officeDocument/2006/relationships/hyperlink" Target="https://www.youtube.com/watch?v=6rR7fCXCz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5791E83-F531-C447-8266-F8C937316CAB}"/>
              </a:ext>
            </a:extLst>
          </p:cNvPr>
          <p:cNvSpPr/>
          <p:nvPr/>
        </p:nvSpPr>
        <p:spPr>
          <a:xfrm>
            <a:off x="1376363" y="640080"/>
            <a:ext cx="86677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0" i="0" u="sng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A Bridge to </a:t>
            </a:r>
            <a:r>
              <a:rPr lang="en-US" sz="2400" b="0" i="0" u="sng" strike="noStrike" dirty="0" err="1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Teribithia</a:t>
            </a:r>
            <a:endParaRPr lang="en-US" sz="2400" b="0" i="0" u="sng" strike="noStrike" dirty="0">
              <a:solidFill>
                <a:srgbClr val="595959"/>
              </a:solidFill>
              <a:effectLst/>
              <a:latin typeface="Arial" panose="020B0604020202020204" pitchFamily="34" charset="0"/>
            </a:endParaRPr>
          </a:p>
          <a:p>
            <a:endParaRPr lang="en-US" sz="2400" b="0" i="0" u="none" strike="noStrike" dirty="0">
              <a:solidFill>
                <a:srgbClr val="595959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1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2"/>
              </a:rPr>
              <a:t>https://www.youtube.com/watch?v=m7FeKMyfIIk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2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3"/>
              </a:rPr>
              <a:t>https://www.youtube.com/watch?v=lc8_6NSfneo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3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4"/>
              </a:rPr>
              <a:t>https://www.youtube.com/watch?v=Dy4V9h-U3tY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4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5"/>
              </a:rPr>
              <a:t>https://www.youtube.com/watch?v=wmkQeTz0M68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5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6"/>
              </a:rPr>
              <a:t>https://www.youtube.com/watch?v=rJJa_3IZdQw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6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7"/>
              </a:rPr>
              <a:t>https://www.youtube.com/watch?v=Au4T5CA7pGU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7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8"/>
              </a:rPr>
              <a:t>https://www.youtube.com/watch?v=KIP7xyDSmu4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8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9"/>
              </a:rPr>
              <a:t>https://www.youtube.com/watch?v=h0U9zgJctS4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9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10"/>
              </a:rPr>
              <a:t>https://www.youtube.com/watch?v=BDc5ndREUbA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10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11"/>
              </a:rPr>
              <a:t>https://www.youtube.com/watch?v=-U8omVg7tlY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11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12"/>
              </a:rPr>
              <a:t>https://www.youtube.com/watch?v=y5i8DikZcH8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 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Chapter 12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13"/>
              </a:rPr>
              <a:t>https://www.youtube.com/watch?v=dMc90yLzlPc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 </a:t>
            </a:r>
          </a:p>
          <a:p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Chapter 13 </a:t>
            </a:r>
            <a:r>
              <a:rPr lang="en-US" u="sng" dirty="0">
                <a:solidFill>
                  <a:srgbClr val="0097A7"/>
                </a:solidFill>
                <a:latin typeface="Arial" panose="020B0604020202020204" pitchFamily="34" charset="0"/>
                <a:hlinkClick r:id="rId14"/>
              </a:rPr>
              <a:t>https://www.youtube.com/watch?v=6rR7fCXCzis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87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202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Hoban</dc:creator>
  <cp:lastModifiedBy>Jennifer Hoban</cp:lastModifiedBy>
  <cp:revision>1</cp:revision>
  <dcterms:created xsi:type="dcterms:W3CDTF">2020-09-29T15:24:06Z</dcterms:created>
  <dcterms:modified xsi:type="dcterms:W3CDTF">2020-09-29T15:27:27Z</dcterms:modified>
</cp:coreProperties>
</file>