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9"/>
  </p:sldMasterIdLst>
  <p:sldIdLst>
    <p:sldId id="256" r:id="rId20"/>
    <p:sldId id="258" r:id="rId21"/>
    <p:sldId id="263" r:id="rId22"/>
    <p:sldId id="259" r:id="rId23"/>
    <p:sldId id="265" r:id="rId24"/>
    <p:sldId id="260" r:id="rId25"/>
    <p:sldId id="271" r:id="rId26"/>
    <p:sldId id="261" r:id="rId27"/>
    <p:sldId id="268" r:id="rId28"/>
    <p:sldId id="262" r:id="rId29"/>
    <p:sldId id="270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8.xml"/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26" Type="http://schemas.openxmlformats.org/officeDocument/2006/relationships/slide" Target="slides/slide7.xml"/><Relationship Id="rId3" Type="http://schemas.openxmlformats.org/officeDocument/2006/relationships/customXml" Target="../customXml/item3.xml"/><Relationship Id="rId21" Type="http://schemas.openxmlformats.org/officeDocument/2006/relationships/slide" Target="slides/slide2.xml"/><Relationship Id="rId34" Type="http://schemas.openxmlformats.org/officeDocument/2006/relationships/tableStyles" Target="tableStyles.xml"/><Relationship Id="rId7" Type="http://schemas.openxmlformats.org/officeDocument/2006/relationships/customXml" Target="../customXml/item7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slide" Target="slides/slide6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0" Type="http://schemas.openxmlformats.org/officeDocument/2006/relationships/slide" Target="slides/slide1.xml"/><Relationship Id="rId29" Type="http://schemas.openxmlformats.org/officeDocument/2006/relationships/slide" Target="slides/slide10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slide" Target="slides/slide5.xml"/><Relationship Id="rId32" Type="http://schemas.openxmlformats.org/officeDocument/2006/relationships/viewProps" Target="viewProps.xml"/><Relationship Id="rId5" Type="http://schemas.openxmlformats.org/officeDocument/2006/relationships/customXml" Target="../customXml/item5.xml"/><Relationship Id="rId15" Type="http://schemas.openxmlformats.org/officeDocument/2006/relationships/customXml" Target="../customXml/item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10" Type="http://schemas.openxmlformats.org/officeDocument/2006/relationships/customXml" Target="../customXml/item10.xml"/><Relationship Id="rId19" Type="http://schemas.openxmlformats.org/officeDocument/2006/relationships/slideMaster" Target="slideMasters/slideMaster1.xml"/><Relationship Id="rId31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30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E41E6-3BAA-479A-8624-4C12F8DEAB74}" type="datetimeFigureOut">
              <a:rPr lang="en-US" smtClean="0"/>
              <a:t>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7CF5D-4406-47C8-9EF9-B18FCD20B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723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E41E6-3BAA-479A-8624-4C12F8DEAB74}" type="datetimeFigureOut">
              <a:rPr lang="en-US" smtClean="0"/>
              <a:t>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7CF5D-4406-47C8-9EF9-B18FCD20B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976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E41E6-3BAA-479A-8624-4C12F8DEAB74}" type="datetimeFigureOut">
              <a:rPr lang="en-US" smtClean="0"/>
              <a:t>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7CF5D-4406-47C8-9EF9-B18FCD20B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687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E41E6-3BAA-479A-8624-4C12F8DEAB74}" type="datetimeFigureOut">
              <a:rPr lang="en-US" smtClean="0"/>
              <a:t>2/8/2017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7CF5D-4406-47C8-9EF9-B18FCD20B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615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E41E6-3BAA-479A-8624-4C12F8DEAB74}" type="datetimeFigureOut">
              <a:rPr lang="en-US" smtClean="0"/>
              <a:t>2/8/2017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7CF5D-4406-47C8-9EF9-B18FCD20B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600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E41E6-3BAA-479A-8624-4C12F8DEAB74}" type="datetimeFigureOut">
              <a:rPr lang="en-US" smtClean="0"/>
              <a:t>2/8/2017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7CF5D-4406-47C8-9EF9-B18FCD20B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65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E41E6-3BAA-479A-8624-4C12F8DEAB74}" type="datetimeFigureOut">
              <a:rPr lang="en-US" smtClean="0"/>
              <a:t>2/8/2017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7CF5D-4406-47C8-9EF9-B18FCD20B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715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E41E6-3BAA-479A-8624-4C12F8DEAB74}" type="datetimeFigureOut">
              <a:rPr lang="en-US" smtClean="0"/>
              <a:t>2/8/2017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7CF5D-4406-47C8-9EF9-B18FCD20B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690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E41E6-3BAA-479A-8624-4C12F8DEAB74}" type="datetimeFigureOut">
              <a:rPr lang="en-US" smtClean="0"/>
              <a:t>2/8/2017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7CF5D-4406-47C8-9EF9-B18FCD20B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834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E41E6-3BAA-479A-8624-4C12F8DEAB74}" type="datetimeFigureOut">
              <a:rPr lang="en-US" smtClean="0"/>
              <a:t>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7CF5D-4406-47C8-9EF9-B18FCD20B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843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E41E6-3BAA-479A-8624-4C12F8DEAB74}" type="datetimeFigureOut">
              <a:rPr lang="en-US" smtClean="0"/>
              <a:t>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7CF5D-4406-47C8-9EF9-B18FCD20B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043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AE41E6-3BAA-479A-8624-4C12F8DEAB74}" type="datetimeFigureOut">
              <a:rPr lang="en-US" smtClean="0"/>
              <a:t>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F7CF5D-4406-47C8-9EF9-B18FCD20B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148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video" Target="NULL" TargetMode="Externa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1.xml"/><Relationship Id="rId1" Type="http://schemas.openxmlformats.org/officeDocument/2006/relationships/customXml" Target="../../customXml/item17.xml"/><Relationship Id="rId6" Type="http://schemas.microsoft.com/office/2007/relationships/media" Target="../media/media1.mp4"/><Relationship Id="rId5" Type="http://schemas.openxmlformats.org/officeDocument/2006/relationships/tags" Target="../tags/tag2.xml"/><Relationship Id="rId4" Type="http://schemas.openxmlformats.org/officeDocument/2006/relationships/customXml" Target="../../customXml/item1.xml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video" Target="NULL" TargetMode="Externa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3.xml"/><Relationship Id="rId1" Type="http://schemas.openxmlformats.org/officeDocument/2006/relationships/customXml" Target="../../customXml/item7.xml"/><Relationship Id="rId6" Type="http://schemas.microsoft.com/office/2007/relationships/media" Target="../media/media2.mp4"/><Relationship Id="rId5" Type="http://schemas.openxmlformats.org/officeDocument/2006/relationships/tags" Target="../tags/tag4.xml"/><Relationship Id="rId4" Type="http://schemas.openxmlformats.org/officeDocument/2006/relationships/customXml" Target="../../customXml/item13.xml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video" Target="NULL" TargetMode="Externa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5.xml"/><Relationship Id="rId1" Type="http://schemas.openxmlformats.org/officeDocument/2006/relationships/customXml" Target="../../customXml/item2.xml"/><Relationship Id="rId6" Type="http://schemas.microsoft.com/office/2007/relationships/media" Target="../media/media3.mp4"/><Relationship Id="rId5" Type="http://schemas.openxmlformats.org/officeDocument/2006/relationships/tags" Target="../tags/tag6.xml"/><Relationship Id="rId4" Type="http://schemas.openxmlformats.org/officeDocument/2006/relationships/customXml" Target="../../customXml/item4.xml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7.xml"/><Relationship Id="rId1" Type="http://schemas.openxmlformats.org/officeDocument/2006/relationships/customXml" Target="../../customXml/item9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video" Target="NULL" TargetMode="Externa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8.xml"/><Relationship Id="rId1" Type="http://schemas.openxmlformats.org/officeDocument/2006/relationships/customXml" Target="../../customXml/item10.xml"/><Relationship Id="rId6" Type="http://schemas.microsoft.com/office/2007/relationships/media" Target="../media/media4.mp4"/><Relationship Id="rId5" Type="http://schemas.openxmlformats.org/officeDocument/2006/relationships/tags" Target="../tags/tag9.xml"/><Relationship Id="rId4" Type="http://schemas.openxmlformats.org/officeDocument/2006/relationships/customXml" Target="../../customXml/item14.xml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0.xml"/><Relationship Id="rId1" Type="http://schemas.openxmlformats.org/officeDocument/2006/relationships/customXml" Target="../../customXml/item1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video" Target="NULL" TargetMode="Externa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11.xml"/><Relationship Id="rId1" Type="http://schemas.openxmlformats.org/officeDocument/2006/relationships/customXml" Target="../../customXml/item6.xml"/><Relationship Id="rId6" Type="http://schemas.microsoft.com/office/2007/relationships/media" Target="../media/media5.mp4"/><Relationship Id="rId5" Type="http://schemas.openxmlformats.org/officeDocument/2006/relationships/tags" Target="../tags/tag12.xml"/><Relationship Id="rId4" Type="http://schemas.openxmlformats.org/officeDocument/2006/relationships/customXml" Target="../../customXml/item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video" Target="NULL" TargetMode="Externa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13.xml"/><Relationship Id="rId1" Type="http://schemas.openxmlformats.org/officeDocument/2006/relationships/customXml" Target="../../customXml/item15.xml"/><Relationship Id="rId6" Type="http://schemas.microsoft.com/office/2007/relationships/media" Target="../media/media6.mp4"/><Relationship Id="rId5" Type="http://schemas.openxmlformats.org/officeDocument/2006/relationships/tags" Target="../tags/tag14.xml"/><Relationship Id="rId4" Type="http://schemas.openxmlformats.org/officeDocument/2006/relationships/customXml" Target="../../customXml/item3.xml"/><Relationship Id="rId9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5.xml"/><Relationship Id="rId1" Type="http://schemas.openxmlformats.org/officeDocument/2006/relationships/customXml" Target="../../customXml/item18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Practice Speaking Test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945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T1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67206" y="2090671"/>
            <a:ext cx="6981825" cy="3810000"/>
          </a:xfrm>
          <a:prstGeom prst="rect">
            <a:avLst/>
          </a:prstGeom>
        </p:spPr>
      </p:pic>
      <p:pic>
        <p:nvPicPr>
          <p:cNvPr id="5" name="tmp357E">
            <a:hlinkClick r:id="" action="ppaction://media"/>
          </p:cNvPr>
          <p:cNvPicPr>
            <a:picLocks noChangeAspect="1"/>
          </p:cNvPicPr>
          <p:nvPr>
            <a:videoFile r:link="rId3"/>
            <p:custDataLst>
              <p:custData r:id="rId4"/>
              <p:tags r:id="rId5"/>
            </p:custDataLst>
            <p:extLst>
              <p:ext uri="{DAA4B4D4-6D71-4841-9C94-3DE7FCFB9230}">
                <p14:media xmlns:p14="http://schemas.microsoft.com/office/powerpoint/2010/main" r:embed="rId6">
                  <p14:trim end="45.8049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</p:spTree>
    <p:custDataLst>
      <p:custData r:id="rId1"/>
      <p:tags r:id="rId2"/>
    </p:custDataLst>
    <p:extLst>
      <p:ext uri="{BB962C8B-B14F-4D97-AF65-F5344CB8AC3E}">
        <p14:creationId xmlns:p14="http://schemas.microsoft.com/office/powerpoint/2010/main" val="387974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 its your turn.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67206" y="2090671"/>
            <a:ext cx="6981825" cy="3810000"/>
          </a:xfrm>
          <a:prstGeom prst="rect">
            <a:avLst/>
          </a:prstGeom>
        </p:spPr>
      </p:pic>
      <p:pic>
        <p:nvPicPr>
          <p:cNvPr id="4" name="tmp1F23">
            <a:hlinkClick r:id="" action="ppaction://media"/>
          </p:cNvPr>
          <p:cNvPicPr>
            <a:picLocks noChangeAspect="1"/>
          </p:cNvPicPr>
          <p:nvPr>
            <a:videoFile r:link="rId3"/>
            <p:custDataLst>
              <p:custData r:id="rId4"/>
              <p:tags r:id="rId5"/>
            </p:custDataLst>
            <p:extLst>
              <p:ext uri="{DAA4B4D4-6D71-4841-9C94-3DE7FCFB9230}">
                <p14:media xmlns:p14="http://schemas.microsoft.com/office/powerpoint/2010/main" r:embed="rId6">
                  <p14:trim end="12.648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</p:spTree>
    <p:custDataLst>
      <p:custData r:id="rId1"/>
      <p:tags r:id="rId2"/>
    </p:custDataLst>
    <p:extLst>
      <p:ext uri="{BB962C8B-B14F-4D97-AF65-F5344CB8AC3E}">
        <p14:creationId xmlns:p14="http://schemas.microsoft.com/office/powerpoint/2010/main" val="726440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T2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8162" y="1690688"/>
            <a:ext cx="6600825" cy="5086350"/>
          </a:xfrm>
          <a:prstGeom prst="rect">
            <a:avLst/>
          </a:prstGeom>
        </p:spPr>
      </p:pic>
      <p:pic>
        <p:nvPicPr>
          <p:cNvPr id="4" name="tmpA544">
            <a:hlinkClick r:id="" action="ppaction://media"/>
          </p:cNvPr>
          <p:cNvPicPr>
            <a:picLocks noChangeAspect="1"/>
          </p:cNvPicPr>
          <p:nvPr>
            <a:videoFile r:link="rId3"/>
            <p:custDataLst>
              <p:custData r:id="rId4"/>
              <p:tags r:id="rId5"/>
            </p:custDataLst>
            <p:extLst>
              <p:ext uri="{DAA4B4D4-6D71-4841-9C94-3DE7FCFB9230}">
                <p14:media xmlns:p14="http://schemas.microsoft.com/office/powerpoint/2010/main" r:embed="rId6">
                  <p14:trim end="30.4444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</p:spTree>
    <p:custDataLst>
      <p:custData r:id="rId1"/>
      <p:tags r:id="rId2"/>
    </p:custDataLst>
    <p:extLst>
      <p:ext uri="{BB962C8B-B14F-4D97-AF65-F5344CB8AC3E}">
        <p14:creationId xmlns:p14="http://schemas.microsoft.com/office/powerpoint/2010/main" val="1908921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T2—now it’s your turn.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8162" y="1690688"/>
            <a:ext cx="6600825" cy="5086350"/>
          </a:xfrm>
          <a:prstGeom prst="rect">
            <a:avLst/>
          </a:prstGeom>
        </p:spPr>
      </p:pic>
    </p:spTree>
    <p:custDataLst>
      <p:custData r:id="rId1"/>
      <p:tags r:id="rId2"/>
    </p:custDataLst>
    <p:extLst>
      <p:ext uri="{BB962C8B-B14F-4D97-AF65-F5344CB8AC3E}">
        <p14:creationId xmlns:p14="http://schemas.microsoft.com/office/powerpoint/2010/main" val="1437583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T3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28593" y="2438600"/>
            <a:ext cx="6581775" cy="4067175"/>
          </a:xfrm>
          <a:prstGeom prst="rect">
            <a:avLst/>
          </a:prstGeom>
        </p:spPr>
      </p:pic>
      <p:pic>
        <p:nvPicPr>
          <p:cNvPr id="4" name="tmp518A">
            <a:hlinkClick r:id="" action="ppaction://media"/>
          </p:cNvPr>
          <p:cNvPicPr>
            <a:picLocks noChangeAspect="1"/>
          </p:cNvPicPr>
          <p:nvPr>
            <a:videoFile r:link="rId3"/>
            <p:custDataLst>
              <p:custData r:id="rId4"/>
              <p:tags r:id="rId5"/>
            </p:custDataLst>
            <p:extLst>
              <p:ext uri="{DAA4B4D4-6D71-4841-9C94-3DE7FCFB9230}">
                <p14:media xmlns:p14="http://schemas.microsoft.com/office/powerpoint/2010/main" r:embed="rId6">
                  <p14:trim end="20.9183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</p:spTree>
    <p:custDataLst>
      <p:custData r:id="rId1"/>
      <p:tags r:id="rId2"/>
    </p:custDataLst>
    <p:extLst>
      <p:ext uri="{BB962C8B-B14F-4D97-AF65-F5344CB8AC3E}">
        <p14:creationId xmlns:p14="http://schemas.microsoft.com/office/powerpoint/2010/main" val="3483954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T3—now it’s your turn.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8593" y="2438600"/>
            <a:ext cx="6581775" cy="4067175"/>
          </a:xfrm>
          <a:prstGeom prst="rect">
            <a:avLst/>
          </a:prstGeom>
        </p:spPr>
      </p:pic>
    </p:spTree>
    <p:custDataLst>
      <p:custData r:id="rId1"/>
      <p:tags r:id="rId2"/>
    </p:custDataLst>
    <p:extLst>
      <p:ext uri="{BB962C8B-B14F-4D97-AF65-F5344CB8AC3E}">
        <p14:creationId xmlns:p14="http://schemas.microsoft.com/office/powerpoint/2010/main" val="3489172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T4</a:t>
            </a:r>
          </a:p>
        </p:txBody>
      </p:sp>
      <p:pic>
        <p:nvPicPr>
          <p:cNvPr id="3" name="tmp21B5">
            <a:hlinkClick r:id="" action="ppaction://media"/>
          </p:cNvPr>
          <p:cNvPicPr>
            <a:picLocks noChangeAspect="1"/>
          </p:cNvPicPr>
          <p:nvPr>
            <a:videoFile r:link="rId3"/>
            <p:custDataLst>
              <p:custData r:id="rId4"/>
              <p:tags r:id="rId5"/>
            </p:custDataLst>
            <p:extLst>
              <p:ext uri="{DAA4B4D4-6D71-4841-9C94-3DE7FCFB9230}">
                <p14:media xmlns:p14="http://schemas.microsoft.com/office/powerpoint/2010/main" r:embed="rId6">
                  <p14:trim end="33.4875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</p:spTree>
    <p:custDataLst>
      <p:custData r:id="rId1"/>
      <p:tags r:id="rId2"/>
    </p:custDataLst>
    <p:extLst>
      <p:ext uri="{BB962C8B-B14F-4D97-AF65-F5344CB8AC3E}">
        <p14:creationId xmlns:p14="http://schemas.microsoft.com/office/powerpoint/2010/main" val="3524890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T4—Now it’s your turn.</a:t>
            </a:r>
          </a:p>
        </p:txBody>
      </p:sp>
    </p:spTree>
    <p:extLst>
      <p:ext uri="{BB962C8B-B14F-4D97-AF65-F5344CB8AC3E}">
        <p14:creationId xmlns:p14="http://schemas.microsoft.com/office/powerpoint/2010/main" val="18214636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T5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37686" y="2348449"/>
            <a:ext cx="6581775" cy="4067175"/>
          </a:xfrm>
          <a:prstGeom prst="rect">
            <a:avLst/>
          </a:prstGeom>
        </p:spPr>
      </p:pic>
      <p:pic>
        <p:nvPicPr>
          <p:cNvPr id="4" name="tmpD665">
            <a:hlinkClick r:id="" action="ppaction://media"/>
          </p:cNvPr>
          <p:cNvPicPr>
            <a:picLocks noChangeAspect="1"/>
          </p:cNvPicPr>
          <p:nvPr>
            <a:videoFile r:link="rId3"/>
            <p:custDataLst>
              <p:custData r:id="rId4"/>
              <p:tags r:id="rId5"/>
            </p:custDataLst>
            <p:extLst>
              <p:ext uri="{DAA4B4D4-6D71-4841-9C94-3DE7FCFB9230}">
                <p14:media xmlns:p14="http://schemas.microsoft.com/office/powerpoint/2010/main" r:embed="rId6">
                  <p14:trim end="45.9863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</p:spTree>
    <p:custDataLst>
      <p:custData r:id="rId1"/>
      <p:tags r:id="rId2"/>
    </p:custDataLst>
    <p:extLst>
      <p:ext uri="{BB962C8B-B14F-4D97-AF65-F5344CB8AC3E}">
        <p14:creationId xmlns:p14="http://schemas.microsoft.com/office/powerpoint/2010/main" val="1261422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T5—Now it’s your turn.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7686" y="2348449"/>
            <a:ext cx="6581775" cy="4067175"/>
          </a:xfrm>
          <a:prstGeom prst="rect">
            <a:avLst/>
          </a:prstGeom>
        </p:spPr>
      </p:pic>
    </p:spTree>
    <p:custDataLst>
      <p:custData r:id="rId1"/>
      <p:tags r:id="rId2"/>
    </p:custDataLst>
    <p:extLst>
      <p:ext uri="{BB962C8B-B14F-4D97-AF65-F5344CB8AC3E}">
        <p14:creationId xmlns:p14="http://schemas.microsoft.com/office/powerpoint/2010/main" val="364700358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2123C386-5A18-4C54-B2A7-CAD788698473}"/>
  <p:tag name="ATHENA.CUSTOMXMLCONTENT" val="&lt;?xml version=&quot;1.0&quot;?&gt;&lt;athena xmlns=&quot;http://schemas.microsoft.com/edu/athena&quot; version=&quot;0.1.3517.0&quot;&gt;&lt;timings duration=&quot;23250&quot;/&gt;&lt;/athena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3CA31E2B-9607-47D5-988C-2A4C0AFD0634}"/>
  <p:tag name="ATHENA.CUSTOMXMLCONTENT" val="&lt;?xml version=&quot;1.0&quot;?&gt;&lt;athena xmlns=&quot;http://schemas.microsoft.com/edu/athena&quot; version=&quot;0.1.3517.0&quot;&gt;&lt;media streamable=&quot;true&quot; recordStart=&quot;0&quot; recordEnd=&quot;23250&quot; recordLength=&quot;23295&quot; audioOnly=&quot;true&quot;/&gt;&lt;/athena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3BFC6D13-58E8-44D3-971F-499882D3FFC9}"/>
  <p:tag name="ATHENA.CUSTOMXMLCONTENT" val="&lt;?xml version=&quot;1.0&quot;?&gt;&lt;athena xmlns=&quot;http://schemas.microsoft.com/edu/athena&quot; version=&quot;0.1.3517.0&quot;&gt;&lt;timings duration=&quot;6622&quot;/&gt;&lt;/athena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167D486A-ACE7-4222-A7EC-89ACBB5053FA}"/>
  <p:tag name="ATHENA.CUSTOMXMLCONTENT" val="&lt;?xml version=&quot;1.0&quot;?&gt;&lt;athena xmlns=&quot;http://schemas.microsoft.com/edu/athena&quot; version=&quot;0.1.3517.0&quot;&gt;&lt;media streamable=&quot;true&quot; recordStart=&quot;0&quot; recordEnd=&quot;6622&quot; recordLength=&quot;6634&quot; audioOnly=&quot;true&quot;/&gt;&lt;/athena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9EB2B0FE-11F3-41CA-8948-1F01923CA53F}"/>
  <p:tag name="ATHENA.CUSTOMXMLCONTENT" val="&lt;?xml version=&quot;1.0&quot;?&gt;&lt;athena xmlns=&quot;http://schemas.microsoft.com/edu/athena&quot; version=&quot;0.1.3517.0&quot;&gt;&lt;timings duration=&quot;13684&quot;/&gt;&lt;/athena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9A88C61A-C76C-47D4-8018-24B2A20F7591}"/>
  <p:tag name="ATHENA.CUSTOMXMLCONTENT" val="&lt;?xml version=&quot;1.0&quot;?&gt;&lt;athena xmlns=&quot;http://schemas.microsoft.com/edu/athena&quot; version=&quot;0.1.3517.0&quot;&gt;&lt;media streamable=&quot;true&quot; recordStart=&quot;0&quot; recordEnd=&quot;13684&quot; recordLength=&quot;13714&quot; audioOnly=&quot;true&quot;/&gt;&lt;/athena&gt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9EB2B0FE-11F3-41CA-8948-1F01923CA53F}"/>
  <p:tag name="ATHENA.CUSTOMXMLCONTENT" val="&lt;?xml version=&quot;1.0&quot;?&gt;&lt;athena xmlns=&quot;http://schemas.microsoft.com/edu/athena&quot; version=&quot;0.1.3517.0&quot;&gt;&lt;timings duration=&quot;13684&quot;/&gt;&lt;/athena&gt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147F8E5B-B708-4F5B-8B15-2637843AED5A}"/>
  <p:tag name="ATHENA.CUSTOMXMLCONTENT" val="&lt;?xml version=&quot;1.0&quot;?&gt;&lt;athena xmlns=&quot;http://schemas.microsoft.com/edu/athena&quot; version=&quot;0.1.3517.0&quot;&gt;&lt;timings duration=&quot;18555&quot;/&gt;&lt;/athena&gt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E509479A-C801-4308-BC37-221EF4EEB7AF}"/>
  <p:tag name="ATHENA.CUSTOMXMLCONTENT" val="&lt;?xml version=&quot;1.0&quot;?&gt;&lt;athena xmlns=&quot;http://schemas.microsoft.com/edu/athena&quot; version=&quot;0.1.3517.0&quot;&gt;&lt;media streamable=&quot;true&quot; recordStart=&quot;0&quot; recordEnd=&quot;18555&quot; recordLength=&quot;18575&quot; audioOnly=&quot;true&quot;/&gt;&lt;/athena&gt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147F8E5B-B708-4F5B-8B15-2637843AED5A}"/>
  <p:tag name="ATHENA.CUSTOMXMLCONTENT" val="&lt;?xml version=&quot;1.0&quot;?&gt;&lt;athena xmlns=&quot;http://schemas.microsoft.com/edu/athena&quot; version=&quot;0.1.3517.0&quot;&gt;&lt;timings duration=&quot;18555&quot;/&gt;&lt;/athena&gt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A90C21C0-142E-48CF-A32D-8B34560F4375}"/>
  <p:tag name="ATHENA.CUSTOMXMLCONTENT" val="&lt;?xml version=&quot;1.0&quot;?&gt;&lt;athena xmlns=&quot;http://schemas.microsoft.com/edu/athena&quot; version=&quot;0.1.3517.0&quot;&gt;&lt;timings duration=&quot;34292&quot;/&gt;&lt;/athena&gt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693BBA5E-71EF-490A-B7AF-1DA1E38FD806}"/>
  <p:tag name="ATHENA.CUSTOMXMLCONTENT" val="&lt;?xml version=&quot;1.0&quot;?&gt;&lt;athena xmlns=&quot;http://schemas.microsoft.com/edu/athena&quot; version=&quot;0.1.3517.0&quot;&gt;&lt;media streamable=&quot;true&quot; recordStart=&quot;0&quot; recordEnd=&quot;34292&quot; recordLength=&quot;34325&quot; audioOnly=&quot;true&quot;/&gt;&lt;/athena&gt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E0B7617B-5376-47AE-9AC2-927909DEEB6D}"/>
  <p:tag name="ATHENA.CUSTOMXMLCONTENT" val="&lt;?xml version=&quot;1.0&quot;?&gt;&lt;athena xmlns=&quot;http://schemas.microsoft.com/edu/athena&quot; version=&quot;0.1.3517.0&quot;&gt;&lt;timings duration=&quot;16440&quot;/&gt;&lt;/athena&gt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984458E5-3111-41C9-BF47-924EB8CB7367}"/>
  <p:tag name="ATHENA.CUSTOMXMLCONTENT" val="&lt;?xml version=&quot;1.0&quot;?&gt;&lt;athena xmlns=&quot;http://schemas.microsoft.com/edu/athena&quot; version=&quot;0.1.3517.0&quot;&gt;&lt;media streamable=&quot;true&quot; recordStart=&quot;0&quot; recordEnd=&quot;16440&quot; recordLength=&quot;16485&quot; audioOnly=&quot;true&quot;/&gt;&lt;/athena&gt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E0B7617B-5376-47AE-9AC2-927909DEEB6D}"/>
  <p:tag name="ATHENA.CUSTOMXMLCONTENT" val="&lt;?xml version=&quot;1.0&quot;?&gt;&lt;athena xmlns=&quot;http://schemas.microsoft.com/edu/athena&quot; version=&quot;0.1.3517.0&quot;&gt;&lt;timings duration=&quot;16440&quot;/&gt;&lt;/athena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item1.xml><?xml version="1.0" encoding="utf-8"?>
<athena xmlns="http://schemas.microsoft.com/edu/athena" version="0.1.3517.0">
  <media streamable="true" recordStart="0" recordEnd="23250" recordLength="23295" audioOnly="true"/>
</athena>
</file>

<file path=customXml/item2.xml><?xml version="1.0" encoding="utf-8"?>
<athena xmlns="http://schemas.microsoft.com/edu/athena" version="0.1.3517.0">
  <timings duration="13684"/>
</athena>
</file>

<file path=customXml/item3.xml><?xml version="1.0" encoding="utf-8"?>
<athena xmlns="http://schemas.microsoft.com/edu/athena" version="0.1.3517.0">
  <media streamable="true" recordStart="0" recordEnd="16440" recordLength="16485" audioOnly="true"/>
</athena>
</file>

<file path=customXml/item4.xml><?xml version="1.0" encoding="utf-8"?>
<athena xmlns="http://schemas.microsoft.com/edu/athena" version="0.1.3517.0">
  <media streamable="true" recordStart="0" recordEnd="13684" recordLength="13714" audioOnly="true"/>
</athena>
</file>

<file path=customXml/item5.xml><?xml version="1.0" encoding="utf-8"?>
<athena xmlns="http://schemas.microsoft.com/edu/athena" version="0.1.3517.0">
  <timings duration="18555"/>
</athena>
</file>

<file path=customXml/item6.xml><?xml version="1.0" encoding="utf-8"?>
<athena xmlns="http://schemas.microsoft.com/edu/athena" version="0.1.3517.0">
  <timings duration="34292"/>
</athena>
</file>

<file path=customXml/item7.xml><?xml version="1.0" encoding="utf-8"?>
<athena xmlns="http://schemas.microsoft.com/edu/athena" version="0.1.3517.0">
  <timings duration="6622"/>
</athena>
</file>

<file path=customXml/item8.xml><?xml version="1.0" encoding="utf-8"?>
<athena xmlns="http://schemas.microsoft.com/edu/athena" version="0.1.3517.0">
  <media streamable="true" recordStart="0" recordEnd="34292" recordLength="34325" audioOnly="true"/>
</athena>
</file>

<file path=customXml/item9.xml><?xml version="1.0" encoding="utf-8"?>
<athena xmlns="http://schemas.microsoft.com/edu/athena" version="0.1.3517.0">
  <timings duration="13684"/>
</athena>
</file>

<file path=customXml/item10.xml><?xml version="1.0" encoding="utf-8"?>
<athena xmlns="http://schemas.microsoft.com/edu/athena" version="0.1.3517.0">
  <timings duration="18555"/>
</athena>
</file>

<file path=customXml/item11.xml><?xml version="1.0" encoding="utf-8"?>
<athena xmlns="http://schemas.microsoft.com/edu/athena" version="0.1.3517.0">
  <media streamable="true" recordStart="0" recordEnd="13684" recordLength="13714" audioOnly="true"/>
</athena>
</file>

<file path=customXml/item12.xml><?xml version="1.0" encoding="utf-8"?>
<athena xmlns="http://schemas.microsoft.com/edu/athena" version="0.1.3517.0">
  <timings duration="18555"/>
</athena>
</file>

<file path=customXml/item13.xml><?xml version="1.0" encoding="utf-8"?>
<athena xmlns="http://schemas.microsoft.com/edu/athena" version="0.1.3517.0">
  <media streamable="true" recordStart="0" recordEnd="6622" recordLength="6634" audioOnly="true"/>
</athena>
</file>

<file path=customXml/item14.xml><?xml version="1.0" encoding="utf-8"?>
<athena xmlns="http://schemas.microsoft.com/edu/athena" version="0.1.3517.0">
  <media streamable="true" recordStart="0" recordEnd="18555" recordLength="18575" audioOnly="true"/>
</athena>
</file>

<file path=customXml/item15.xml><?xml version="1.0" encoding="utf-8"?>
<athena xmlns="http://schemas.microsoft.com/edu/athena" version="0.1.3517.0">
  <timings duration="16440"/>
</athena>
</file>

<file path=customXml/item16.xml><?xml version="1.0" encoding="utf-8"?>
<athena xmlns="http://schemas.microsoft.com/edu/athena" version="0.1.3517.0">
  <media streamable="true" recordStart="0" recordEnd="18555" recordLength="18575" audioOnly="true"/>
</athena>
</file>

<file path=customXml/item17.xml><?xml version="1.0" encoding="utf-8"?>
<athena xmlns="http://schemas.microsoft.com/edu/athena" version="0.1.3517.0">
  <timings duration="23250"/>
</athena>
</file>

<file path=customXml/item18.xml><?xml version="1.0" encoding="utf-8"?>
<athena xmlns="http://schemas.microsoft.com/edu/athena" version="0.1.3517.0">
  <timings duration="16440"/>
</athena>
</file>

<file path=customXml/itemProps1.xml><?xml version="1.0" encoding="utf-8"?>
<ds:datastoreItem xmlns:ds="http://schemas.openxmlformats.org/officeDocument/2006/customXml" ds:itemID="{3CA31E2B-9607-47D5-988C-2A4C0AFD0634}">
  <ds:schemaRefs>
    <ds:schemaRef ds:uri="http://schemas.microsoft.com/edu/athena"/>
  </ds:schemaRefs>
</ds:datastoreItem>
</file>

<file path=customXml/itemProps2.xml><?xml version="1.0" encoding="utf-8"?>
<ds:datastoreItem xmlns:ds="http://schemas.openxmlformats.org/officeDocument/2006/customXml" ds:itemID="{9EB2B0FE-11F3-41CA-8948-1F01923CA53F}">
  <ds:schemaRefs>
    <ds:schemaRef ds:uri="http://schemas.microsoft.com/edu/athena"/>
  </ds:schemaRefs>
</ds:datastoreItem>
</file>

<file path=customXml/itemProps3.xml><?xml version="1.0" encoding="utf-8"?>
<ds:datastoreItem xmlns:ds="http://schemas.openxmlformats.org/officeDocument/2006/customXml" ds:itemID="{984458E5-3111-41C9-BF47-924EB8CB7367}">
  <ds:schemaRefs>
    <ds:schemaRef ds:uri="http://schemas.microsoft.com/edu/athena"/>
  </ds:schemaRefs>
</ds:datastoreItem>
</file>

<file path=customXml/itemProps4.xml><?xml version="1.0" encoding="utf-8"?>
<ds:datastoreItem xmlns:ds="http://schemas.openxmlformats.org/officeDocument/2006/customXml" ds:itemID="{9A88C61A-C76C-47D4-8018-24B2A20F7591}">
  <ds:schemaRefs>
    <ds:schemaRef ds:uri="http://schemas.microsoft.com/edu/athena"/>
  </ds:schemaRefs>
</ds:datastoreItem>
</file>

<file path=customXml/itemProps5.xml><?xml version="1.0" encoding="utf-8"?>
<ds:datastoreItem xmlns:ds="http://schemas.openxmlformats.org/officeDocument/2006/customXml" ds:itemID="{9C7B45B9-7D34-4687-9BE0-29E363B183DA}">
  <ds:schemaRefs>
    <ds:schemaRef ds:uri="http://schemas.microsoft.com/edu/athena"/>
  </ds:schemaRefs>
</ds:datastoreItem>
</file>

<file path=customXml/itemProps6.xml><?xml version="1.0" encoding="utf-8"?>
<ds:datastoreItem xmlns:ds="http://schemas.openxmlformats.org/officeDocument/2006/customXml" ds:itemID="{A90C21C0-142E-48CF-A32D-8B34560F4375}">
  <ds:schemaRefs>
    <ds:schemaRef ds:uri="http://schemas.microsoft.com/edu/athena"/>
  </ds:schemaRefs>
</ds:datastoreItem>
</file>

<file path=customXml/itemProps7.xml><?xml version="1.0" encoding="utf-8"?>
<ds:datastoreItem xmlns:ds="http://schemas.openxmlformats.org/officeDocument/2006/customXml" ds:itemID="{3BFC6D13-58E8-44D3-971F-499882D3FFC9}">
  <ds:schemaRefs>
    <ds:schemaRef ds:uri="http://schemas.microsoft.com/edu/athena"/>
  </ds:schemaRefs>
</ds:datastoreItem>
</file>

<file path=customXml/itemProps8.xml><?xml version="1.0" encoding="utf-8"?>
<ds:datastoreItem xmlns:ds="http://schemas.openxmlformats.org/officeDocument/2006/customXml" ds:itemID="{693BBA5E-71EF-490A-B7AF-1DA1E38FD806}">
  <ds:schemaRefs>
    <ds:schemaRef ds:uri="http://schemas.microsoft.com/edu/athena"/>
  </ds:schemaRefs>
</ds:datastoreItem>
</file>

<file path=customXml/itemProps9.xml><?xml version="1.0" encoding="utf-8"?>
<ds:datastoreItem xmlns:ds="http://schemas.openxmlformats.org/officeDocument/2006/customXml" ds:itemID="{21B6325B-D621-4D54-8EDF-F7EB83ABC09B}">
  <ds:schemaRefs>
    <ds:schemaRef ds:uri="http://schemas.microsoft.com/edu/athena"/>
  </ds:schemaRefs>
</ds:datastoreItem>
</file>

<file path=customXml/itemProps10.xml><?xml version="1.0" encoding="utf-8"?>
<ds:datastoreItem xmlns:ds="http://schemas.openxmlformats.org/officeDocument/2006/customXml" ds:itemID="{147F8E5B-B708-4F5B-8B15-2637843AED5A}">
  <ds:schemaRefs>
    <ds:schemaRef ds:uri="http://schemas.microsoft.com/edu/athena"/>
  </ds:schemaRefs>
</ds:datastoreItem>
</file>

<file path=customXml/itemProps11.xml><?xml version="1.0" encoding="utf-8"?>
<ds:datastoreItem xmlns:ds="http://schemas.openxmlformats.org/officeDocument/2006/customXml" ds:itemID="{FE8BA0CC-0A78-49D5-B708-ACC2EF66265F}">
  <ds:schemaRefs>
    <ds:schemaRef ds:uri="http://schemas.microsoft.com/edu/athena"/>
  </ds:schemaRefs>
</ds:datastoreItem>
</file>

<file path=customXml/itemProps12.xml><?xml version="1.0" encoding="utf-8"?>
<ds:datastoreItem xmlns:ds="http://schemas.openxmlformats.org/officeDocument/2006/customXml" ds:itemID="{D2D3B65B-498B-4147-812D-518A460678D5}">
  <ds:schemaRefs>
    <ds:schemaRef ds:uri="http://schemas.microsoft.com/edu/athena"/>
  </ds:schemaRefs>
</ds:datastoreItem>
</file>

<file path=customXml/itemProps13.xml><?xml version="1.0" encoding="utf-8"?>
<ds:datastoreItem xmlns:ds="http://schemas.openxmlformats.org/officeDocument/2006/customXml" ds:itemID="{167D486A-ACE7-4222-A7EC-89ACBB5053FA}">
  <ds:schemaRefs>
    <ds:schemaRef ds:uri="http://schemas.microsoft.com/edu/athena"/>
  </ds:schemaRefs>
</ds:datastoreItem>
</file>

<file path=customXml/itemProps14.xml><?xml version="1.0" encoding="utf-8"?>
<ds:datastoreItem xmlns:ds="http://schemas.openxmlformats.org/officeDocument/2006/customXml" ds:itemID="{E509479A-C801-4308-BC37-221EF4EEB7AF}">
  <ds:schemaRefs>
    <ds:schemaRef ds:uri="http://schemas.microsoft.com/edu/athena"/>
  </ds:schemaRefs>
</ds:datastoreItem>
</file>

<file path=customXml/itemProps15.xml><?xml version="1.0" encoding="utf-8"?>
<ds:datastoreItem xmlns:ds="http://schemas.openxmlformats.org/officeDocument/2006/customXml" ds:itemID="{E0B7617B-5376-47AE-9AC2-927909DEEB6D}">
  <ds:schemaRefs>
    <ds:schemaRef ds:uri="http://schemas.microsoft.com/edu/athena"/>
  </ds:schemaRefs>
</ds:datastoreItem>
</file>

<file path=customXml/itemProps16.xml><?xml version="1.0" encoding="utf-8"?>
<ds:datastoreItem xmlns:ds="http://schemas.openxmlformats.org/officeDocument/2006/customXml" ds:itemID="{9CFD3946-2CAF-42A2-9531-891E354BB1D6}">
  <ds:schemaRefs>
    <ds:schemaRef ds:uri="http://schemas.microsoft.com/edu/athena"/>
  </ds:schemaRefs>
</ds:datastoreItem>
</file>

<file path=customXml/itemProps17.xml><?xml version="1.0" encoding="utf-8"?>
<ds:datastoreItem xmlns:ds="http://schemas.openxmlformats.org/officeDocument/2006/customXml" ds:itemID="{2123C386-5A18-4C54-B2A7-CAD788698473}">
  <ds:schemaRefs>
    <ds:schemaRef ds:uri="http://schemas.microsoft.com/edu/athena"/>
  </ds:schemaRefs>
</ds:datastoreItem>
</file>

<file path=customXml/itemProps18.xml><?xml version="1.0" encoding="utf-8"?>
<ds:datastoreItem xmlns:ds="http://schemas.openxmlformats.org/officeDocument/2006/customXml" ds:itemID="{19701858-63E7-43E8-9EBE-87304858CB97}">
  <ds:schemaRefs>
    <ds:schemaRef ds:uri="http://schemas.microsoft.com/edu/athen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41</Words>
  <Application>Microsoft Office PowerPoint</Application>
  <PresentationFormat>Widescreen</PresentationFormat>
  <Paragraphs>11</Paragraphs>
  <Slides>11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Practice Speaking Test</vt:lpstr>
      <vt:lpstr>T1</vt:lpstr>
      <vt:lpstr>Now its your turn.</vt:lpstr>
      <vt:lpstr>T2</vt:lpstr>
      <vt:lpstr>T2—now it’s your turn.</vt:lpstr>
      <vt:lpstr>T3</vt:lpstr>
      <vt:lpstr>T3—now it’s your turn.</vt:lpstr>
      <vt:lpstr>T4</vt:lpstr>
      <vt:lpstr>T4—Now it’s your turn.</vt:lpstr>
      <vt:lpstr>T5</vt:lpstr>
      <vt:lpstr>T5—Now it’s your turn.</vt:lpstr>
    </vt:vector>
  </TitlesOfParts>
  <Company>Cabarrus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Practice Speaking Test</dc:title>
  <dc:creator>Malinda Hutchins</dc:creator>
  <cp:lastModifiedBy>Malinda Hutchins</cp:lastModifiedBy>
  <cp:revision>3</cp:revision>
  <dcterms:created xsi:type="dcterms:W3CDTF">2016-01-07T16:20:40Z</dcterms:created>
  <dcterms:modified xsi:type="dcterms:W3CDTF">2017-02-09T00:47:10Z</dcterms:modified>
</cp:coreProperties>
</file>