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022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14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4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99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47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06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2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97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77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8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03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AA1A5-5B06-44F6-A90D-0ABF3F0B5428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A4BC9-EBAC-4504-A09B-C48779C9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32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3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8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5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6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9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90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7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5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4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8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8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2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9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7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7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3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5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2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4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1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0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5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78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0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2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5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2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8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9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7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2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0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0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7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8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73</Words>
  <Application>Microsoft Office PowerPoint</Application>
  <PresentationFormat>Widescreen</PresentationFormat>
  <Paragraphs>37</Paragraphs>
  <Slides>37</Slides>
  <Notes>0</Notes>
  <HiddenSlides>0</HiddenSlides>
  <MMClips>37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Question9</vt:lpstr>
      <vt:lpstr>Question 10</vt:lpstr>
      <vt:lpstr>Question 11</vt:lpstr>
      <vt:lpstr>Question 12</vt:lpstr>
      <vt:lpstr>Question 13</vt:lpstr>
      <vt:lpstr>Question 14</vt:lpstr>
      <vt:lpstr>Question 15</vt:lpstr>
      <vt:lpstr>Question 16</vt:lpstr>
      <vt:lpstr>Question 17</vt:lpstr>
      <vt:lpstr>Question 18</vt:lpstr>
      <vt:lpstr>Question 19</vt:lpstr>
      <vt:lpstr>Question 20</vt:lpstr>
      <vt:lpstr>Question 21</vt:lpstr>
      <vt:lpstr>Question 22</vt:lpstr>
      <vt:lpstr>Question 23</vt:lpstr>
      <vt:lpstr>Question 24</vt:lpstr>
      <vt:lpstr>Question 25</vt:lpstr>
      <vt:lpstr>Question 26</vt:lpstr>
      <vt:lpstr>Question 27</vt:lpstr>
      <vt:lpstr>Question 28</vt:lpstr>
      <vt:lpstr>Question 29</vt:lpstr>
      <vt:lpstr>Question 30</vt:lpstr>
      <vt:lpstr>Question 31</vt:lpstr>
      <vt:lpstr>Question 32</vt:lpstr>
      <vt:lpstr>Question 33</vt:lpstr>
      <vt:lpstr>Question 34</vt:lpstr>
      <vt:lpstr>Question 35</vt:lpstr>
      <vt:lpstr>Question 36</vt:lpstr>
      <vt:lpstr>Question 37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Furr</dc:creator>
  <cp:lastModifiedBy>Michelle Furr</cp:lastModifiedBy>
  <cp:revision>7</cp:revision>
  <dcterms:created xsi:type="dcterms:W3CDTF">2016-11-03T13:35:46Z</dcterms:created>
  <dcterms:modified xsi:type="dcterms:W3CDTF">2016-11-03T14:30:35Z</dcterms:modified>
</cp:coreProperties>
</file>