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9" r:id="rId3"/>
    <p:sldId id="286" r:id="rId4"/>
    <p:sldId id="287" r:id="rId5"/>
    <p:sldId id="288" r:id="rId6"/>
    <p:sldId id="279" r:id="rId7"/>
    <p:sldId id="284" r:id="rId8"/>
    <p:sldId id="285" r:id="rId9"/>
    <p:sldId id="282" r:id="rId10"/>
    <p:sldId id="283" r:id="rId11"/>
    <p:sldId id="280" r:id="rId12"/>
    <p:sldId id="281" r:id="rId13"/>
    <p:sldId id="278" r:id="rId14"/>
    <p:sldId id="277" r:id="rId15"/>
    <p:sldId id="273" r:id="rId16"/>
    <p:sldId id="275" r:id="rId17"/>
    <p:sldId id="276" r:id="rId18"/>
    <p:sldId id="274" r:id="rId19"/>
    <p:sldId id="269" r:id="rId20"/>
    <p:sldId id="271" r:id="rId21"/>
    <p:sldId id="272" r:id="rId22"/>
    <p:sldId id="270" r:id="rId23"/>
    <p:sldId id="261" r:id="rId24"/>
    <p:sldId id="267" r:id="rId25"/>
    <p:sldId id="268" r:id="rId26"/>
    <p:sldId id="265" r:id="rId27"/>
    <p:sldId id="266" r:id="rId28"/>
    <p:sldId id="264" r:id="rId29"/>
    <p:sldId id="262" r:id="rId30"/>
    <p:sldId id="263" r:id="rId31"/>
    <p:sldId id="260" r:id="rId32"/>
    <p:sldId id="257" r:id="rId33"/>
    <p:sldId id="258" r:id="rId34"/>
    <p:sldId id="259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69356-5CBB-4DFE-BB94-8F365DDA9E62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1C19-A6E0-464B-9FA0-CB8753E56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84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69356-5CBB-4DFE-BB94-8F365DDA9E62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1C19-A6E0-464B-9FA0-CB8753E56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271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69356-5CBB-4DFE-BB94-8F365DDA9E62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1C19-A6E0-464B-9FA0-CB8753E56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84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69356-5CBB-4DFE-BB94-8F365DDA9E62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1C19-A6E0-464B-9FA0-CB8753E56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594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69356-5CBB-4DFE-BB94-8F365DDA9E62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1C19-A6E0-464B-9FA0-CB8753E56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849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69356-5CBB-4DFE-BB94-8F365DDA9E62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1C19-A6E0-464B-9FA0-CB8753E56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869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69356-5CBB-4DFE-BB94-8F365DDA9E62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1C19-A6E0-464B-9FA0-CB8753E56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019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69356-5CBB-4DFE-BB94-8F365DDA9E62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1C19-A6E0-464B-9FA0-CB8753E56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109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69356-5CBB-4DFE-BB94-8F365DDA9E62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1C19-A6E0-464B-9FA0-CB8753E56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618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69356-5CBB-4DFE-BB94-8F365DDA9E62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1C19-A6E0-464B-9FA0-CB8753E56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956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69356-5CBB-4DFE-BB94-8F365DDA9E62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1C19-A6E0-464B-9FA0-CB8753E56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873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69356-5CBB-4DFE-BB94-8F365DDA9E62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C1C19-A6E0-464B-9FA0-CB8753E56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13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01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7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888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9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340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359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6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48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027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7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7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519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441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7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9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327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708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8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551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80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235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289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4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727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960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17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777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58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19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154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20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11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21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178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22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447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23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331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4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24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464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25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032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6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26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548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7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27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90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28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709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29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681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30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314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31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107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2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32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92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33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670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7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34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294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68</Words>
  <Application>Microsoft Office PowerPoint</Application>
  <PresentationFormat>Widescreen</PresentationFormat>
  <Paragraphs>34</Paragraphs>
  <Slides>34</Slides>
  <Notes>0</Notes>
  <HiddenSlides>0</HiddenSlides>
  <MMClips>34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Calibri Light</vt:lpstr>
      <vt:lpstr>Office Theme</vt:lpstr>
      <vt:lpstr>Question 1</vt:lpstr>
      <vt:lpstr>Question 2</vt:lpstr>
      <vt:lpstr>Question 3</vt:lpstr>
      <vt:lpstr>Question 4</vt:lpstr>
      <vt:lpstr>Question 5</vt:lpstr>
      <vt:lpstr>Question 6</vt:lpstr>
      <vt:lpstr>Question 7</vt:lpstr>
      <vt:lpstr>Question 8</vt:lpstr>
      <vt:lpstr>Question 9</vt:lpstr>
      <vt:lpstr>Question 10</vt:lpstr>
      <vt:lpstr>Question 11</vt:lpstr>
      <vt:lpstr>Question 12</vt:lpstr>
      <vt:lpstr>Question 13</vt:lpstr>
      <vt:lpstr>Question 14</vt:lpstr>
      <vt:lpstr>Question 15</vt:lpstr>
      <vt:lpstr>Question 16</vt:lpstr>
      <vt:lpstr>Question 17</vt:lpstr>
      <vt:lpstr>Question 18</vt:lpstr>
      <vt:lpstr>Question 19</vt:lpstr>
      <vt:lpstr>Question 20</vt:lpstr>
      <vt:lpstr>Question 21</vt:lpstr>
      <vt:lpstr>Question 22</vt:lpstr>
      <vt:lpstr>Question 23</vt:lpstr>
      <vt:lpstr>Question 24</vt:lpstr>
      <vt:lpstr>Question 25</vt:lpstr>
      <vt:lpstr>Question 26</vt:lpstr>
      <vt:lpstr>Question 27</vt:lpstr>
      <vt:lpstr>Question 28</vt:lpstr>
      <vt:lpstr>Question 29</vt:lpstr>
      <vt:lpstr>Question 30</vt:lpstr>
      <vt:lpstr>Question 31</vt:lpstr>
      <vt:lpstr>Question 32</vt:lpstr>
      <vt:lpstr>Question 33</vt:lpstr>
      <vt:lpstr>Question 34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Furr</dc:creator>
  <cp:lastModifiedBy>Michelle Furr</cp:lastModifiedBy>
  <cp:revision>6</cp:revision>
  <dcterms:created xsi:type="dcterms:W3CDTF">2016-11-03T13:35:15Z</dcterms:created>
  <dcterms:modified xsi:type="dcterms:W3CDTF">2016-11-03T19:47:37Z</dcterms:modified>
</cp:coreProperties>
</file>