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57" r:id="rId5"/>
    <p:sldId id="258" r:id="rId6"/>
    <p:sldId id="259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86AF-0C9A-43DA-8F65-2FB69DDA513D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D97B-D641-4AE5-8BE1-8C52DF00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834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86AF-0C9A-43DA-8F65-2FB69DDA513D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D97B-D641-4AE5-8BE1-8C52DF00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89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86AF-0C9A-43DA-8F65-2FB69DDA513D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D97B-D641-4AE5-8BE1-8C52DF00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189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86AF-0C9A-43DA-8F65-2FB69DDA513D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D97B-D641-4AE5-8BE1-8C52DF00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281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86AF-0C9A-43DA-8F65-2FB69DDA513D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D97B-D641-4AE5-8BE1-8C52DF00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86AF-0C9A-43DA-8F65-2FB69DDA513D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D97B-D641-4AE5-8BE1-8C52DF00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021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86AF-0C9A-43DA-8F65-2FB69DDA513D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D97B-D641-4AE5-8BE1-8C52DF00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854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86AF-0C9A-43DA-8F65-2FB69DDA513D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D97B-D641-4AE5-8BE1-8C52DF00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500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86AF-0C9A-43DA-8F65-2FB69DDA513D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D97B-D641-4AE5-8BE1-8C52DF00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944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86AF-0C9A-43DA-8F65-2FB69DDA513D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D97B-D641-4AE5-8BE1-8C52DF00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218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86AF-0C9A-43DA-8F65-2FB69DDA513D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D97B-D641-4AE5-8BE1-8C52DF00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398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486AF-0C9A-43DA-8F65-2FB69DDA513D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7D97B-D641-4AE5-8BE1-8C52DF00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79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02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76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197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50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4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79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925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26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5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9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099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493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2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3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8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48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90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81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597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850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698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5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19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10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4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20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86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38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7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299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349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74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720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1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07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542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726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458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3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484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633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393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50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852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68</Words>
  <Application>Microsoft Office PowerPoint</Application>
  <PresentationFormat>Widescreen</PresentationFormat>
  <Paragraphs>34</Paragraphs>
  <Slides>34</Slides>
  <Notes>0</Notes>
  <HiddenSlides>0</HiddenSlides>
  <MMClips>34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Office Theme</vt:lpstr>
      <vt:lpstr>Question 1</vt:lpstr>
      <vt:lpstr>Question 2</vt:lpstr>
      <vt:lpstr>Question 3</vt:lpstr>
      <vt:lpstr>Question 4</vt:lpstr>
      <vt:lpstr>Question 5</vt:lpstr>
      <vt:lpstr>Question 6</vt:lpstr>
      <vt:lpstr>Question 7</vt:lpstr>
      <vt:lpstr>Question 8</vt:lpstr>
      <vt:lpstr>Question 9</vt:lpstr>
      <vt:lpstr>Question 10</vt:lpstr>
      <vt:lpstr>Question 11</vt:lpstr>
      <vt:lpstr>Question 12</vt:lpstr>
      <vt:lpstr>Question 13</vt:lpstr>
      <vt:lpstr>Question 14</vt:lpstr>
      <vt:lpstr>Question 15</vt:lpstr>
      <vt:lpstr>Question 16</vt:lpstr>
      <vt:lpstr>Question 17</vt:lpstr>
      <vt:lpstr>Question 18</vt:lpstr>
      <vt:lpstr>Question 19</vt:lpstr>
      <vt:lpstr>Question 20</vt:lpstr>
      <vt:lpstr>Question 21</vt:lpstr>
      <vt:lpstr>Question 22</vt:lpstr>
      <vt:lpstr>Question 23</vt:lpstr>
      <vt:lpstr>Question 24</vt:lpstr>
      <vt:lpstr>Question 25</vt:lpstr>
      <vt:lpstr>Question 26</vt:lpstr>
      <vt:lpstr>Question 27</vt:lpstr>
      <vt:lpstr>Question 28</vt:lpstr>
      <vt:lpstr>Question 29</vt:lpstr>
      <vt:lpstr>Question 30</vt:lpstr>
      <vt:lpstr>Question 31</vt:lpstr>
      <vt:lpstr>Question 32</vt:lpstr>
      <vt:lpstr>Question 33</vt:lpstr>
      <vt:lpstr>Question 34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Furr</dc:creator>
  <cp:lastModifiedBy>Michelle Furr</cp:lastModifiedBy>
  <cp:revision>6</cp:revision>
  <dcterms:created xsi:type="dcterms:W3CDTF">2016-11-03T13:34:39Z</dcterms:created>
  <dcterms:modified xsi:type="dcterms:W3CDTF">2016-11-03T18:54:42Z</dcterms:modified>
</cp:coreProperties>
</file>