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7th Grade Individuals and Socities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solidFill>
                  <a:srgbClr val="000000"/>
                </a:solidFill>
              </a:rPr>
              <a:t>1400’s - Present 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2368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Unit 1 Interaction and Change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-Renaissance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-Scientific Revolution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-Age of Exploration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-Protestant Reformation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Unit 2 Revolution and Empire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-Absolutism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-Enlightenment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-Age of Revolution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   (American,French,Russian,Latin American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Unit 3 Global Conflict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-World War I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-Rise of Imperialism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-Rise of Dictators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-World War II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/>
              <a:t>Unit 4 Emerging Modern World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-Cold War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-War on Terrorism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-Trade Policies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</a:rPr>
              <a:t>-Financial Literacy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