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Yellowtail"/>
      <p:regular r:id="rId21"/>
    </p:embeddedFont>
    <p:embeddedFont>
      <p:font typeface="Playfair Display"/>
      <p:regular r:id="rId22"/>
      <p:bold r:id="rId23"/>
      <p:italic r:id="rId24"/>
      <p:boldItalic r:id="rId25"/>
    </p:embeddedFont>
    <p:embeddedFont>
      <p:font typeface="Lato"/>
      <p:regular r:id="rId26"/>
      <p:bold r:id="rId27"/>
      <p:italic r:id="rId28"/>
      <p:boldItalic r:id="rId29"/>
    </p:embeddedFont>
    <p:embeddedFont>
      <p:font typeface="Neuton"/>
      <p:regular r:id="rId30"/>
      <p:bold r:id="rId31"/>
      <p:italic r:id="rId32"/>
    </p:embeddedFont>
    <p:embeddedFont>
      <p:font typeface="Delius Unicase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3096442-76BA-4337-8DCD-F77ECF4FE564}">
  <a:tblStyle styleId="{E3096442-76BA-4337-8DCD-F77ECF4FE56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layfairDisplay-regular.fntdata"/><Relationship Id="rId21" Type="http://schemas.openxmlformats.org/officeDocument/2006/relationships/font" Target="fonts/Yellowtail-regular.fntdata"/><Relationship Id="rId24" Type="http://schemas.openxmlformats.org/officeDocument/2006/relationships/font" Target="fonts/PlayfairDisplay-italic.fntdata"/><Relationship Id="rId23" Type="http://schemas.openxmlformats.org/officeDocument/2006/relationships/font" Target="fonts/PlayfairDis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regular.fntdata"/><Relationship Id="rId25" Type="http://schemas.openxmlformats.org/officeDocument/2006/relationships/font" Target="fonts/PlayfairDisplay-boldItalic.fntdata"/><Relationship Id="rId28" Type="http://schemas.openxmlformats.org/officeDocument/2006/relationships/font" Target="fonts/Lato-italic.fntdata"/><Relationship Id="rId27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Neuton-bold.fntdata"/><Relationship Id="rId30" Type="http://schemas.openxmlformats.org/officeDocument/2006/relationships/font" Target="fonts/Neuton-regular.fntdata"/><Relationship Id="rId11" Type="http://schemas.openxmlformats.org/officeDocument/2006/relationships/slide" Target="slides/slide6.xml"/><Relationship Id="rId33" Type="http://schemas.openxmlformats.org/officeDocument/2006/relationships/font" Target="fonts/DeliusUnicase-regular.fntdata"/><Relationship Id="rId10" Type="http://schemas.openxmlformats.org/officeDocument/2006/relationships/slide" Target="slides/slide5.xml"/><Relationship Id="rId32" Type="http://schemas.openxmlformats.org/officeDocument/2006/relationships/font" Target="fonts/Neuton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DeliusUnicase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9" name="Google Shape;65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58d5dc928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58d5dc928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0" name="Google Shape;6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d62307276a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d62307276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4" name="Google Shape;68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58d5dc9280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58d5dc928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6" name="Google Shape;69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2" name="Google Shape;70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9" name="Google Shape;70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9" name="Google Shape;7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5" name="Google Shape;7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1" name="Google Shape;7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58d5dc928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58d5dc928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3" name="Google Shape;74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1" name="Google Shape;7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rgbClr val="93B77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192225" y="1991825"/>
            <a:ext cx="47595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 rot="-5400000">
            <a:off x="1853066" y="1584395"/>
            <a:ext cx="1401157" cy="5259705"/>
            <a:chOff x="818425" y="238125"/>
            <a:chExt cx="1395575" cy="5238750"/>
          </a:xfrm>
        </p:grpSpPr>
        <p:sp>
          <p:nvSpPr>
            <p:cNvPr id="12" name="Google Shape;12;p2"/>
            <p:cNvSpPr/>
            <p:nvPr/>
          </p:nvSpPr>
          <p:spPr>
            <a:xfrm>
              <a:off x="1253650" y="245150"/>
              <a:ext cx="731300" cy="1178875"/>
            </a:xfrm>
            <a:custGeom>
              <a:rect b="b" l="l" r="r" t="t"/>
              <a:pathLst>
                <a:path extrusionOk="0" h="47155" w="29252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" name="Google Shape;13;p2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rect b="b" l="l" r="r" t="t"/>
                <a:pathLst>
                  <a:path extrusionOk="0" h="51172" w="32776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rect b="b" l="l" r="r" t="t"/>
                <a:pathLst>
                  <a:path extrusionOk="0" h="2398" w="2326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rect b="b" l="l" r="r" t="t"/>
                <a:pathLst>
                  <a:path extrusionOk="0" h="2962" w="3032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rect b="b" l="l" r="r" t="t"/>
                <a:pathLst>
                  <a:path extrusionOk="0" h="2750" w="2608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rect b="b" l="l" r="r" t="t"/>
                <a:pathLst>
                  <a:path extrusionOk="0" h="2749" w="268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rect b="b" l="l" r="r" t="t"/>
                <a:pathLst>
                  <a:path extrusionOk="0" h="2468" w="2257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rect b="b" l="l" r="r" t="t"/>
                <a:pathLst>
                  <a:path extrusionOk="0" h="1905" w="1833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rect b="b" l="l" r="r" t="t"/>
                <a:pathLst>
                  <a:path extrusionOk="0" h="2468" w="2891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rect b="b" l="l" r="r" t="t"/>
                <a:pathLst>
                  <a:path extrusionOk="0" h="2679" w="2538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rect b="b" l="l" r="r" t="t"/>
                <a:pathLst>
                  <a:path extrusionOk="0" h="1693" w="2045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rect b="b" l="l" r="r" t="t"/>
                <a:pathLst>
                  <a:path extrusionOk="0" h="2045" w="2045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rect b="b" l="l" r="r" t="t"/>
                <a:pathLst>
                  <a:path extrusionOk="0" h="987" w="1269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rect b="b" l="l" r="r" t="t"/>
                <a:pathLst>
                  <a:path extrusionOk="0" h="2186" w="2185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rect b="b" l="l" r="r" t="t"/>
                <a:pathLst>
                  <a:path extrusionOk="0" h="2820" w="3032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rect b="b" l="l" r="r" t="t"/>
                <a:pathLst>
                  <a:path extrusionOk="0" h="1551" w="1622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rect b="b" l="l" r="r" t="t"/>
                <a:pathLst>
                  <a:path extrusionOk="0" h="2398" w="2327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rect b="b" l="l" r="r" t="t"/>
                <a:pathLst>
                  <a:path extrusionOk="0" h="2116" w="2116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rect b="b" l="l" r="r" t="t"/>
                <a:pathLst>
                  <a:path extrusionOk="0" h="1622" w="1411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rect b="b" l="l" r="r" t="t"/>
                <a:pathLst>
                  <a:path extrusionOk="0" h="1833" w="2045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3" name="Google Shape;33;p2"/>
            <p:cNvSpPr/>
            <p:nvPr/>
          </p:nvSpPr>
          <p:spPr>
            <a:xfrm>
              <a:off x="1177875" y="2516525"/>
              <a:ext cx="652000" cy="1566525"/>
            </a:xfrm>
            <a:custGeom>
              <a:rect b="b" l="l" r="r" t="t"/>
              <a:pathLst>
                <a:path extrusionOk="0" h="62661" w="2608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" name="Google Shape;34;p2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35" name="Google Shape;35;p2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h="10785" w="8671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7CA0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fill="none" h="10785" w="8671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rect b="b" l="l" r="r" t="t"/>
                <a:pathLst>
                  <a:path extrusionOk="0" fill="none" h="3032" w="1269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rect b="b" l="l" r="r" t="t"/>
                <a:pathLst>
                  <a:path extrusionOk="0" fill="none" h="2609" w="917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rect b="b" l="l" r="r" t="t"/>
                <a:pathLst>
                  <a:path extrusionOk="0" fill="none" h="1199" w="2256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1086250" y="2701550"/>
              <a:ext cx="237900" cy="313675"/>
            </a:xfrm>
            <a:custGeom>
              <a:rect b="b" l="l" r="r" t="t"/>
              <a:pathLst>
                <a:path extrusionOk="0" h="12547" w="9516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924150" y="1106825"/>
              <a:ext cx="244950" cy="345400"/>
            </a:xfrm>
            <a:custGeom>
              <a:rect b="b" l="l" r="r" t="t"/>
              <a:pathLst>
                <a:path extrusionOk="0" h="13816" w="9798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750550" y="2135900"/>
              <a:ext cx="260825" cy="227350"/>
            </a:xfrm>
            <a:custGeom>
              <a:rect b="b" l="l" r="r" t="t"/>
              <a:pathLst>
                <a:path extrusionOk="0" h="9094" w="10433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133825" y="238125"/>
              <a:ext cx="246725" cy="246700"/>
            </a:xfrm>
            <a:custGeom>
              <a:rect b="b" l="l" r="r" t="t"/>
              <a:pathLst>
                <a:path extrusionOk="0" h="9868" w="9869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7B22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4" name="Google Shape;44;p2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45" name="Google Shape;45;p2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rect b="b" l="l" r="r" t="t"/>
                <a:pathLst>
                  <a:path extrusionOk="0" h="4583" w="2045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rect b="b" l="l" r="r" t="t"/>
                <a:pathLst>
                  <a:path extrusionOk="0" h="4160" w="3525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rect b="b" l="l" r="r" t="t"/>
                <a:pathLst>
                  <a:path extrusionOk="0" h="4160" w="5851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" name="Google Shape;48;p2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49" name="Google Shape;49;p2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rect b="b" l="l" r="r" t="t"/>
                <a:pathLst>
                  <a:path extrusionOk="0" h="5428" w="2256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rect b="b" l="l" r="r" t="t"/>
                <a:pathLst>
                  <a:path extrusionOk="0" h="4371" w="867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rect b="b" l="l" r="r" t="t"/>
                <a:pathLst>
                  <a:path extrusionOk="0" h="5217" w="275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" name="Google Shape;52;p2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53" name="Google Shape;53;p2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rect b="b" l="l" r="r" t="t"/>
                <a:pathLst>
                  <a:path extrusionOk="0" h="5780" w="4512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rect b="b" l="l" r="r" t="t"/>
                <a:pathLst>
                  <a:path extrusionOk="0" h="5217" w="4019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5" name="Google Shape;55;p2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56" name="Google Shape;56;p2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rect b="b" l="l" r="r" t="t"/>
                <a:pathLst>
                  <a:path extrusionOk="0" h="58080" w="29886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rect b="b" l="l" r="r" t="t"/>
                <a:pathLst>
                  <a:path extrusionOk="0" h="11913" w="6063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rect b="b" l="l" r="r" t="t"/>
                <a:pathLst>
                  <a:path extrusionOk="0" h="4512" w="3313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rect b="b" l="l" r="r" t="t"/>
                <a:pathLst>
                  <a:path extrusionOk="0" h="3385" w="3596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0" name="Google Shape;60;p2"/>
            <p:cNvSpPr/>
            <p:nvPr/>
          </p:nvSpPr>
          <p:spPr>
            <a:xfrm>
              <a:off x="1660700" y="3957925"/>
              <a:ext cx="244950" cy="246725"/>
            </a:xfrm>
            <a:custGeom>
              <a:rect b="b" l="l" r="r" t="t"/>
              <a:pathLst>
                <a:path extrusionOk="0" h="9869" w="9798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71725" y="3707700"/>
              <a:ext cx="220275" cy="341875"/>
            </a:xfrm>
            <a:custGeom>
              <a:rect b="b" l="l" r="r" t="t"/>
              <a:pathLst>
                <a:path extrusionOk="0" h="13675" w="8811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7CA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016625" y="4890075"/>
              <a:ext cx="119850" cy="586800"/>
            </a:xfrm>
            <a:custGeom>
              <a:rect b="b" l="l" r="r" t="t"/>
              <a:pathLst>
                <a:path extrusionOk="0" h="23472" w="4794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3" name="Google Shape;63;p2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64" name="Google Shape;64;p2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rect b="b" l="l" r="r" t="t"/>
                <a:pathLst>
                  <a:path extrusionOk="0" h="3103" w="3454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rect b="b" l="l" r="r" t="t"/>
                <a:pathLst>
                  <a:path extrusionOk="0" h="2538" w="2679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rect b="b" l="l" r="r" t="t"/>
                <a:pathLst>
                  <a:path extrusionOk="0" h="3385" w="3313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rect b="b" l="l" r="r" t="t"/>
                <a:pathLst>
                  <a:path extrusionOk="0" h="1693" w="1551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8" name="Google Shape;68;p2"/>
          <p:cNvGrpSpPr/>
          <p:nvPr/>
        </p:nvGrpSpPr>
        <p:grpSpPr>
          <a:xfrm rot="5400000">
            <a:off x="5889766" y="-1700680"/>
            <a:ext cx="1401157" cy="5259705"/>
            <a:chOff x="818425" y="238125"/>
            <a:chExt cx="1395575" cy="5238750"/>
          </a:xfrm>
        </p:grpSpPr>
        <p:sp>
          <p:nvSpPr>
            <p:cNvPr id="69" name="Google Shape;69;p2"/>
            <p:cNvSpPr/>
            <p:nvPr/>
          </p:nvSpPr>
          <p:spPr>
            <a:xfrm>
              <a:off x="1253650" y="245150"/>
              <a:ext cx="731300" cy="1178875"/>
            </a:xfrm>
            <a:custGeom>
              <a:rect b="b" l="l" r="r" t="t"/>
              <a:pathLst>
                <a:path extrusionOk="0" h="47155" w="29252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0" name="Google Shape;70;p2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71" name="Google Shape;71;p2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rect b="b" l="l" r="r" t="t"/>
                <a:pathLst>
                  <a:path extrusionOk="0" h="51172" w="32776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rect b="b" l="l" r="r" t="t"/>
                <a:pathLst>
                  <a:path extrusionOk="0" h="2398" w="2326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rect b="b" l="l" r="r" t="t"/>
                <a:pathLst>
                  <a:path extrusionOk="0" h="2962" w="3032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rect b="b" l="l" r="r" t="t"/>
                <a:pathLst>
                  <a:path extrusionOk="0" h="2750" w="2608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rect b="b" l="l" r="r" t="t"/>
                <a:pathLst>
                  <a:path extrusionOk="0" h="2749" w="268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rect b="b" l="l" r="r" t="t"/>
                <a:pathLst>
                  <a:path extrusionOk="0" h="2468" w="2257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rect b="b" l="l" r="r" t="t"/>
                <a:pathLst>
                  <a:path extrusionOk="0" h="1905" w="1833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rect b="b" l="l" r="r" t="t"/>
                <a:pathLst>
                  <a:path extrusionOk="0" h="2468" w="2891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rect b="b" l="l" r="r" t="t"/>
                <a:pathLst>
                  <a:path extrusionOk="0" h="2679" w="2538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rect b="b" l="l" r="r" t="t"/>
                <a:pathLst>
                  <a:path extrusionOk="0" h="1693" w="2045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rect b="b" l="l" r="r" t="t"/>
                <a:pathLst>
                  <a:path extrusionOk="0" h="2045" w="2045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rect b="b" l="l" r="r" t="t"/>
                <a:pathLst>
                  <a:path extrusionOk="0" h="987" w="1269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rect b="b" l="l" r="r" t="t"/>
                <a:pathLst>
                  <a:path extrusionOk="0" h="2186" w="2185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rect b="b" l="l" r="r" t="t"/>
                <a:pathLst>
                  <a:path extrusionOk="0" h="2820" w="3032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rect b="b" l="l" r="r" t="t"/>
                <a:pathLst>
                  <a:path extrusionOk="0" h="1551" w="1622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rect b="b" l="l" r="r" t="t"/>
                <a:pathLst>
                  <a:path extrusionOk="0" h="2398" w="2327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rect b="b" l="l" r="r" t="t"/>
                <a:pathLst>
                  <a:path extrusionOk="0" h="2116" w="2116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rect b="b" l="l" r="r" t="t"/>
                <a:pathLst>
                  <a:path extrusionOk="0" h="1622" w="1411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rect b="b" l="l" r="r" t="t"/>
                <a:pathLst>
                  <a:path extrusionOk="0" h="1833" w="2045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0" name="Google Shape;90;p2"/>
            <p:cNvSpPr/>
            <p:nvPr/>
          </p:nvSpPr>
          <p:spPr>
            <a:xfrm>
              <a:off x="1177875" y="2516525"/>
              <a:ext cx="652000" cy="1566525"/>
            </a:xfrm>
            <a:custGeom>
              <a:rect b="b" l="l" r="r" t="t"/>
              <a:pathLst>
                <a:path extrusionOk="0" h="62661" w="2608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1" name="Google Shape;91;p2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92" name="Google Shape;92;p2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h="10785" w="8671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7CA0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fill="none" h="10785" w="8671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rect b="b" l="l" r="r" t="t"/>
                <a:pathLst>
                  <a:path extrusionOk="0" fill="none" h="3032" w="1269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rect b="b" l="l" r="r" t="t"/>
                <a:pathLst>
                  <a:path extrusionOk="0" fill="none" h="2609" w="917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rect b="b" l="l" r="r" t="t"/>
                <a:pathLst>
                  <a:path extrusionOk="0" fill="none" h="1199" w="2256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7" name="Google Shape;97;p2"/>
            <p:cNvSpPr/>
            <p:nvPr/>
          </p:nvSpPr>
          <p:spPr>
            <a:xfrm>
              <a:off x="1086250" y="2701550"/>
              <a:ext cx="237900" cy="313675"/>
            </a:xfrm>
            <a:custGeom>
              <a:rect b="b" l="l" r="r" t="t"/>
              <a:pathLst>
                <a:path extrusionOk="0" h="12547" w="9516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924150" y="1106825"/>
              <a:ext cx="244950" cy="345400"/>
            </a:xfrm>
            <a:custGeom>
              <a:rect b="b" l="l" r="r" t="t"/>
              <a:pathLst>
                <a:path extrusionOk="0" h="13816" w="9798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750550" y="2135900"/>
              <a:ext cx="260825" cy="227350"/>
            </a:xfrm>
            <a:custGeom>
              <a:rect b="b" l="l" r="r" t="t"/>
              <a:pathLst>
                <a:path extrusionOk="0" h="9094" w="10433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133825" y="238125"/>
              <a:ext cx="246725" cy="246700"/>
            </a:xfrm>
            <a:custGeom>
              <a:rect b="b" l="l" r="r" t="t"/>
              <a:pathLst>
                <a:path extrusionOk="0" h="9868" w="9869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7B22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1" name="Google Shape;101;p2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102" name="Google Shape;102;p2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rect b="b" l="l" r="r" t="t"/>
                <a:pathLst>
                  <a:path extrusionOk="0" h="4583" w="2045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rect b="b" l="l" r="r" t="t"/>
                <a:pathLst>
                  <a:path extrusionOk="0" h="4160" w="3525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rect b="b" l="l" r="r" t="t"/>
                <a:pathLst>
                  <a:path extrusionOk="0" h="4160" w="5851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5" name="Google Shape;105;p2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106" name="Google Shape;106;p2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rect b="b" l="l" r="r" t="t"/>
                <a:pathLst>
                  <a:path extrusionOk="0" h="5428" w="2256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rect b="b" l="l" r="r" t="t"/>
                <a:pathLst>
                  <a:path extrusionOk="0" h="4371" w="867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rect b="b" l="l" r="r" t="t"/>
                <a:pathLst>
                  <a:path extrusionOk="0" h="5217" w="275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9" name="Google Shape;109;p2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110" name="Google Shape;110;p2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rect b="b" l="l" r="r" t="t"/>
                <a:pathLst>
                  <a:path extrusionOk="0" h="5780" w="4512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rect b="b" l="l" r="r" t="t"/>
                <a:pathLst>
                  <a:path extrusionOk="0" h="5217" w="4019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" name="Google Shape;112;p2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113" name="Google Shape;113;p2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rect b="b" l="l" r="r" t="t"/>
                <a:pathLst>
                  <a:path extrusionOk="0" h="58080" w="29886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rect b="b" l="l" r="r" t="t"/>
                <a:pathLst>
                  <a:path extrusionOk="0" h="11913" w="6063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rect b="b" l="l" r="r" t="t"/>
                <a:pathLst>
                  <a:path extrusionOk="0" h="4512" w="3313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rect b="b" l="l" r="r" t="t"/>
                <a:pathLst>
                  <a:path extrusionOk="0" h="3385" w="3596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7" name="Google Shape;117;p2"/>
            <p:cNvSpPr/>
            <p:nvPr/>
          </p:nvSpPr>
          <p:spPr>
            <a:xfrm>
              <a:off x="1660700" y="3957925"/>
              <a:ext cx="244950" cy="246725"/>
            </a:xfrm>
            <a:custGeom>
              <a:rect b="b" l="l" r="r" t="t"/>
              <a:pathLst>
                <a:path extrusionOk="0" h="9869" w="9798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971725" y="3707700"/>
              <a:ext cx="220275" cy="341875"/>
            </a:xfrm>
            <a:custGeom>
              <a:rect b="b" l="l" r="r" t="t"/>
              <a:pathLst>
                <a:path extrusionOk="0" h="13675" w="8811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7CA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2016625" y="4890075"/>
              <a:ext cx="119850" cy="586800"/>
            </a:xfrm>
            <a:custGeom>
              <a:rect b="b" l="l" r="r" t="t"/>
              <a:pathLst>
                <a:path extrusionOk="0" h="23472" w="4794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0" name="Google Shape;120;p2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121" name="Google Shape;121;p2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rect b="b" l="l" r="r" t="t"/>
                <a:pathLst>
                  <a:path extrusionOk="0" h="3103" w="3454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rect b="b" l="l" r="r" t="t"/>
                <a:pathLst>
                  <a:path extrusionOk="0" h="2538" w="2679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rect b="b" l="l" r="r" t="t"/>
                <a:pathLst>
                  <a:path extrusionOk="0" h="3385" w="3313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rect b="b" l="l" r="r" t="t"/>
                <a:pathLst>
                  <a:path extrusionOk="0" h="1693" w="1551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rgbClr val="BDCC64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 txBox="1"/>
          <p:nvPr>
            <p:ph type="ctrTitle"/>
          </p:nvPr>
        </p:nvSpPr>
        <p:spPr>
          <a:xfrm>
            <a:off x="905350" y="2878750"/>
            <a:ext cx="5154000" cy="98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7" name="Google Shape;127;p3"/>
          <p:cNvSpPr txBox="1"/>
          <p:nvPr>
            <p:ph idx="1" type="subTitle"/>
          </p:nvPr>
        </p:nvSpPr>
        <p:spPr>
          <a:xfrm>
            <a:off x="905350" y="3818476"/>
            <a:ext cx="5154000" cy="6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grpSp>
        <p:nvGrpSpPr>
          <p:cNvPr id="128" name="Google Shape;128;p3"/>
          <p:cNvGrpSpPr/>
          <p:nvPr/>
        </p:nvGrpSpPr>
        <p:grpSpPr>
          <a:xfrm>
            <a:off x="7088841" y="-58105"/>
            <a:ext cx="1401157" cy="5259705"/>
            <a:chOff x="818425" y="238125"/>
            <a:chExt cx="1395575" cy="5238750"/>
          </a:xfrm>
        </p:grpSpPr>
        <p:sp>
          <p:nvSpPr>
            <p:cNvPr id="129" name="Google Shape;129;p3"/>
            <p:cNvSpPr/>
            <p:nvPr/>
          </p:nvSpPr>
          <p:spPr>
            <a:xfrm>
              <a:off x="1253650" y="245150"/>
              <a:ext cx="731300" cy="1178875"/>
            </a:xfrm>
            <a:custGeom>
              <a:rect b="b" l="l" r="r" t="t"/>
              <a:pathLst>
                <a:path extrusionOk="0" h="47155" w="29252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0" name="Google Shape;130;p3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131" name="Google Shape;131;p3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rect b="b" l="l" r="r" t="t"/>
                <a:pathLst>
                  <a:path extrusionOk="0" h="51172" w="32776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rect b="b" l="l" r="r" t="t"/>
                <a:pathLst>
                  <a:path extrusionOk="0" h="2398" w="2326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rect b="b" l="l" r="r" t="t"/>
                <a:pathLst>
                  <a:path extrusionOk="0" h="2962" w="3032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3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rect b="b" l="l" r="r" t="t"/>
                <a:pathLst>
                  <a:path extrusionOk="0" h="2750" w="2608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rect b="b" l="l" r="r" t="t"/>
                <a:pathLst>
                  <a:path extrusionOk="0" h="2749" w="268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3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rect b="b" l="l" r="r" t="t"/>
                <a:pathLst>
                  <a:path extrusionOk="0" h="2468" w="2257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rect b="b" l="l" r="r" t="t"/>
                <a:pathLst>
                  <a:path extrusionOk="0" h="1905" w="1833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rect b="b" l="l" r="r" t="t"/>
                <a:pathLst>
                  <a:path extrusionOk="0" h="2468" w="2891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rect b="b" l="l" r="r" t="t"/>
                <a:pathLst>
                  <a:path extrusionOk="0" h="2679" w="2538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rect b="b" l="l" r="r" t="t"/>
                <a:pathLst>
                  <a:path extrusionOk="0" h="1693" w="2045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3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rect b="b" l="l" r="r" t="t"/>
                <a:pathLst>
                  <a:path extrusionOk="0" h="2045" w="2045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3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rect b="b" l="l" r="r" t="t"/>
                <a:pathLst>
                  <a:path extrusionOk="0" h="987" w="1269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rect b="b" l="l" r="r" t="t"/>
                <a:pathLst>
                  <a:path extrusionOk="0" h="2186" w="2185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3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rect b="b" l="l" r="r" t="t"/>
                <a:pathLst>
                  <a:path extrusionOk="0" h="2820" w="3032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3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rect b="b" l="l" r="r" t="t"/>
                <a:pathLst>
                  <a:path extrusionOk="0" h="1551" w="1622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3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rect b="b" l="l" r="r" t="t"/>
                <a:pathLst>
                  <a:path extrusionOk="0" h="2398" w="2327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3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rect b="b" l="l" r="r" t="t"/>
                <a:pathLst>
                  <a:path extrusionOk="0" h="2116" w="2116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3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rect b="b" l="l" r="r" t="t"/>
                <a:pathLst>
                  <a:path extrusionOk="0" h="1622" w="1411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3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rect b="b" l="l" r="r" t="t"/>
                <a:pathLst>
                  <a:path extrusionOk="0" h="1833" w="2045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0" name="Google Shape;150;p3"/>
            <p:cNvSpPr/>
            <p:nvPr/>
          </p:nvSpPr>
          <p:spPr>
            <a:xfrm>
              <a:off x="1177875" y="2516525"/>
              <a:ext cx="652000" cy="1566525"/>
            </a:xfrm>
            <a:custGeom>
              <a:rect b="b" l="l" r="r" t="t"/>
              <a:pathLst>
                <a:path extrusionOk="0" h="62661" w="2608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1" name="Google Shape;151;p3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152" name="Google Shape;152;p3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h="10785" w="8671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3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fill="none" h="10785" w="8671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3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rect b="b" l="l" r="r" t="t"/>
                <a:pathLst>
                  <a:path extrusionOk="0" fill="none" h="3032" w="1269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3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rect b="b" l="l" r="r" t="t"/>
                <a:pathLst>
                  <a:path extrusionOk="0" fill="none" h="2609" w="917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3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rect b="b" l="l" r="r" t="t"/>
                <a:pathLst>
                  <a:path extrusionOk="0" fill="none" h="1199" w="2256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7" name="Google Shape;157;p3"/>
            <p:cNvSpPr/>
            <p:nvPr/>
          </p:nvSpPr>
          <p:spPr>
            <a:xfrm>
              <a:off x="1086250" y="2701550"/>
              <a:ext cx="237900" cy="313675"/>
            </a:xfrm>
            <a:custGeom>
              <a:rect b="b" l="l" r="r" t="t"/>
              <a:pathLst>
                <a:path extrusionOk="0" h="12547" w="9516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924150" y="1106825"/>
              <a:ext cx="244950" cy="345400"/>
            </a:xfrm>
            <a:custGeom>
              <a:rect b="b" l="l" r="r" t="t"/>
              <a:pathLst>
                <a:path extrusionOk="0" h="13816" w="9798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1750550" y="2135900"/>
              <a:ext cx="260825" cy="227350"/>
            </a:xfrm>
            <a:custGeom>
              <a:rect b="b" l="l" r="r" t="t"/>
              <a:pathLst>
                <a:path extrusionOk="0" h="9094" w="10433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1133825" y="238125"/>
              <a:ext cx="246725" cy="246700"/>
            </a:xfrm>
            <a:custGeom>
              <a:rect b="b" l="l" r="r" t="t"/>
              <a:pathLst>
                <a:path extrusionOk="0" h="9868" w="9869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1" name="Google Shape;161;p3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162" name="Google Shape;162;p3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rect b="b" l="l" r="r" t="t"/>
                <a:pathLst>
                  <a:path extrusionOk="0" h="4583" w="2045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3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rect b="b" l="l" r="r" t="t"/>
                <a:pathLst>
                  <a:path extrusionOk="0" h="4160" w="3525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3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rect b="b" l="l" r="r" t="t"/>
                <a:pathLst>
                  <a:path extrusionOk="0" h="4160" w="5851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5" name="Google Shape;165;p3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166" name="Google Shape;166;p3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rect b="b" l="l" r="r" t="t"/>
                <a:pathLst>
                  <a:path extrusionOk="0" h="5428" w="2256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3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rect b="b" l="l" r="r" t="t"/>
                <a:pathLst>
                  <a:path extrusionOk="0" h="4371" w="867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3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rect b="b" l="l" r="r" t="t"/>
                <a:pathLst>
                  <a:path extrusionOk="0" h="5217" w="275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3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170" name="Google Shape;170;p3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rect b="b" l="l" r="r" t="t"/>
                <a:pathLst>
                  <a:path extrusionOk="0" h="5780" w="4512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3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rect b="b" l="l" r="r" t="t"/>
                <a:pathLst>
                  <a:path extrusionOk="0" h="5217" w="4019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2" name="Google Shape;172;p3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173" name="Google Shape;173;p3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rect b="b" l="l" r="r" t="t"/>
                <a:pathLst>
                  <a:path extrusionOk="0" h="58080" w="29886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3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rect b="b" l="l" r="r" t="t"/>
                <a:pathLst>
                  <a:path extrusionOk="0" h="11913" w="6063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3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rect b="b" l="l" r="r" t="t"/>
                <a:pathLst>
                  <a:path extrusionOk="0" h="4512" w="3313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3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rect b="b" l="l" r="r" t="t"/>
                <a:pathLst>
                  <a:path extrusionOk="0" h="3385" w="3596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7" name="Google Shape;177;p3"/>
            <p:cNvSpPr/>
            <p:nvPr/>
          </p:nvSpPr>
          <p:spPr>
            <a:xfrm>
              <a:off x="1660700" y="3957925"/>
              <a:ext cx="244950" cy="246725"/>
            </a:xfrm>
            <a:custGeom>
              <a:rect b="b" l="l" r="r" t="t"/>
              <a:pathLst>
                <a:path extrusionOk="0" h="9869" w="9798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971725" y="3707700"/>
              <a:ext cx="220275" cy="341875"/>
            </a:xfrm>
            <a:custGeom>
              <a:rect b="b" l="l" r="r" t="t"/>
              <a:pathLst>
                <a:path extrusionOk="0" h="13675" w="8811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2016625" y="4890075"/>
              <a:ext cx="119850" cy="586800"/>
            </a:xfrm>
            <a:custGeom>
              <a:rect b="b" l="l" r="r" t="t"/>
              <a:pathLst>
                <a:path extrusionOk="0" h="23472" w="4794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0" name="Google Shape;180;p3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181" name="Google Shape;181;p3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rect b="b" l="l" r="r" t="t"/>
                <a:pathLst>
                  <a:path extrusionOk="0" h="3103" w="3454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3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rect b="b" l="l" r="r" t="t"/>
                <a:pathLst>
                  <a:path extrusionOk="0" h="2538" w="2679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3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rect b="b" l="l" r="r" t="t"/>
                <a:pathLst>
                  <a:path extrusionOk="0" h="3385" w="3313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3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rect b="b" l="l" r="r" t="t"/>
                <a:pathLst>
                  <a:path extrusionOk="0" h="1693" w="1551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/>
          <p:nvPr>
            <p:ph idx="1" type="body"/>
          </p:nvPr>
        </p:nvSpPr>
        <p:spPr>
          <a:xfrm>
            <a:off x="2269825" y="2161800"/>
            <a:ext cx="4604400" cy="8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Char char="✢"/>
              <a:defRPr i="1" sz="3000"/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9pPr>
          </a:lstStyle>
          <a:p/>
        </p:txBody>
      </p:sp>
      <p:grpSp>
        <p:nvGrpSpPr>
          <p:cNvPr id="187" name="Google Shape;187;p4"/>
          <p:cNvGrpSpPr/>
          <p:nvPr/>
        </p:nvGrpSpPr>
        <p:grpSpPr>
          <a:xfrm>
            <a:off x="802981" y="3161504"/>
            <a:ext cx="7513267" cy="1540196"/>
            <a:chOff x="802981" y="3161504"/>
            <a:chExt cx="7513267" cy="1540196"/>
          </a:xfrm>
        </p:grpSpPr>
        <p:sp>
          <p:nvSpPr>
            <p:cNvPr id="188" name="Google Shape;188;p4"/>
            <p:cNvSpPr/>
            <p:nvPr/>
          </p:nvSpPr>
          <p:spPr>
            <a:xfrm rot="5400000">
              <a:off x="2822648" y="2524129"/>
              <a:ext cx="1042613" cy="2505030"/>
            </a:xfrm>
            <a:custGeom>
              <a:rect b="b" l="l" r="r" t="t"/>
              <a:pathLst>
                <a:path extrusionOk="0" h="62661" w="2608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4"/>
            <p:cNvSpPr/>
            <p:nvPr/>
          </p:nvSpPr>
          <p:spPr>
            <a:xfrm rot="3020914">
              <a:off x="1433468" y="3420610"/>
              <a:ext cx="380422" cy="501593"/>
            </a:xfrm>
            <a:custGeom>
              <a:rect b="b" l="l" r="r" t="t"/>
              <a:pathLst>
                <a:path extrusionOk="0" h="12547" w="9516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0" name="Google Shape;190;p4"/>
            <p:cNvGrpSpPr/>
            <p:nvPr/>
          </p:nvGrpSpPr>
          <p:grpSpPr>
            <a:xfrm rot="7357511">
              <a:off x="7243958" y="3657662"/>
              <a:ext cx="194495" cy="389007"/>
              <a:chOff x="3253150" y="2320925"/>
              <a:chExt cx="149800" cy="299575"/>
            </a:xfrm>
          </p:grpSpPr>
          <p:sp>
            <p:nvSpPr>
              <p:cNvPr id="191" name="Google Shape;191;p4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rect b="b" l="l" r="r" t="t"/>
                <a:pathLst>
                  <a:path extrusionOk="0" h="5780" w="4512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4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rect b="b" l="l" r="r" t="t"/>
                <a:pathLst>
                  <a:path extrusionOk="0" h="5217" w="4019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3" name="Google Shape;193;p4"/>
            <p:cNvGrpSpPr/>
            <p:nvPr/>
          </p:nvGrpSpPr>
          <p:grpSpPr>
            <a:xfrm rot="-5400000">
              <a:off x="5247912" y="2613433"/>
              <a:ext cx="1225750" cy="2321893"/>
              <a:chOff x="3487525" y="3986125"/>
              <a:chExt cx="766525" cy="1452000"/>
            </a:xfrm>
          </p:grpSpPr>
          <p:sp>
            <p:nvSpPr>
              <p:cNvPr id="194" name="Google Shape;194;p4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rect b="b" l="l" r="r" t="t"/>
                <a:pathLst>
                  <a:path extrusionOk="0" h="58080" w="29886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4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rect b="b" l="l" r="r" t="t"/>
                <a:pathLst>
                  <a:path extrusionOk="0" h="11913" w="6063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4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rect b="b" l="l" r="r" t="t"/>
                <a:pathLst>
                  <a:path extrusionOk="0" h="4512" w="3313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4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rect b="b" l="l" r="r" t="t"/>
                <a:pathLst>
                  <a:path extrusionOk="0" h="3385" w="3596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98" name="Google Shape;198;p4"/>
            <p:cNvSpPr/>
            <p:nvPr/>
          </p:nvSpPr>
          <p:spPr>
            <a:xfrm>
              <a:off x="4524477" y="3819970"/>
              <a:ext cx="329752" cy="332092"/>
            </a:xfrm>
            <a:custGeom>
              <a:rect b="b" l="l" r="r" t="t"/>
              <a:pathLst>
                <a:path extrusionOk="0" h="9869" w="9798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 rot="3958791">
              <a:off x="1686045" y="3770049"/>
              <a:ext cx="246705" cy="382854"/>
            </a:xfrm>
            <a:custGeom>
              <a:rect b="b" l="l" r="r" t="t"/>
              <a:pathLst>
                <a:path extrusionOk="0" h="13675" w="8811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7CA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 rot="-5400000">
              <a:off x="7509304" y="3218901"/>
              <a:ext cx="191688" cy="700698"/>
            </a:xfrm>
            <a:custGeom>
              <a:rect b="b" l="l" r="r" t="t"/>
              <a:pathLst>
                <a:path extrusionOk="0" h="23472" w="4794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 rot="6864207">
              <a:off x="906951" y="3174041"/>
              <a:ext cx="298273" cy="420559"/>
            </a:xfrm>
            <a:custGeom>
              <a:rect b="b" l="l" r="r" t="t"/>
              <a:pathLst>
                <a:path extrusionOk="0" h="13816" w="9798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 rot="-1473928">
              <a:off x="7955495" y="3223413"/>
              <a:ext cx="317583" cy="276824"/>
            </a:xfrm>
            <a:custGeom>
              <a:rect b="b" l="l" r="r" t="t"/>
              <a:pathLst>
                <a:path extrusionOk="0" h="9094" w="10433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DDAC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3" name="Google Shape;203;p4"/>
            <p:cNvGrpSpPr/>
            <p:nvPr/>
          </p:nvGrpSpPr>
          <p:grpSpPr>
            <a:xfrm rot="4061875">
              <a:off x="4563803" y="4379795"/>
              <a:ext cx="251087" cy="298303"/>
              <a:chOff x="4157100" y="2900650"/>
              <a:chExt cx="206200" cy="244975"/>
            </a:xfrm>
          </p:grpSpPr>
          <p:sp>
            <p:nvSpPr>
              <p:cNvPr id="204" name="Google Shape;204;p4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rect b="b" l="l" r="r" t="t"/>
                <a:pathLst>
                  <a:path extrusionOk="0" h="4583" w="2045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4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rect b="b" l="l" r="r" t="t"/>
                <a:pathLst>
                  <a:path extrusionOk="0" h="4160" w="3525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4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rect b="b" l="l" r="r" t="t"/>
                <a:pathLst>
                  <a:path extrusionOk="0" h="4160" w="5851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7" name="Google Shape;207;p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"/>
          <p:cNvSpPr txBox="1"/>
          <p:nvPr>
            <p:ph type="title"/>
          </p:nvPr>
        </p:nvSpPr>
        <p:spPr>
          <a:xfrm>
            <a:off x="628975" y="586975"/>
            <a:ext cx="600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0" name="Google Shape;210;p5"/>
          <p:cNvSpPr txBox="1"/>
          <p:nvPr>
            <p:ph idx="1" type="body"/>
          </p:nvPr>
        </p:nvSpPr>
        <p:spPr>
          <a:xfrm>
            <a:off x="628975" y="1504950"/>
            <a:ext cx="6009600" cy="32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600"/>
              </a:spcBef>
              <a:spcAft>
                <a:spcPts val="0"/>
              </a:spcAft>
              <a:buSzPts val="1400"/>
              <a:buChar char="✢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9pPr>
          </a:lstStyle>
          <a:p/>
        </p:txBody>
      </p:sp>
      <p:grpSp>
        <p:nvGrpSpPr>
          <p:cNvPr id="211" name="Google Shape;211;p5"/>
          <p:cNvGrpSpPr/>
          <p:nvPr/>
        </p:nvGrpSpPr>
        <p:grpSpPr>
          <a:xfrm>
            <a:off x="7108241" y="-58105"/>
            <a:ext cx="1401157" cy="5259705"/>
            <a:chOff x="818425" y="238125"/>
            <a:chExt cx="1395575" cy="5238750"/>
          </a:xfrm>
        </p:grpSpPr>
        <p:sp>
          <p:nvSpPr>
            <p:cNvPr id="212" name="Google Shape;212;p5"/>
            <p:cNvSpPr/>
            <p:nvPr/>
          </p:nvSpPr>
          <p:spPr>
            <a:xfrm>
              <a:off x="1253650" y="245150"/>
              <a:ext cx="731300" cy="1178875"/>
            </a:xfrm>
            <a:custGeom>
              <a:rect b="b" l="l" r="r" t="t"/>
              <a:pathLst>
                <a:path extrusionOk="0" h="47155" w="29252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3" name="Google Shape;213;p5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214" name="Google Shape;214;p5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rect b="b" l="l" r="r" t="t"/>
                <a:pathLst>
                  <a:path extrusionOk="0" h="51172" w="32776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5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rect b="b" l="l" r="r" t="t"/>
                <a:pathLst>
                  <a:path extrusionOk="0" h="2398" w="2326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5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rect b="b" l="l" r="r" t="t"/>
                <a:pathLst>
                  <a:path extrusionOk="0" h="2962" w="3032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rect b="b" l="l" r="r" t="t"/>
                <a:pathLst>
                  <a:path extrusionOk="0" h="2750" w="2608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rect b="b" l="l" r="r" t="t"/>
                <a:pathLst>
                  <a:path extrusionOk="0" h="2749" w="268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rect b="b" l="l" r="r" t="t"/>
                <a:pathLst>
                  <a:path extrusionOk="0" h="2468" w="2257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5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rect b="b" l="l" r="r" t="t"/>
                <a:pathLst>
                  <a:path extrusionOk="0" h="1905" w="1833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5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rect b="b" l="l" r="r" t="t"/>
                <a:pathLst>
                  <a:path extrusionOk="0" h="2468" w="2891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rect b="b" l="l" r="r" t="t"/>
                <a:pathLst>
                  <a:path extrusionOk="0" h="2679" w="2538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rect b="b" l="l" r="r" t="t"/>
                <a:pathLst>
                  <a:path extrusionOk="0" h="1693" w="2045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5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rect b="b" l="l" r="r" t="t"/>
                <a:pathLst>
                  <a:path extrusionOk="0" h="2045" w="2045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5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rect b="b" l="l" r="r" t="t"/>
                <a:pathLst>
                  <a:path extrusionOk="0" h="987" w="1269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rect b="b" l="l" r="r" t="t"/>
                <a:pathLst>
                  <a:path extrusionOk="0" h="2186" w="2185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rect b="b" l="l" r="r" t="t"/>
                <a:pathLst>
                  <a:path extrusionOk="0" h="2820" w="3032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5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rect b="b" l="l" r="r" t="t"/>
                <a:pathLst>
                  <a:path extrusionOk="0" h="1551" w="1622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5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rect b="b" l="l" r="r" t="t"/>
                <a:pathLst>
                  <a:path extrusionOk="0" h="2398" w="2327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rect b="b" l="l" r="r" t="t"/>
                <a:pathLst>
                  <a:path extrusionOk="0" h="2116" w="2116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rect b="b" l="l" r="r" t="t"/>
                <a:pathLst>
                  <a:path extrusionOk="0" h="1622" w="1411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5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rect b="b" l="l" r="r" t="t"/>
                <a:pathLst>
                  <a:path extrusionOk="0" h="1833" w="2045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33" name="Google Shape;233;p5"/>
            <p:cNvSpPr/>
            <p:nvPr/>
          </p:nvSpPr>
          <p:spPr>
            <a:xfrm>
              <a:off x="1177875" y="2516525"/>
              <a:ext cx="652000" cy="1566525"/>
            </a:xfrm>
            <a:custGeom>
              <a:rect b="b" l="l" r="r" t="t"/>
              <a:pathLst>
                <a:path extrusionOk="0" h="62661" w="2608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4" name="Google Shape;234;p5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235" name="Google Shape;235;p5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h="10785" w="8671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7CA0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5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fill="none" h="10785" w="8671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5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rect b="b" l="l" r="r" t="t"/>
                <a:pathLst>
                  <a:path extrusionOk="0" fill="none" h="3032" w="1269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5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rect b="b" l="l" r="r" t="t"/>
                <a:pathLst>
                  <a:path extrusionOk="0" fill="none" h="2609" w="917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5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rect b="b" l="l" r="r" t="t"/>
                <a:pathLst>
                  <a:path extrusionOk="0" fill="none" h="1199" w="2256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40" name="Google Shape;240;p5"/>
            <p:cNvSpPr/>
            <p:nvPr/>
          </p:nvSpPr>
          <p:spPr>
            <a:xfrm>
              <a:off x="1086250" y="2701550"/>
              <a:ext cx="237900" cy="313675"/>
            </a:xfrm>
            <a:custGeom>
              <a:rect b="b" l="l" r="r" t="t"/>
              <a:pathLst>
                <a:path extrusionOk="0" h="12547" w="9516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924150" y="1106825"/>
              <a:ext cx="244950" cy="345400"/>
            </a:xfrm>
            <a:custGeom>
              <a:rect b="b" l="l" r="r" t="t"/>
              <a:pathLst>
                <a:path extrusionOk="0" h="13816" w="9798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1750550" y="2135900"/>
              <a:ext cx="260825" cy="227350"/>
            </a:xfrm>
            <a:custGeom>
              <a:rect b="b" l="l" r="r" t="t"/>
              <a:pathLst>
                <a:path extrusionOk="0" h="9094" w="10433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DDAC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1133825" y="238125"/>
              <a:ext cx="246725" cy="246700"/>
            </a:xfrm>
            <a:custGeom>
              <a:rect b="b" l="l" r="r" t="t"/>
              <a:pathLst>
                <a:path extrusionOk="0" h="9868" w="9869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7B22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4" name="Google Shape;244;p5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245" name="Google Shape;245;p5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rect b="b" l="l" r="r" t="t"/>
                <a:pathLst>
                  <a:path extrusionOk="0" h="4583" w="2045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5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rect b="b" l="l" r="r" t="t"/>
                <a:pathLst>
                  <a:path extrusionOk="0" h="4160" w="3525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5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rect b="b" l="l" r="r" t="t"/>
                <a:pathLst>
                  <a:path extrusionOk="0" h="4160" w="5851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8" name="Google Shape;248;p5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249" name="Google Shape;249;p5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rect b="b" l="l" r="r" t="t"/>
                <a:pathLst>
                  <a:path extrusionOk="0" h="5428" w="2256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5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rect b="b" l="l" r="r" t="t"/>
                <a:pathLst>
                  <a:path extrusionOk="0" h="4371" w="867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5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rect b="b" l="l" r="r" t="t"/>
                <a:pathLst>
                  <a:path extrusionOk="0" h="5217" w="275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2" name="Google Shape;252;p5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253" name="Google Shape;253;p5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rect b="b" l="l" r="r" t="t"/>
                <a:pathLst>
                  <a:path extrusionOk="0" h="5780" w="4512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5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rect b="b" l="l" r="r" t="t"/>
                <a:pathLst>
                  <a:path extrusionOk="0" h="5217" w="4019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5" name="Google Shape;255;p5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256" name="Google Shape;256;p5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rect b="b" l="l" r="r" t="t"/>
                <a:pathLst>
                  <a:path extrusionOk="0" h="58080" w="29886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5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rect b="b" l="l" r="r" t="t"/>
                <a:pathLst>
                  <a:path extrusionOk="0" h="11913" w="6063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5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rect b="b" l="l" r="r" t="t"/>
                <a:pathLst>
                  <a:path extrusionOk="0" h="4512" w="3313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5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rect b="b" l="l" r="r" t="t"/>
                <a:pathLst>
                  <a:path extrusionOk="0" h="3385" w="3596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60" name="Google Shape;260;p5"/>
            <p:cNvSpPr/>
            <p:nvPr/>
          </p:nvSpPr>
          <p:spPr>
            <a:xfrm>
              <a:off x="1660700" y="3957925"/>
              <a:ext cx="244950" cy="246725"/>
            </a:xfrm>
            <a:custGeom>
              <a:rect b="b" l="l" r="r" t="t"/>
              <a:pathLst>
                <a:path extrusionOk="0" h="9869" w="9798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971725" y="3707700"/>
              <a:ext cx="220275" cy="341875"/>
            </a:xfrm>
            <a:custGeom>
              <a:rect b="b" l="l" r="r" t="t"/>
              <a:pathLst>
                <a:path extrusionOk="0" h="13675" w="8811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7CA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2016625" y="4890075"/>
              <a:ext cx="119850" cy="586800"/>
            </a:xfrm>
            <a:custGeom>
              <a:rect b="b" l="l" r="r" t="t"/>
              <a:pathLst>
                <a:path extrusionOk="0" h="23472" w="4794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3" name="Google Shape;263;p5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264" name="Google Shape;264;p5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rect b="b" l="l" r="r" t="t"/>
                <a:pathLst>
                  <a:path extrusionOk="0" h="3103" w="3454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5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rect b="b" l="l" r="r" t="t"/>
                <a:pathLst>
                  <a:path extrusionOk="0" h="2538" w="2679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5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rect b="b" l="l" r="r" t="t"/>
                <a:pathLst>
                  <a:path extrusionOk="0" h="3385" w="3313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5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rect b="b" l="l" r="r" t="t"/>
                <a:pathLst>
                  <a:path extrusionOk="0" h="1693" w="1551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68" name="Google Shape;268;p5"/>
          <p:cNvGrpSpPr/>
          <p:nvPr/>
        </p:nvGrpSpPr>
        <p:grpSpPr>
          <a:xfrm rot="-9319279">
            <a:off x="452001" y="791962"/>
            <a:ext cx="291914" cy="362696"/>
            <a:chOff x="4217025" y="773800"/>
            <a:chExt cx="290750" cy="361250"/>
          </a:xfrm>
        </p:grpSpPr>
        <p:sp>
          <p:nvSpPr>
            <p:cNvPr id="269" name="Google Shape;269;p5"/>
            <p:cNvSpPr/>
            <p:nvPr/>
          </p:nvSpPr>
          <p:spPr>
            <a:xfrm>
              <a:off x="4231125" y="773800"/>
              <a:ext cx="56400" cy="135700"/>
            </a:xfrm>
            <a:custGeom>
              <a:rect b="b" l="l" r="r" t="t"/>
              <a:pathLst>
                <a:path extrusionOk="0" h="5428" w="2256">
                  <a:moveTo>
                    <a:pt x="423" y="1128"/>
                  </a:moveTo>
                  <a:lnTo>
                    <a:pt x="846" y="1762"/>
                  </a:lnTo>
                  <a:lnTo>
                    <a:pt x="1057" y="2397"/>
                  </a:lnTo>
                  <a:lnTo>
                    <a:pt x="1198" y="3102"/>
                  </a:lnTo>
                  <a:lnTo>
                    <a:pt x="1198" y="3806"/>
                  </a:lnTo>
                  <a:lnTo>
                    <a:pt x="987" y="3524"/>
                  </a:lnTo>
                  <a:lnTo>
                    <a:pt x="775" y="3243"/>
                  </a:lnTo>
                  <a:lnTo>
                    <a:pt x="634" y="2961"/>
                  </a:lnTo>
                  <a:lnTo>
                    <a:pt x="493" y="2608"/>
                  </a:lnTo>
                  <a:lnTo>
                    <a:pt x="423" y="1903"/>
                  </a:lnTo>
                  <a:lnTo>
                    <a:pt x="423" y="1128"/>
                  </a:lnTo>
                  <a:close/>
                  <a:moveTo>
                    <a:pt x="0" y="0"/>
                  </a:moveTo>
                  <a:lnTo>
                    <a:pt x="0" y="776"/>
                  </a:lnTo>
                  <a:lnTo>
                    <a:pt x="71" y="2467"/>
                  </a:lnTo>
                  <a:lnTo>
                    <a:pt x="212" y="3454"/>
                  </a:lnTo>
                  <a:lnTo>
                    <a:pt x="353" y="4300"/>
                  </a:lnTo>
                  <a:lnTo>
                    <a:pt x="493" y="4652"/>
                  </a:lnTo>
                  <a:lnTo>
                    <a:pt x="705" y="5005"/>
                  </a:lnTo>
                  <a:lnTo>
                    <a:pt x="916" y="5216"/>
                  </a:lnTo>
                  <a:lnTo>
                    <a:pt x="1128" y="5357"/>
                  </a:lnTo>
                  <a:lnTo>
                    <a:pt x="1480" y="5428"/>
                  </a:lnTo>
                  <a:lnTo>
                    <a:pt x="1762" y="5357"/>
                  </a:lnTo>
                  <a:lnTo>
                    <a:pt x="1974" y="5216"/>
                  </a:lnTo>
                  <a:lnTo>
                    <a:pt x="2115" y="4934"/>
                  </a:lnTo>
                  <a:lnTo>
                    <a:pt x="2185" y="4582"/>
                  </a:lnTo>
                  <a:lnTo>
                    <a:pt x="2256" y="4229"/>
                  </a:lnTo>
                  <a:lnTo>
                    <a:pt x="2185" y="3736"/>
                  </a:lnTo>
                  <a:lnTo>
                    <a:pt x="2115" y="3243"/>
                  </a:lnTo>
                  <a:lnTo>
                    <a:pt x="1974" y="2749"/>
                  </a:lnTo>
                  <a:lnTo>
                    <a:pt x="1833" y="2185"/>
                  </a:lnTo>
                  <a:lnTo>
                    <a:pt x="1621" y="1692"/>
                  </a:lnTo>
                  <a:lnTo>
                    <a:pt x="1339" y="1269"/>
                  </a:lnTo>
                  <a:lnTo>
                    <a:pt x="1057" y="846"/>
                  </a:lnTo>
                  <a:lnTo>
                    <a:pt x="705" y="423"/>
                  </a:lnTo>
                  <a:lnTo>
                    <a:pt x="353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4291025" y="858375"/>
              <a:ext cx="216750" cy="109275"/>
            </a:xfrm>
            <a:custGeom>
              <a:rect b="b" l="l" r="r" t="t"/>
              <a:pathLst>
                <a:path extrusionOk="0" h="4371" w="8670">
                  <a:moveTo>
                    <a:pt x="5851" y="1904"/>
                  </a:moveTo>
                  <a:lnTo>
                    <a:pt x="5075" y="2397"/>
                  </a:lnTo>
                  <a:lnTo>
                    <a:pt x="4300" y="2820"/>
                  </a:lnTo>
                  <a:lnTo>
                    <a:pt x="3525" y="3102"/>
                  </a:lnTo>
                  <a:lnTo>
                    <a:pt x="2749" y="3313"/>
                  </a:lnTo>
                  <a:lnTo>
                    <a:pt x="1199" y="3595"/>
                  </a:lnTo>
                  <a:lnTo>
                    <a:pt x="2326" y="3031"/>
                  </a:lnTo>
                  <a:lnTo>
                    <a:pt x="3454" y="2608"/>
                  </a:lnTo>
                  <a:lnTo>
                    <a:pt x="4652" y="2186"/>
                  </a:lnTo>
                  <a:lnTo>
                    <a:pt x="5851" y="1904"/>
                  </a:lnTo>
                  <a:close/>
                  <a:moveTo>
                    <a:pt x="8388" y="0"/>
                  </a:moveTo>
                  <a:lnTo>
                    <a:pt x="8177" y="141"/>
                  </a:lnTo>
                  <a:lnTo>
                    <a:pt x="7472" y="423"/>
                  </a:lnTo>
                  <a:lnTo>
                    <a:pt x="6344" y="776"/>
                  </a:lnTo>
                  <a:lnTo>
                    <a:pt x="3454" y="1833"/>
                  </a:lnTo>
                  <a:lnTo>
                    <a:pt x="2045" y="2397"/>
                  </a:lnTo>
                  <a:lnTo>
                    <a:pt x="1410" y="2679"/>
                  </a:lnTo>
                  <a:lnTo>
                    <a:pt x="846" y="2961"/>
                  </a:lnTo>
                  <a:lnTo>
                    <a:pt x="423" y="3243"/>
                  </a:lnTo>
                  <a:lnTo>
                    <a:pt x="141" y="3595"/>
                  </a:lnTo>
                  <a:lnTo>
                    <a:pt x="1" y="3877"/>
                  </a:lnTo>
                  <a:lnTo>
                    <a:pt x="1" y="4018"/>
                  </a:lnTo>
                  <a:lnTo>
                    <a:pt x="1" y="4159"/>
                  </a:lnTo>
                  <a:lnTo>
                    <a:pt x="71" y="4230"/>
                  </a:lnTo>
                  <a:lnTo>
                    <a:pt x="282" y="4300"/>
                  </a:lnTo>
                  <a:lnTo>
                    <a:pt x="776" y="4371"/>
                  </a:lnTo>
                  <a:lnTo>
                    <a:pt x="1481" y="4300"/>
                  </a:lnTo>
                  <a:lnTo>
                    <a:pt x="2256" y="4230"/>
                  </a:lnTo>
                  <a:lnTo>
                    <a:pt x="3807" y="3877"/>
                  </a:lnTo>
                  <a:lnTo>
                    <a:pt x="4793" y="3525"/>
                  </a:lnTo>
                  <a:lnTo>
                    <a:pt x="5498" y="3313"/>
                  </a:lnTo>
                  <a:lnTo>
                    <a:pt x="6203" y="2961"/>
                  </a:lnTo>
                  <a:lnTo>
                    <a:pt x="6908" y="2608"/>
                  </a:lnTo>
                  <a:lnTo>
                    <a:pt x="7542" y="2186"/>
                  </a:lnTo>
                  <a:lnTo>
                    <a:pt x="7895" y="1692"/>
                  </a:lnTo>
                  <a:lnTo>
                    <a:pt x="8459" y="776"/>
                  </a:lnTo>
                  <a:lnTo>
                    <a:pt x="8600" y="423"/>
                  </a:lnTo>
                  <a:lnTo>
                    <a:pt x="8670" y="141"/>
                  </a:lnTo>
                  <a:lnTo>
                    <a:pt x="860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4217025" y="1004625"/>
              <a:ext cx="68750" cy="130425"/>
            </a:xfrm>
            <a:custGeom>
              <a:rect b="b" l="l" r="r" t="t"/>
              <a:pathLst>
                <a:path extrusionOk="0" h="5217" w="2750">
                  <a:moveTo>
                    <a:pt x="1974" y="1"/>
                  </a:moveTo>
                  <a:lnTo>
                    <a:pt x="2115" y="142"/>
                  </a:lnTo>
                  <a:lnTo>
                    <a:pt x="2044" y="565"/>
                  </a:lnTo>
                  <a:lnTo>
                    <a:pt x="1833" y="1551"/>
                  </a:lnTo>
                  <a:lnTo>
                    <a:pt x="1480" y="2679"/>
                  </a:lnTo>
                  <a:lnTo>
                    <a:pt x="1269" y="3172"/>
                  </a:lnTo>
                  <a:lnTo>
                    <a:pt x="1057" y="3525"/>
                  </a:lnTo>
                  <a:lnTo>
                    <a:pt x="987" y="2891"/>
                  </a:lnTo>
                  <a:lnTo>
                    <a:pt x="1057" y="1833"/>
                  </a:lnTo>
                  <a:lnTo>
                    <a:pt x="1128" y="1340"/>
                  </a:lnTo>
                  <a:lnTo>
                    <a:pt x="1269" y="847"/>
                  </a:lnTo>
                  <a:lnTo>
                    <a:pt x="1410" y="494"/>
                  </a:lnTo>
                  <a:lnTo>
                    <a:pt x="1551" y="424"/>
                  </a:lnTo>
                  <a:lnTo>
                    <a:pt x="1621" y="353"/>
                  </a:lnTo>
                  <a:lnTo>
                    <a:pt x="1621" y="353"/>
                  </a:lnTo>
                  <a:lnTo>
                    <a:pt x="1410" y="424"/>
                  </a:lnTo>
                  <a:lnTo>
                    <a:pt x="1198" y="565"/>
                  </a:lnTo>
                  <a:lnTo>
                    <a:pt x="987" y="847"/>
                  </a:lnTo>
                  <a:lnTo>
                    <a:pt x="776" y="1128"/>
                  </a:lnTo>
                  <a:lnTo>
                    <a:pt x="423" y="1763"/>
                  </a:lnTo>
                  <a:lnTo>
                    <a:pt x="141" y="2538"/>
                  </a:lnTo>
                  <a:lnTo>
                    <a:pt x="0" y="3313"/>
                  </a:lnTo>
                  <a:lnTo>
                    <a:pt x="0" y="4018"/>
                  </a:lnTo>
                  <a:lnTo>
                    <a:pt x="0" y="4371"/>
                  </a:lnTo>
                  <a:lnTo>
                    <a:pt x="71" y="4653"/>
                  </a:lnTo>
                  <a:lnTo>
                    <a:pt x="212" y="4864"/>
                  </a:lnTo>
                  <a:lnTo>
                    <a:pt x="353" y="5005"/>
                  </a:lnTo>
                  <a:lnTo>
                    <a:pt x="705" y="5146"/>
                  </a:lnTo>
                  <a:lnTo>
                    <a:pt x="987" y="5217"/>
                  </a:lnTo>
                  <a:lnTo>
                    <a:pt x="1269" y="5076"/>
                  </a:lnTo>
                  <a:lnTo>
                    <a:pt x="1551" y="4935"/>
                  </a:lnTo>
                  <a:lnTo>
                    <a:pt x="1833" y="4653"/>
                  </a:lnTo>
                  <a:lnTo>
                    <a:pt x="2044" y="4300"/>
                  </a:lnTo>
                  <a:lnTo>
                    <a:pt x="2326" y="3877"/>
                  </a:lnTo>
                  <a:lnTo>
                    <a:pt x="2467" y="3454"/>
                  </a:lnTo>
                  <a:lnTo>
                    <a:pt x="2608" y="2961"/>
                  </a:lnTo>
                  <a:lnTo>
                    <a:pt x="2749" y="2468"/>
                  </a:lnTo>
                  <a:lnTo>
                    <a:pt x="2749" y="1974"/>
                  </a:lnTo>
                  <a:lnTo>
                    <a:pt x="2749" y="1481"/>
                  </a:lnTo>
                  <a:lnTo>
                    <a:pt x="2679" y="1058"/>
                  </a:lnTo>
                  <a:lnTo>
                    <a:pt x="2538" y="635"/>
                  </a:lnTo>
                  <a:lnTo>
                    <a:pt x="2326" y="283"/>
                  </a:lnTo>
                  <a:lnTo>
                    <a:pt x="1974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2" name="Google Shape;272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6"/>
          <p:cNvSpPr txBox="1"/>
          <p:nvPr>
            <p:ph type="title"/>
          </p:nvPr>
        </p:nvSpPr>
        <p:spPr>
          <a:xfrm>
            <a:off x="628975" y="586975"/>
            <a:ext cx="600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5" name="Google Shape;275;p6"/>
          <p:cNvSpPr txBox="1"/>
          <p:nvPr>
            <p:ph idx="1" type="body"/>
          </p:nvPr>
        </p:nvSpPr>
        <p:spPr>
          <a:xfrm>
            <a:off x="628975" y="1581150"/>
            <a:ext cx="2916900" cy="30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600"/>
              </a:spcBef>
              <a:spcAft>
                <a:spcPts val="0"/>
              </a:spcAft>
              <a:buSzPts val="1400"/>
              <a:buChar char="✢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9pPr>
          </a:lstStyle>
          <a:p/>
        </p:txBody>
      </p:sp>
      <p:sp>
        <p:nvSpPr>
          <p:cNvPr id="276" name="Google Shape;276;p6"/>
          <p:cNvSpPr txBox="1"/>
          <p:nvPr>
            <p:ph idx="2" type="body"/>
          </p:nvPr>
        </p:nvSpPr>
        <p:spPr>
          <a:xfrm>
            <a:off x="3721633" y="1581150"/>
            <a:ext cx="2916900" cy="30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600"/>
              </a:spcBef>
              <a:spcAft>
                <a:spcPts val="0"/>
              </a:spcAft>
              <a:buSzPts val="1400"/>
              <a:buChar char="✢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9pPr>
          </a:lstStyle>
          <a:p/>
        </p:txBody>
      </p:sp>
      <p:grpSp>
        <p:nvGrpSpPr>
          <p:cNvPr id="277" name="Google Shape;277;p6"/>
          <p:cNvGrpSpPr/>
          <p:nvPr/>
        </p:nvGrpSpPr>
        <p:grpSpPr>
          <a:xfrm>
            <a:off x="7108241" y="-58105"/>
            <a:ext cx="1401157" cy="5259705"/>
            <a:chOff x="818425" y="238125"/>
            <a:chExt cx="1395575" cy="5238750"/>
          </a:xfrm>
        </p:grpSpPr>
        <p:sp>
          <p:nvSpPr>
            <p:cNvPr id="278" name="Google Shape;278;p6"/>
            <p:cNvSpPr/>
            <p:nvPr/>
          </p:nvSpPr>
          <p:spPr>
            <a:xfrm>
              <a:off x="1253650" y="245150"/>
              <a:ext cx="731300" cy="1178875"/>
            </a:xfrm>
            <a:custGeom>
              <a:rect b="b" l="l" r="r" t="t"/>
              <a:pathLst>
                <a:path extrusionOk="0" h="47155" w="29252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9" name="Google Shape;279;p6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280" name="Google Shape;280;p6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rect b="b" l="l" r="r" t="t"/>
                <a:pathLst>
                  <a:path extrusionOk="0" h="51172" w="32776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6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rect b="b" l="l" r="r" t="t"/>
                <a:pathLst>
                  <a:path extrusionOk="0" h="2398" w="2326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6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rect b="b" l="l" r="r" t="t"/>
                <a:pathLst>
                  <a:path extrusionOk="0" h="2962" w="3032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rect b="b" l="l" r="r" t="t"/>
                <a:pathLst>
                  <a:path extrusionOk="0" h="2750" w="2608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6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rect b="b" l="l" r="r" t="t"/>
                <a:pathLst>
                  <a:path extrusionOk="0" h="2749" w="268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6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rect b="b" l="l" r="r" t="t"/>
                <a:pathLst>
                  <a:path extrusionOk="0" h="2468" w="2257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p6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rect b="b" l="l" r="r" t="t"/>
                <a:pathLst>
                  <a:path extrusionOk="0" h="1905" w="1833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6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rect b="b" l="l" r="r" t="t"/>
                <a:pathLst>
                  <a:path extrusionOk="0" h="2468" w="2891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6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rect b="b" l="l" r="r" t="t"/>
                <a:pathLst>
                  <a:path extrusionOk="0" h="2679" w="2538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6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rect b="b" l="l" r="r" t="t"/>
                <a:pathLst>
                  <a:path extrusionOk="0" h="1693" w="2045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6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rect b="b" l="l" r="r" t="t"/>
                <a:pathLst>
                  <a:path extrusionOk="0" h="2045" w="2045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6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rect b="b" l="l" r="r" t="t"/>
                <a:pathLst>
                  <a:path extrusionOk="0" h="987" w="1269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rect b="b" l="l" r="r" t="t"/>
                <a:pathLst>
                  <a:path extrusionOk="0" h="2186" w="2185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6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rect b="b" l="l" r="r" t="t"/>
                <a:pathLst>
                  <a:path extrusionOk="0" h="2820" w="3032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6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rect b="b" l="l" r="r" t="t"/>
                <a:pathLst>
                  <a:path extrusionOk="0" h="1551" w="1622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rect b="b" l="l" r="r" t="t"/>
                <a:pathLst>
                  <a:path extrusionOk="0" h="2398" w="2327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6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rect b="b" l="l" r="r" t="t"/>
                <a:pathLst>
                  <a:path extrusionOk="0" h="2116" w="2116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6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rect b="b" l="l" r="r" t="t"/>
                <a:pathLst>
                  <a:path extrusionOk="0" h="1622" w="1411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6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rect b="b" l="l" r="r" t="t"/>
                <a:pathLst>
                  <a:path extrusionOk="0" h="1833" w="2045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9" name="Google Shape;299;p6"/>
            <p:cNvSpPr/>
            <p:nvPr/>
          </p:nvSpPr>
          <p:spPr>
            <a:xfrm>
              <a:off x="1177875" y="2516525"/>
              <a:ext cx="652000" cy="1566525"/>
            </a:xfrm>
            <a:custGeom>
              <a:rect b="b" l="l" r="r" t="t"/>
              <a:pathLst>
                <a:path extrusionOk="0" h="62661" w="2608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0" name="Google Shape;300;p6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301" name="Google Shape;301;p6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h="10785" w="8671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7CA0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6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fill="none" h="10785" w="8671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6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rect b="b" l="l" r="r" t="t"/>
                <a:pathLst>
                  <a:path extrusionOk="0" fill="none" h="3032" w="1269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6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rect b="b" l="l" r="r" t="t"/>
                <a:pathLst>
                  <a:path extrusionOk="0" fill="none" h="2609" w="917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6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rect b="b" l="l" r="r" t="t"/>
                <a:pathLst>
                  <a:path extrusionOk="0" fill="none" h="1199" w="2256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06" name="Google Shape;306;p6"/>
            <p:cNvSpPr/>
            <p:nvPr/>
          </p:nvSpPr>
          <p:spPr>
            <a:xfrm>
              <a:off x="1086250" y="2701550"/>
              <a:ext cx="237900" cy="313675"/>
            </a:xfrm>
            <a:custGeom>
              <a:rect b="b" l="l" r="r" t="t"/>
              <a:pathLst>
                <a:path extrusionOk="0" h="12547" w="9516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924150" y="1106825"/>
              <a:ext cx="244950" cy="345400"/>
            </a:xfrm>
            <a:custGeom>
              <a:rect b="b" l="l" r="r" t="t"/>
              <a:pathLst>
                <a:path extrusionOk="0" h="13816" w="9798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1750550" y="2135900"/>
              <a:ext cx="260825" cy="227350"/>
            </a:xfrm>
            <a:custGeom>
              <a:rect b="b" l="l" r="r" t="t"/>
              <a:pathLst>
                <a:path extrusionOk="0" h="9094" w="10433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DDAC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1133825" y="238125"/>
              <a:ext cx="246725" cy="246700"/>
            </a:xfrm>
            <a:custGeom>
              <a:rect b="b" l="l" r="r" t="t"/>
              <a:pathLst>
                <a:path extrusionOk="0" h="9868" w="9869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7B22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0" name="Google Shape;310;p6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311" name="Google Shape;311;p6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rect b="b" l="l" r="r" t="t"/>
                <a:pathLst>
                  <a:path extrusionOk="0" h="4583" w="2045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6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rect b="b" l="l" r="r" t="t"/>
                <a:pathLst>
                  <a:path extrusionOk="0" h="4160" w="3525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6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rect b="b" l="l" r="r" t="t"/>
                <a:pathLst>
                  <a:path extrusionOk="0" h="4160" w="5851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4" name="Google Shape;314;p6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315" name="Google Shape;315;p6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rect b="b" l="l" r="r" t="t"/>
                <a:pathLst>
                  <a:path extrusionOk="0" h="5428" w="2256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6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rect b="b" l="l" r="r" t="t"/>
                <a:pathLst>
                  <a:path extrusionOk="0" h="4371" w="867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6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rect b="b" l="l" r="r" t="t"/>
                <a:pathLst>
                  <a:path extrusionOk="0" h="5217" w="275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8" name="Google Shape;318;p6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319" name="Google Shape;319;p6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rect b="b" l="l" r="r" t="t"/>
                <a:pathLst>
                  <a:path extrusionOk="0" h="5780" w="4512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" name="Google Shape;320;p6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rect b="b" l="l" r="r" t="t"/>
                <a:pathLst>
                  <a:path extrusionOk="0" h="5217" w="4019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1" name="Google Shape;321;p6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322" name="Google Shape;322;p6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rect b="b" l="l" r="r" t="t"/>
                <a:pathLst>
                  <a:path extrusionOk="0" h="58080" w="29886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" name="Google Shape;323;p6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rect b="b" l="l" r="r" t="t"/>
                <a:pathLst>
                  <a:path extrusionOk="0" h="11913" w="6063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6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rect b="b" l="l" r="r" t="t"/>
                <a:pathLst>
                  <a:path extrusionOk="0" h="4512" w="3313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6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rect b="b" l="l" r="r" t="t"/>
                <a:pathLst>
                  <a:path extrusionOk="0" h="3385" w="3596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26" name="Google Shape;326;p6"/>
            <p:cNvSpPr/>
            <p:nvPr/>
          </p:nvSpPr>
          <p:spPr>
            <a:xfrm>
              <a:off x="1660700" y="3957925"/>
              <a:ext cx="244950" cy="246725"/>
            </a:xfrm>
            <a:custGeom>
              <a:rect b="b" l="l" r="r" t="t"/>
              <a:pathLst>
                <a:path extrusionOk="0" h="9869" w="9798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971725" y="3707700"/>
              <a:ext cx="220275" cy="341875"/>
            </a:xfrm>
            <a:custGeom>
              <a:rect b="b" l="l" r="r" t="t"/>
              <a:pathLst>
                <a:path extrusionOk="0" h="13675" w="8811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7CA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2016625" y="4890075"/>
              <a:ext cx="119850" cy="586800"/>
            </a:xfrm>
            <a:custGeom>
              <a:rect b="b" l="l" r="r" t="t"/>
              <a:pathLst>
                <a:path extrusionOk="0" h="23472" w="4794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9" name="Google Shape;329;p6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330" name="Google Shape;330;p6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rect b="b" l="l" r="r" t="t"/>
                <a:pathLst>
                  <a:path extrusionOk="0" h="3103" w="3454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6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rect b="b" l="l" r="r" t="t"/>
                <a:pathLst>
                  <a:path extrusionOk="0" h="2538" w="2679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6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rect b="b" l="l" r="r" t="t"/>
                <a:pathLst>
                  <a:path extrusionOk="0" h="3385" w="3313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6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rect b="b" l="l" r="r" t="t"/>
                <a:pathLst>
                  <a:path extrusionOk="0" h="1693" w="1551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34" name="Google Shape;334;p6"/>
          <p:cNvGrpSpPr/>
          <p:nvPr/>
        </p:nvGrpSpPr>
        <p:grpSpPr>
          <a:xfrm rot="-9319279">
            <a:off x="452001" y="791962"/>
            <a:ext cx="291914" cy="362696"/>
            <a:chOff x="4217025" y="773800"/>
            <a:chExt cx="290750" cy="361250"/>
          </a:xfrm>
        </p:grpSpPr>
        <p:sp>
          <p:nvSpPr>
            <p:cNvPr id="335" name="Google Shape;335;p6"/>
            <p:cNvSpPr/>
            <p:nvPr/>
          </p:nvSpPr>
          <p:spPr>
            <a:xfrm>
              <a:off x="4231125" y="773800"/>
              <a:ext cx="56400" cy="135700"/>
            </a:xfrm>
            <a:custGeom>
              <a:rect b="b" l="l" r="r" t="t"/>
              <a:pathLst>
                <a:path extrusionOk="0" h="5428" w="2256">
                  <a:moveTo>
                    <a:pt x="423" y="1128"/>
                  </a:moveTo>
                  <a:lnTo>
                    <a:pt x="846" y="1762"/>
                  </a:lnTo>
                  <a:lnTo>
                    <a:pt x="1057" y="2397"/>
                  </a:lnTo>
                  <a:lnTo>
                    <a:pt x="1198" y="3102"/>
                  </a:lnTo>
                  <a:lnTo>
                    <a:pt x="1198" y="3806"/>
                  </a:lnTo>
                  <a:lnTo>
                    <a:pt x="987" y="3524"/>
                  </a:lnTo>
                  <a:lnTo>
                    <a:pt x="775" y="3243"/>
                  </a:lnTo>
                  <a:lnTo>
                    <a:pt x="634" y="2961"/>
                  </a:lnTo>
                  <a:lnTo>
                    <a:pt x="493" y="2608"/>
                  </a:lnTo>
                  <a:lnTo>
                    <a:pt x="423" y="1903"/>
                  </a:lnTo>
                  <a:lnTo>
                    <a:pt x="423" y="1128"/>
                  </a:lnTo>
                  <a:close/>
                  <a:moveTo>
                    <a:pt x="0" y="0"/>
                  </a:moveTo>
                  <a:lnTo>
                    <a:pt x="0" y="776"/>
                  </a:lnTo>
                  <a:lnTo>
                    <a:pt x="71" y="2467"/>
                  </a:lnTo>
                  <a:lnTo>
                    <a:pt x="212" y="3454"/>
                  </a:lnTo>
                  <a:lnTo>
                    <a:pt x="353" y="4300"/>
                  </a:lnTo>
                  <a:lnTo>
                    <a:pt x="493" y="4652"/>
                  </a:lnTo>
                  <a:lnTo>
                    <a:pt x="705" y="5005"/>
                  </a:lnTo>
                  <a:lnTo>
                    <a:pt x="916" y="5216"/>
                  </a:lnTo>
                  <a:lnTo>
                    <a:pt x="1128" y="5357"/>
                  </a:lnTo>
                  <a:lnTo>
                    <a:pt x="1480" y="5428"/>
                  </a:lnTo>
                  <a:lnTo>
                    <a:pt x="1762" y="5357"/>
                  </a:lnTo>
                  <a:lnTo>
                    <a:pt x="1974" y="5216"/>
                  </a:lnTo>
                  <a:lnTo>
                    <a:pt x="2115" y="4934"/>
                  </a:lnTo>
                  <a:lnTo>
                    <a:pt x="2185" y="4582"/>
                  </a:lnTo>
                  <a:lnTo>
                    <a:pt x="2256" y="4229"/>
                  </a:lnTo>
                  <a:lnTo>
                    <a:pt x="2185" y="3736"/>
                  </a:lnTo>
                  <a:lnTo>
                    <a:pt x="2115" y="3243"/>
                  </a:lnTo>
                  <a:lnTo>
                    <a:pt x="1974" y="2749"/>
                  </a:lnTo>
                  <a:lnTo>
                    <a:pt x="1833" y="2185"/>
                  </a:lnTo>
                  <a:lnTo>
                    <a:pt x="1621" y="1692"/>
                  </a:lnTo>
                  <a:lnTo>
                    <a:pt x="1339" y="1269"/>
                  </a:lnTo>
                  <a:lnTo>
                    <a:pt x="1057" y="846"/>
                  </a:lnTo>
                  <a:lnTo>
                    <a:pt x="705" y="423"/>
                  </a:lnTo>
                  <a:lnTo>
                    <a:pt x="353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4291025" y="858375"/>
              <a:ext cx="216750" cy="109275"/>
            </a:xfrm>
            <a:custGeom>
              <a:rect b="b" l="l" r="r" t="t"/>
              <a:pathLst>
                <a:path extrusionOk="0" h="4371" w="8670">
                  <a:moveTo>
                    <a:pt x="5851" y="1904"/>
                  </a:moveTo>
                  <a:lnTo>
                    <a:pt x="5075" y="2397"/>
                  </a:lnTo>
                  <a:lnTo>
                    <a:pt x="4300" y="2820"/>
                  </a:lnTo>
                  <a:lnTo>
                    <a:pt x="3525" y="3102"/>
                  </a:lnTo>
                  <a:lnTo>
                    <a:pt x="2749" y="3313"/>
                  </a:lnTo>
                  <a:lnTo>
                    <a:pt x="1199" y="3595"/>
                  </a:lnTo>
                  <a:lnTo>
                    <a:pt x="2326" y="3031"/>
                  </a:lnTo>
                  <a:lnTo>
                    <a:pt x="3454" y="2608"/>
                  </a:lnTo>
                  <a:lnTo>
                    <a:pt x="4652" y="2186"/>
                  </a:lnTo>
                  <a:lnTo>
                    <a:pt x="5851" y="1904"/>
                  </a:lnTo>
                  <a:close/>
                  <a:moveTo>
                    <a:pt x="8388" y="0"/>
                  </a:moveTo>
                  <a:lnTo>
                    <a:pt x="8177" y="141"/>
                  </a:lnTo>
                  <a:lnTo>
                    <a:pt x="7472" y="423"/>
                  </a:lnTo>
                  <a:lnTo>
                    <a:pt x="6344" y="776"/>
                  </a:lnTo>
                  <a:lnTo>
                    <a:pt x="3454" y="1833"/>
                  </a:lnTo>
                  <a:lnTo>
                    <a:pt x="2045" y="2397"/>
                  </a:lnTo>
                  <a:lnTo>
                    <a:pt x="1410" y="2679"/>
                  </a:lnTo>
                  <a:lnTo>
                    <a:pt x="846" y="2961"/>
                  </a:lnTo>
                  <a:lnTo>
                    <a:pt x="423" y="3243"/>
                  </a:lnTo>
                  <a:lnTo>
                    <a:pt x="141" y="3595"/>
                  </a:lnTo>
                  <a:lnTo>
                    <a:pt x="1" y="3877"/>
                  </a:lnTo>
                  <a:lnTo>
                    <a:pt x="1" y="4018"/>
                  </a:lnTo>
                  <a:lnTo>
                    <a:pt x="1" y="4159"/>
                  </a:lnTo>
                  <a:lnTo>
                    <a:pt x="71" y="4230"/>
                  </a:lnTo>
                  <a:lnTo>
                    <a:pt x="282" y="4300"/>
                  </a:lnTo>
                  <a:lnTo>
                    <a:pt x="776" y="4371"/>
                  </a:lnTo>
                  <a:lnTo>
                    <a:pt x="1481" y="4300"/>
                  </a:lnTo>
                  <a:lnTo>
                    <a:pt x="2256" y="4230"/>
                  </a:lnTo>
                  <a:lnTo>
                    <a:pt x="3807" y="3877"/>
                  </a:lnTo>
                  <a:lnTo>
                    <a:pt x="4793" y="3525"/>
                  </a:lnTo>
                  <a:lnTo>
                    <a:pt x="5498" y="3313"/>
                  </a:lnTo>
                  <a:lnTo>
                    <a:pt x="6203" y="2961"/>
                  </a:lnTo>
                  <a:lnTo>
                    <a:pt x="6908" y="2608"/>
                  </a:lnTo>
                  <a:lnTo>
                    <a:pt x="7542" y="2186"/>
                  </a:lnTo>
                  <a:lnTo>
                    <a:pt x="7895" y="1692"/>
                  </a:lnTo>
                  <a:lnTo>
                    <a:pt x="8459" y="776"/>
                  </a:lnTo>
                  <a:lnTo>
                    <a:pt x="8600" y="423"/>
                  </a:lnTo>
                  <a:lnTo>
                    <a:pt x="8670" y="141"/>
                  </a:lnTo>
                  <a:lnTo>
                    <a:pt x="860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4217025" y="1004625"/>
              <a:ext cx="68750" cy="130425"/>
            </a:xfrm>
            <a:custGeom>
              <a:rect b="b" l="l" r="r" t="t"/>
              <a:pathLst>
                <a:path extrusionOk="0" h="5217" w="2750">
                  <a:moveTo>
                    <a:pt x="1974" y="1"/>
                  </a:moveTo>
                  <a:lnTo>
                    <a:pt x="2115" y="142"/>
                  </a:lnTo>
                  <a:lnTo>
                    <a:pt x="2044" y="565"/>
                  </a:lnTo>
                  <a:lnTo>
                    <a:pt x="1833" y="1551"/>
                  </a:lnTo>
                  <a:lnTo>
                    <a:pt x="1480" y="2679"/>
                  </a:lnTo>
                  <a:lnTo>
                    <a:pt x="1269" y="3172"/>
                  </a:lnTo>
                  <a:lnTo>
                    <a:pt x="1057" y="3525"/>
                  </a:lnTo>
                  <a:lnTo>
                    <a:pt x="987" y="2891"/>
                  </a:lnTo>
                  <a:lnTo>
                    <a:pt x="1057" y="1833"/>
                  </a:lnTo>
                  <a:lnTo>
                    <a:pt x="1128" y="1340"/>
                  </a:lnTo>
                  <a:lnTo>
                    <a:pt x="1269" y="847"/>
                  </a:lnTo>
                  <a:lnTo>
                    <a:pt x="1410" y="494"/>
                  </a:lnTo>
                  <a:lnTo>
                    <a:pt x="1551" y="424"/>
                  </a:lnTo>
                  <a:lnTo>
                    <a:pt x="1621" y="353"/>
                  </a:lnTo>
                  <a:lnTo>
                    <a:pt x="1621" y="353"/>
                  </a:lnTo>
                  <a:lnTo>
                    <a:pt x="1410" y="424"/>
                  </a:lnTo>
                  <a:lnTo>
                    <a:pt x="1198" y="565"/>
                  </a:lnTo>
                  <a:lnTo>
                    <a:pt x="987" y="847"/>
                  </a:lnTo>
                  <a:lnTo>
                    <a:pt x="776" y="1128"/>
                  </a:lnTo>
                  <a:lnTo>
                    <a:pt x="423" y="1763"/>
                  </a:lnTo>
                  <a:lnTo>
                    <a:pt x="141" y="2538"/>
                  </a:lnTo>
                  <a:lnTo>
                    <a:pt x="0" y="3313"/>
                  </a:lnTo>
                  <a:lnTo>
                    <a:pt x="0" y="4018"/>
                  </a:lnTo>
                  <a:lnTo>
                    <a:pt x="0" y="4371"/>
                  </a:lnTo>
                  <a:lnTo>
                    <a:pt x="71" y="4653"/>
                  </a:lnTo>
                  <a:lnTo>
                    <a:pt x="212" y="4864"/>
                  </a:lnTo>
                  <a:lnTo>
                    <a:pt x="353" y="5005"/>
                  </a:lnTo>
                  <a:lnTo>
                    <a:pt x="705" y="5146"/>
                  </a:lnTo>
                  <a:lnTo>
                    <a:pt x="987" y="5217"/>
                  </a:lnTo>
                  <a:lnTo>
                    <a:pt x="1269" y="5076"/>
                  </a:lnTo>
                  <a:lnTo>
                    <a:pt x="1551" y="4935"/>
                  </a:lnTo>
                  <a:lnTo>
                    <a:pt x="1833" y="4653"/>
                  </a:lnTo>
                  <a:lnTo>
                    <a:pt x="2044" y="4300"/>
                  </a:lnTo>
                  <a:lnTo>
                    <a:pt x="2326" y="3877"/>
                  </a:lnTo>
                  <a:lnTo>
                    <a:pt x="2467" y="3454"/>
                  </a:lnTo>
                  <a:lnTo>
                    <a:pt x="2608" y="2961"/>
                  </a:lnTo>
                  <a:lnTo>
                    <a:pt x="2749" y="2468"/>
                  </a:lnTo>
                  <a:lnTo>
                    <a:pt x="2749" y="1974"/>
                  </a:lnTo>
                  <a:lnTo>
                    <a:pt x="2749" y="1481"/>
                  </a:lnTo>
                  <a:lnTo>
                    <a:pt x="2679" y="1058"/>
                  </a:lnTo>
                  <a:lnTo>
                    <a:pt x="2538" y="635"/>
                  </a:lnTo>
                  <a:lnTo>
                    <a:pt x="2326" y="283"/>
                  </a:lnTo>
                  <a:lnTo>
                    <a:pt x="1974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8" name="Google Shape;338;p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7"/>
          <p:cNvSpPr txBox="1"/>
          <p:nvPr>
            <p:ph type="title"/>
          </p:nvPr>
        </p:nvSpPr>
        <p:spPr>
          <a:xfrm>
            <a:off x="628975" y="586975"/>
            <a:ext cx="600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1" name="Google Shape;341;p7"/>
          <p:cNvSpPr txBox="1"/>
          <p:nvPr>
            <p:ph idx="1" type="body"/>
          </p:nvPr>
        </p:nvSpPr>
        <p:spPr>
          <a:xfrm>
            <a:off x="628875" y="1581150"/>
            <a:ext cx="1937100" cy="278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✢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9pPr>
          </a:lstStyle>
          <a:p/>
        </p:txBody>
      </p:sp>
      <p:sp>
        <p:nvSpPr>
          <p:cNvPr id="342" name="Google Shape;342;p7"/>
          <p:cNvSpPr txBox="1"/>
          <p:nvPr>
            <p:ph idx="2" type="body"/>
          </p:nvPr>
        </p:nvSpPr>
        <p:spPr>
          <a:xfrm>
            <a:off x="2665192" y="1581150"/>
            <a:ext cx="1937100" cy="278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✢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9pPr>
          </a:lstStyle>
          <a:p/>
        </p:txBody>
      </p:sp>
      <p:sp>
        <p:nvSpPr>
          <p:cNvPr id="343" name="Google Shape;343;p7"/>
          <p:cNvSpPr txBox="1"/>
          <p:nvPr>
            <p:ph idx="3" type="body"/>
          </p:nvPr>
        </p:nvSpPr>
        <p:spPr>
          <a:xfrm>
            <a:off x="4701509" y="1581150"/>
            <a:ext cx="1937100" cy="278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✢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9pPr>
          </a:lstStyle>
          <a:p/>
        </p:txBody>
      </p:sp>
      <p:grpSp>
        <p:nvGrpSpPr>
          <p:cNvPr id="344" name="Google Shape;344;p7"/>
          <p:cNvGrpSpPr/>
          <p:nvPr/>
        </p:nvGrpSpPr>
        <p:grpSpPr>
          <a:xfrm>
            <a:off x="7108241" y="-58105"/>
            <a:ext cx="1401157" cy="5259705"/>
            <a:chOff x="818425" y="238125"/>
            <a:chExt cx="1395575" cy="5238750"/>
          </a:xfrm>
        </p:grpSpPr>
        <p:sp>
          <p:nvSpPr>
            <p:cNvPr id="345" name="Google Shape;345;p7"/>
            <p:cNvSpPr/>
            <p:nvPr/>
          </p:nvSpPr>
          <p:spPr>
            <a:xfrm>
              <a:off x="1253650" y="245150"/>
              <a:ext cx="731300" cy="1178875"/>
            </a:xfrm>
            <a:custGeom>
              <a:rect b="b" l="l" r="r" t="t"/>
              <a:pathLst>
                <a:path extrusionOk="0" h="47155" w="29252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6" name="Google Shape;346;p7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347" name="Google Shape;347;p7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rect b="b" l="l" r="r" t="t"/>
                <a:pathLst>
                  <a:path extrusionOk="0" h="51172" w="32776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7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rect b="b" l="l" r="r" t="t"/>
                <a:pathLst>
                  <a:path extrusionOk="0" h="2398" w="2326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" name="Google Shape;349;p7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rect b="b" l="l" r="r" t="t"/>
                <a:pathLst>
                  <a:path extrusionOk="0" h="2962" w="3032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7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rect b="b" l="l" r="r" t="t"/>
                <a:pathLst>
                  <a:path extrusionOk="0" h="2750" w="2608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7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rect b="b" l="l" r="r" t="t"/>
                <a:pathLst>
                  <a:path extrusionOk="0" h="2749" w="268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7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rect b="b" l="l" r="r" t="t"/>
                <a:pathLst>
                  <a:path extrusionOk="0" h="2468" w="2257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" name="Google Shape;353;p7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rect b="b" l="l" r="r" t="t"/>
                <a:pathLst>
                  <a:path extrusionOk="0" h="1905" w="1833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7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rect b="b" l="l" r="r" t="t"/>
                <a:pathLst>
                  <a:path extrusionOk="0" h="2468" w="2891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7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rect b="b" l="l" r="r" t="t"/>
                <a:pathLst>
                  <a:path extrusionOk="0" h="2679" w="2538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" name="Google Shape;356;p7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rect b="b" l="l" r="r" t="t"/>
                <a:pathLst>
                  <a:path extrusionOk="0" h="1693" w="2045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7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rect b="b" l="l" r="r" t="t"/>
                <a:pathLst>
                  <a:path extrusionOk="0" h="2045" w="2045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7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rect b="b" l="l" r="r" t="t"/>
                <a:pathLst>
                  <a:path extrusionOk="0" h="987" w="1269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7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rect b="b" l="l" r="r" t="t"/>
                <a:pathLst>
                  <a:path extrusionOk="0" h="2186" w="2185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7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rect b="b" l="l" r="r" t="t"/>
                <a:pathLst>
                  <a:path extrusionOk="0" h="2820" w="3032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7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rect b="b" l="l" r="r" t="t"/>
                <a:pathLst>
                  <a:path extrusionOk="0" h="1551" w="1622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7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rect b="b" l="l" r="r" t="t"/>
                <a:pathLst>
                  <a:path extrusionOk="0" h="2398" w="2327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7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rect b="b" l="l" r="r" t="t"/>
                <a:pathLst>
                  <a:path extrusionOk="0" h="2116" w="2116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7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rect b="b" l="l" r="r" t="t"/>
                <a:pathLst>
                  <a:path extrusionOk="0" h="1622" w="1411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7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rect b="b" l="l" r="r" t="t"/>
                <a:pathLst>
                  <a:path extrusionOk="0" h="1833" w="2045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6" name="Google Shape;366;p7"/>
            <p:cNvSpPr/>
            <p:nvPr/>
          </p:nvSpPr>
          <p:spPr>
            <a:xfrm>
              <a:off x="1177875" y="2516525"/>
              <a:ext cx="652000" cy="1566525"/>
            </a:xfrm>
            <a:custGeom>
              <a:rect b="b" l="l" r="r" t="t"/>
              <a:pathLst>
                <a:path extrusionOk="0" h="62661" w="2608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7" name="Google Shape;367;p7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368" name="Google Shape;368;p7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h="10785" w="8671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7CA0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7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fill="none" h="10785" w="8671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" name="Google Shape;370;p7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rect b="b" l="l" r="r" t="t"/>
                <a:pathLst>
                  <a:path extrusionOk="0" fill="none" h="3032" w="1269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7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rect b="b" l="l" r="r" t="t"/>
                <a:pathLst>
                  <a:path extrusionOk="0" fill="none" h="2609" w="917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7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rect b="b" l="l" r="r" t="t"/>
                <a:pathLst>
                  <a:path extrusionOk="0" fill="none" h="1199" w="2256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73" name="Google Shape;373;p7"/>
            <p:cNvSpPr/>
            <p:nvPr/>
          </p:nvSpPr>
          <p:spPr>
            <a:xfrm>
              <a:off x="1086250" y="2701550"/>
              <a:ext cx="237900" cy="313675"/>
            </a:xfrm>
            <a:custGeom>
              <a:rect b="b" l="l" r="r" t="t"/>
              <a:pathLst>
                <a:path extrusionOk="0" h="12547" w="9516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924150" y="1106825"/>
              <a:ext cx="244950" cy="345400"/>
            </a:xfrm>
            <a:custGeom>
              <a:rect b="b" l="l" r="r" t="t"/>
              <a:pathLst>
                <a:path extrusionOk="0" h="13816" w="9798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1750550" y="2135900"/>
              <a:ext cx="260825" cy="227350"/>
            </a:xfrm>
            <a:custGeom>
              <a:rect b="b" l="l" r="r" t="t"/>
              <a:pathLst>
                <a:path extrusionOk="0" h="9094" w="10433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DDAC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1133825" y="238125"/>
              <a:ext cx="246725" cy="246700"/>
            </a:xfrm>
            <a:custGeom>
              <a:rect b="b" l="l" r="r" t="t"/>
              <a:pathLst>
                <a:path extrusionOk="0" h="9868" w="9869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7B22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7" name="Google Shape;377;p7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378" name="Google Shape;378;p7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rect b="b" l="l" r="r" t="t"/>
                <a:pathLst>
                  <a:path extrusionOk="0" h="4583" w="2045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" name="Google Shape;379;p7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rect b="b" l="l" r="r" t="t"/>
                <a:pathLst>
                  <a:path extrusionOk="0" h="4160" w="3525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" name="Google Shape;380;p7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rect b="b" l="l" r="r" t="t"/>
                <a:pathLst>
                  <a:path extrusionOk="0" h="4160" w="5851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1" name="Google Shape;381;p7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382" name="Google Shape;382;p7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rect b="b" l="l" r="r" t="t"/>
                <a:pathLst>
                  <a:path extrusionOk="0" h="5428" w="2256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7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rect b="b" l="l" r="r" t="t"/>
                <a:pathLst>
                  <a:path extrusionOk="0" h="4371" w="867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7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rect b="b" l="l" r="r" t="t"/>
                <a:pathLst>
                  <a:path extrusionOk="0" h="5217" w="275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5" name="Google Shape;385;p7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386" name="Google Shape;386;p7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rect b="b" l="l" r="r" t="t"/>
                <a:pathLst>
                  <a:path extrusionOk="0" h="5780" w="4512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7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rect b="b" l="l" r="r" t="t"/>
                <a:pathLst>
                  <a:path extrusionOk="0" h="5217" w="4019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8" name="Google Shape;388;p7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389" name="Google Shape;389;p7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rect b="b" l="l" r="r" t="t"/>
                <a:pathLst>
                  <a:path extrusionOk="0" h="58080" w="29886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7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rect b="b" l="l" r="r" t="t"/>
                <a:pathLst>
                  <a:path extrusionOk="0" h="11913" w="6063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7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rect b="b" l="l" r="r" t="t"/>
                <a:pathLst>
                  <a:path extrusionOk="0" h="4512" w="3313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p7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rect b="b" l="l" r="r" t="t"/>
                <a:pathLst>
                  <a:path extrusionOk="0" h="3385" w="3596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3" name="Google Shape;393;p7"/>
            <p:cNvSpPr/>
            <p:nvPr/>
          </p:nvSpPr>
          <p:spPr>
            <a:xfrm>
              <a:off x="1660700" y="3957925"/>
              <a:ext cx="244950" cy="246725"/>
            </a:xfrm>
            <a:custGeom>
              <a:rect b="b" l="l" r="r" t="t"/>
              <a:pathLst>
                <a:path extrusionOk="0" h="9869" w="9798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971725" y="3707700"/>
              <a:ext cx="220275" cy="341875"/>
            </a:xfrm>
            <a:custGeom>
              <a:rect b="b" l="l" r="r" t="t"/>
              <a:pathLst>
                <a:path extrusionOk="0" h="13675" w="8811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7CA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2016625" y="4890075"/>
              <a:ext cx="119850" cy="586800"/>
            </a:xfrm>
            <a:custGeom>
              <a:rect b="b" l="l" r="r" t="t"/>
              <a:pathLst>
                <a:path extrusionOk="0" h="23472" w="4794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6" name="Google Shape;396;p7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397" name="Google Shape;397;p7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rect b="b" l="l" r="r" t="t"/>
                <a:pathLst>
                  <a:path extrusionOk="0" h="3103" w="3454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7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rect b="b" l="l" r="r" t="t"/>
                <a:pathLst>
                  <a:path extrusionOk="0" h="2538" w="2679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7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rect b="b" l="l" r="r" t="t"/>
                <a:pathLst>
                  <a:path extrusionOk="0" h="3385" w="3313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7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rect b="b" l="l" r="r" t="t"/>
                <a:pathLst>
                  <a:path extrusionOk="0" h="1693" w="1551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01" name="Google Shape;401;p7"/>
          <p:cNvGrpSpPr/>
          <p:nvPr/>
        </p:nvGrpSpPr>
        <p:grpSpPr>
          <a:xfrm rot="-9319279">
            <a:off x="452001" y="791962"/>
            <a:ext cx="291914" cy="362696"/>
            <a:chOff x="4217025" y="773800"/>
            <a:chExt cx="290750" cy="361250"/>
          </a:xfrm>
        </p:grpSpPr>
        <p:sp>
          <p:nvSpPr>
            <p:cNvPr id="402" name="Google Shape;402;p7"/>
            <p:cNvSpPr/>
            <p:nvPr/>
          </p:nvSpPr>
          <p:spPr>
            <a:xfrm>
              <a:off x="4231125" y="773800"/>
              <a:ext cx="56400" cy="135700"/>
            </a:xfrm>
            <a:custGeom>
              <a:rect b="b" l="l" r="r" t="t"/>
              <a:pathLst>
                <a:path extrusionOk="0" h="5428" w="2256">
                  <a:moveTo>
                    <a:pt x="423" y="1128"/>
                  </a:moveTo>
                  <a:lnTo>
                    <a:pt x="846" y="1762"/>
                  </a:lnTo>
                  <a:lnTo>
                    <a:pt x="1057" y="2397"/>
                  </a:lnTo>
                  <a:lnTo>
                    <a:pt x="1198" y="3102"/>
                  </a:lnTo>
                  <a:lnTo>
                    <a:pt x="1198" y="3806"/>
                  </a:lnTo>
                  <a:lnTo>
                    <a:pt x="987" y="3524"/>
                  </a:lnTo>
                  <a:lnTo>
                    <a:pt x="775" y="3243"/>
                  </a:lnTo>
                  <a:lnTo>
                    <a:pt x="634" y="2961"/>
                  </a:lnTo>
                  <a:lnTo>
                    <a:pt x="493" y="2608"/>
                  </a:lnTo>
                  <a:lnTo>
                    <a:pt x="423" y="1903"/>
                  </a:lnTo>
                  <a:lnTo>
                    <a:pt x="423" y="1128"/>
                  </a:lnTo>
                  <a:close/>
                  <a:moveTo>
                    <a:pt x="0" y="0"/>
                  </a:moveTo>
                  <a:lnTo>
                    <a:pt x="0" y="776"/>
                  </a:lnTo>
                  <a:lnTo>
                    <a:pt x="71" y="2467"/>
                  </a:lnTo>
                  <a:lnTo>
                    <a:pt x="212" y="3454"/>
                  </a:lnTo>
                  <a:lnTo>
                    <a:pt x="353" y="4300"/>
                  </a:lnTo>
                  <a:lnTo>
                    <a:pt x="493" y="4652"/>
                  </a:lnTo>
                  <a:lnTo>
                    <a:pt x="705" y="5005"/>
                  </a:lnTo>
                  <a:lnTo>
                    <a:pt x="916" y="5216"/>
                  </a:lnTo>
                  <a:lnTo>
                    <a:pt x="1128" y="5357"/>
                  </a:lnTo>
                  <a:lnTo>
                    <a:pt x="1480" y="5428"/>
                  </a:lnTo>
                  <a:lnTo>
                    <a:pt x="1762" y="5357"/>
                  </a:lnTo>
                  <a:lnTo>
                    <a:pt x="1974" y="5216"/>
                  </a:lnTo>
                  <a:lnTo>
                    <a:pt x="2115" y="4934"/>
                  </a:lnTo>
                  <a:lnTo>
                    <a:pt x="2185" y="4582"/>
                  </a:lnTo>
                  <a:lnTo>
                    <a:pt x="2256" y="4229"/>
                  </a:lnTo>
                  <a:lnTo>
                    <a:pt x="2185" y="3736"/>
                  </a:lnTo>
                  <a:lnTo>
                    <a:pt x="2115" y="3243"/>
                  </a:lnTo>
                  <a:lnTo>
                    <a:pt x="1974" y="2749"/>
                  </a:lnTo>
                  <a:lnTo>
                    <a:pt x="1833" y="2185"/>
                  </a:lnTo>
                  <a:lnTo>
                    <a:pt x="1621" y="1692"/>
                  </a:lnTo>
                  <a:lnTo>
                    <a:pt x="1339" y="1269"/>
                  </a:lnTo>
                  <a:lnTo>
                    <a:pt x="1057" y="846"/>
                  </a:lnTo>
                  <a:lnTo>
                    <a:pt x="705" y="423"/>
                  </a:lnTo>
                  <a:lnTo>
                    <a:pt x="353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4291025" y="858375"/>
              <a:ext cx="216750" cy="109275"/>
            </a:xfrm>
            <a:custGeom>
              <a:rect b="b" l="l" r="r" t="t"/>
              <a:pathLst>
                <a:path extrusionOk="0" h="4371" w="8670">
                  <a:moveTo>
                    <a:pt x="5851" y="1904"/>
                  </a:moveTo>
                  <a:lnTo>
                    <a:pt x="5075" y="2397"/>
                  </a:lnTo>
                  <a:lnTo>
                    <a:pt x="4300" y="2820"/>
                  </a:lnTo>
                  <a:lnTo>
                    <a:pt x="3525" y="3102"/>
                  </a:lnTo>
                  <a:lnTo>
                    <a:pt x="2749" y="3313"/>
                  </a:lnTo>
                  <a:lnTo>
                    <a:pt x="1199" y="3595"/>
                  </a:lnTo>
                  <a:lnTo>
                    <a:pt x="2326" y="3031"/>
                  </a:lnTo>
                  <a:lnTo>
                    <a:pt x="3454" y="2608"/>
                  </a:lnTo>
                  <a:lnTo>
                    <a:pt x="4652" y="2186"/>
                  </a:lnTo>
                  <a:lnTo>
                    <a:pt x="5851" y="1904"/>
                  </a:lnTo>
                  <a:close/>
                  <a:moveTo>
                    <a:pt x="8388" y="0"/>
                  </a:moveTo>
                  <a:lnTo>
                    <a:pt x="8177" y="141"/>
                  </a:lnTo>
                  <a:lnTo>
                    <a:pt x="7472" y="423"/>
                  </a:lnTo>
                  <a:lnTo>
                    <a:pt x="6344" y="776"/>
                  </a:lnTo>
                  <a:lnTo>
                    <a:pt x="3454" y="1833"/>
                  </a:lnTo>
                  <a:lnTo>
                    <a:pt x="2045" y="2397"/>
                  </a:lnTo>
                  <a:lnTo>
                    <a:pt x="1410" y="2679"/>
                  </a:lnTo>
                  <a:lnTo>
                    <a:pt x="846" y="2961"/>
                  </a:lnTo>
                  <a:lnTo>
                    <a:pt x="423" y="3243"/>
                  </a:lnTo>
                  <a:lnTo>
                    <a:pt x="141" y="3595"/>
                  </a:lnTo>
                  <a:lnTo>
                    <a:pt x="1" y="3877"/>
                  </a:lnTo>
                  <a:lnTo>
                    <a:pt x="1" y="4018"/>
                  </a:lnTo>
                  <a:lnTo>
                    <a:pt x="1" y="4159"/>
                  </a:lnTo>
                  <a:lnTo>
                    <a:pt x="71" y="4230"/>
                  </a:lnTo>
                  <a:lnTo>
                    <a:pt x="282" y="4300"/>
                  </a:lnTo>
                  <a:lnTo>
                    <a:pt x="776" y="4371"/>
                  </a:lnTo>
                  <a:lnTo>
                    <a:pt x="1481" y="4300"/>
                  </a:lnTo>
                  <a:lnTo>
                    <a:pt x="2256" y="4230"/>
                  </a:lnTo>
                  <a:lnTo>
                    <a:pt x="3807" y="3877"/>
                  </a:lnTo>
                  <a:lnTo>
                    <a:pt x="4793" y="3525"/>
                  </a:lnTo>
                  <a:lnTo>
                    <a:pt x="5498" y="3313"/>
                  </a:lnTo>
                  <a:lnTo>
                    <a:pt x="6203" y="2961"/>
                  </a:lnTo>
                  <a:lnTo>
                    <a:pt x="6908" y="2608"/>
                  </a:lnTo>
                  <a:lnTo>
                    <a:pt x="7542" y="2186"/>
                  </a:lnTo>
                  <a:lnTo>
                    <a:pt x="7895" y="1692"/>
                  </a:lnTo>
                  <a:lnTo>
                    <a:pt x="8459" y="776"/>
                  </a:lnTo>
                  <a:lnTo>
                    <a:pt x="8600" y="423"/>
                  </a:lnTo>
                  <a:lnTo>
                    <a:pt x="8670" y="141"/>
                  </a:lnTo>
                  <a:lnTo>
                    <a:pt x="860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4217025" y="1004625"/>
              <a:ext cx="68750" cy="130425"/>
            </a:xfrm>
            <a:custGeom>
              <a:rect b="b" l="l" r="r" t="t"/>
              <a:pathLst>
                <a:path extrusionOk="0" h="5217" w="2750">
                  <a:moveTo>
                    <a:pt x="1974" y="1"/>
                  </a:moveTo>
                  <a:lnTo>
                    <a:pt x="2115" y="142"/>
                  </a:lnTo>
                  <a:lnTo>
                    <a:pt x="2044" y="565"/>
                  </a:lnTo>
                  <a:lnTo>
                    <a:pt x="1833" y="1551"/>
                  </a:lnTo>
                  <a:lnTo>
                    <a:pt x="1480" y="2679"/>
                  </a:lnTo>
                  <a:lnTo>
                    <a:pt x="1269" y="3172"/>
                  </a:lnTo>
                  <a:lnTo>
                    <a:pt x="1057" y="3525"/>
                  </a:lnTo>
                  <a:lnTo>
                    <a:pt x="987" y="2891"/>
                  </a:lnTo>
                  <a:lnTo>
                    <a:pt x="1057" y="1833"/>
                  </a:lnTo>
                  <a:lnTo>
                    <a:pt x="1128" y="1340"/>
                  </a:lnTo>
                  <a:lnTo>
                    <a:pt x="1269" y="847"/>
                  </a:lnTo>
                  <a:lnTo>
                    <a:pt x="1410" y="494"/>
                  </a:lnTo>
                  <a:lnTo>
                    <a:pt x="1551" y="424"/>
                  </a:lnTo>
                  <a:lnTo>
                    <a:pt x="1621" y="353"/>
                  </a:lnTo>
                  <a:lnTo>
                    <a:pt x="1621" y="353"/>
                  </a:lnTo>
                  <a:lnTo>
                    <a:pt x="1410" y="424"/>
                  </a:lnTo>
                  <a:lnTo>
                    <a:pt x="1198" y="565"/>
                  </a:lnTo>
                  <a:lnTo>
                    <a:pt x="987" y="847"/>
                  </a:lnTo>
                  <a:lnTo>
                    <a:pt x="776" y="1128"/>
                  </a:lnTo>
                  <a:lnTo>
                    <a:pt x="423" y="1763"/>
                  </a:lnTo>
                  <a:lnTo>
                    <a:pt x="141" y="2538"/>
                  </a:lnTo>
                  <a:lnTo>
                    <a:pt x="0" y="3313"/>
                  </a:lnTo>
                  <a:lnTo>
                    <a:pt x="0" y="4018"/>
                  </a:lnTo>
                  <a:lnTo>
                    <a:pt x="0" y="4371"/>
                  </a:lnTo>
                  <a:lnTo>
                    <a:pt x="71" y="4653"/>
                  </a:lnTo>
                  <a:lnTo>
                    <a:pt x="212" y="4864"/>
                  </a:lnTo>
                  <a:lnTo>
                    <a:pt x="353" y="5005"/>
                  </a:lnTo>
                  <a:lnTo>
                    <a:pt x="705" y="5146"/>
                  </a:lnTo>
                  <a:lnTo>
                    <a:pt x="987" y="5217"/>
                  </a:lnTo>
                  <a:lnTo>
                    <a:pt x="1269" y="5076"/>
                  </a:lnTo>
                  <a:lnTo>
                    <a:pt x="1551" y="4935"/>
                  </a:lnTo>
                  <a:lnTo>
                    <a:pt x="1833" y="4653"/>
                  </a:lnTo>
                  <a:lnTo>
                    <a:pt x="2044" y="4300"/>
                  </a:lnTo>
                  <a:lnTo>
                    <a:pt x="2326" y="3877"/>
                  </a:lnTo>
                  <a:lnTo>
                    <a:pt x="2467" y="3454"/>
                  </a:lnTo>
                  <a:lnTo>
                    <a:pt x="2608" y="2961"/>
                  </a:lnTo>
                  <a:lnTo>
                    <a:pt x="2749" y="2468"/>
                  </a:lnTo>
                  <a:lnTo>
                    <a:pt x="2749" y="1974"/>
                  </a:lnTo>
                  <a:lnTo>
                    <a:pt x="2749" y="1481"/>
                  </a:lnTo>
                  <a:lnTo>
                    <a:pt x="2679" y="1058"/>
                  </a:lnTo>
                  <a:lnTo>
                    <a:pt x="2538" y="635"/>
                  </a:lnTo>
                  <a:lnTo>
                    <a:pt x="2326" y="283"/>
                  </a:lnTo>
                  <a:lnTo>
                    <a:pt x="1974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5" name="Google Shape;405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8"/>
          <p:cNvSpPr txBox="1"/>
          <p:nvPr>
            <p:ph type="title"/>
          </p:nvPr>
        </p:nvSpPr>
        <p:spPr>
          <a:xfrm>
            <a:off x="628975" y="586975"/>
            <a:ext cx="600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408" name="Google Shape;408;p8"/>
          <p:cNvGrpSpPr/>
          <p:nvPr/>
        </p:nvGrpSpPr>
        <p:grpSpPr>
          <a:xfrm>
            <a:off x="7108241" y="-58105"/>
            <a:ext cx="1401157" cy="5259705"/>
            <a:chOff x="818425" y="238125"/>
            <a:chExt cx="1395575" cy="5238750"/>
          </a:xfrm>
        </p:grpSpPr>
        <p:sp>
          <p:nvSpPr>
            <p:cNvPr id="409" name="Google Shape;409;p8"/>
            <p:cNvSpPr/>
            <p:nvPr/>
          </p:nvSpPr>
          <p:spPr>
            <a:xfrm>
              <a:off x="1253650" y="245150"/>
              <a:ext cx="731300" cy="1178875"/>
            </a:xfrm>
            <a:custGeom>
              <a:rect b="b" l="l" r="r" t="t"/>
              <a:pathLst>
                <a:path extrusionOk="0" h="47155" w="29252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10" name="Google Shape;410;p8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411" name="Google Shape;411;p8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rect b="b" l="l" r="r" t="t"/>
                <a:pathLst>
                  <a:path extrusionOk="0" h="51172" w="32776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8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rect b="b" l="l" r="r" t="t"/>
                <a:pathLst>
                  <a:path extrusionOk="0" h="2398" w="2326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8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rect b="b" l="l" r="r" t="t"/>
                <a:pathLst>
                  <a:path extrusionOk="0" h="2962" w="3032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8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rect b="b" l="l" r="r" t="t"/>
                <a:pathLst>
                  <a:path extrusionOk="0" h="2750" w="2608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p8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rect b="b" l="l" r="r" t="t"/>
                <a:pathLst>
                  <a:path extrusionOk="0" h="2749" w="268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8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rect b="b" l="l" r="r" t="t"/>
                <a:pathLst>
                  <a:path extrusionOk="0" h="2468" w="2257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8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rect b="b" l="l" r="r" t="t"/>
                <a:pathLst>
                  <a:path extrusionOk="0" h="1905" w="1833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8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rect b="b" l="l" r="r" t="t"/>
                <a:pathLst>
                  <a:path extrusionOk="0" h="2468" w="2891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8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rect b="b" l="l" r="r" t="t"/>
                <a:pathLst>
                  <a:path extrusionOk="0" h="2679" w="2538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8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rect b="b" l="l" r="r" t="t"/>
                <a:pathLst>
                  <a:path extrusionOk="0" h="1693" w="2045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8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rect b="b" l="l" r="r" t="t"/>
                <a:pathLst>
                  <a:path extrusionOk="0" h="2045" w="2045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8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rect b="b" l="l" r="r" t="t"/>
                <a:pathLst>
                  <a:path extrusionOk="0" h="987" w="1269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8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rect b="b" l="l" r="r" t="t"/>
                <a:pathLst>
                  <a:path extrusionOk="0" h="2186" w="2185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8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rect b="b" l="l" r="r" t="t"/>
                <a:pathLst>
                  <a:path extrusionOk="0" h="2820" w="3032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8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rect b="b" l="l" r="r" t="t"/>
                <a:pathLst>
                  <a:path extrusionOk="0" h="1551" w="1622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8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rect b="b" l="l" r="r" t="t"/>
                <a:pathLst>
                  <a:path extrusionOk="0" h="2398" w="2327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8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rect b="b" l="l" r="r" t="t"/>
                <a:pathLst>
                  <a:path extrusionOk="0" h="2116" w="2116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8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rect b="b" l="l" r="r" t="t"/>
                <a:pathLst>
                  <a:path extrusionOk="0" h="1622" w="1411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8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rect b="b" l="l" r="r" t="t"/>
                <a:pathLst>
                  <a:path extrusionOk="0" h="1833" w="2045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30" name="Google Shape;430;p8"/>
            <p:cNvSpPr/>
            <p:nvPr/>
          </p:nvSpPr>
          <p:spPr>
            <a:xfrm>
              <a:off x="1177875" y="2516525"/>
              <a:ext cx="652000" cy="1566525"/>
            </a:xfrm>
            <a:custGeom>
              <a:rect b="b" l="l" r="r" t="t"/>
              <a:pathLst>
                <a:path extrusionOk="0" h="62661" w="2608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1" name="Google Shape;431;p8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432" name="Google Shape;432;p8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h="10785" w="8671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7CA0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8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fill="none" h="10785" w="8671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" name="Google Shape;434;p8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rect b="b" l="l" r="r" t="t"/>
                <a:pathLst>
                  <a:path extrusionOk="0" fill="none" h="3032" w="1269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" name="Google Shape;435;p8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rect b="b" l="l" r="r" t="t"/>
                <a:pathLst>
                  <a:path extrusionOk="0" fill="none" h="2609" w="917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8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rect b="b" l="l" r="r" t="t"/>
                <a:pathLst>
                  <a:path extrusionOk="0" fill="none" h="1199" w="2256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37" name="Google Shape;437;p8"/>
            <p:cNvSpPr/>
            <p:nvPr/>
          </p:nvSpPr>
          <p:spPr>
            <a:xfrm>
              <a:off x="1086250" y="2701550"/>
              <a:ext cx="237900" cy="313675"/>
            </a:xfrm>
            <a:custGeom>
              <a:rect b="b" l="l" r="r" t="t"/>
              <a:pathLst>
                <a:path extrusionOk="0" h="12547" w="9516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8"/>
            <p:cNvSpPr/>
            <p:nvPr/>
          </p:nvSpPr>
          <p:spPr>
            <a:xfrm>
              <a:off x="924150" y="1106825"/>
              <a:ext cx="244950" cy="345400"/>
            </a:xfrm>
            <a:custGeom>
              <a:rect b="b" l="l" r="r" t="t"/>
              <a:pathLst>
                <a:path extrusionOk="0" h="13816" w="9798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8"/>
            <p:cNvSpPr/>
            <p:nvPr/>
          </p:nvSpPr>
          <p:spPr>
            <a:xfrm>
              <a:off x="1750550" y="2135900"/>
              <a:ext cx="260825" cy="227350"/>
            </a:xfrm>
            <a:custGeom>
              <a:rect b="b" l="l" r="r" t="t"/>
              <a:pathLst>
                <a:path extrusionOk="0" h="9094" w="10433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DDAC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8"/>
            <p:cNvSpPr/>
            <p:nvPr/>
          </p:nvSpPr>
          <p:spPr>
            <a:xfrm>
              <a:off x="1133825" y="238125"/>
              <a:ext cx="246725" cy="246700"/>
            </a:xfrm>
            <a:custGeom>
              <a:rect b="b" l="l" r="r" t="t"/>
              <a:pathLst>
                <a:path extrusionOk="0" h="9868" w="9869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7B22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41" name="Google Shape;441;p8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442" name="Google Shape;442;p8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rect b="b" l="l" r="r" t="t"/>
                <a:pathLst>
                  <a:path extrusionOk="0" h="4583" w="2045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" name="Google Shape;443;p8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rect b="b" l="l" r="r" t="t"/>
                <a:pathLst>
                  <a:path extrusionOk="0" h="4160" w="3525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8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rect b="b" l="l" r="r" t="t"/>
                <a:pathLst>
                  <a:path extrusionOk="0" h="4160" w="5851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5" name="Google Shape;445;p8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446" name="Google Shape;446;p8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rect b="b" l="l" r="r" t="t"/>
                <a:pathLst>
                  <a:path extrusionOk="0" h="5428" w="2256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" name="Google Shape;447;p8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rect b="b" l="l" r="r" t="t"/>
                <a:pathLst>
                  <a:path extrusionOk="0" h="4371" w="867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" name="Google Shape;448;p8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rect b="b" l="l" r="r" t="t"/>
                <a:pathLst>
                  <a:path extrusionOk="0" h="5217" w="275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9" name="Google Shape;449;p8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450" name="Google Shape;450;p8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rect b="b" l="l" r="r" t="t"/>
                <a:pathLst>
                  <a:path extrusionOk="0" h="5780" w="4512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8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rect b="b" l="l" r="r" t="t"/>
                <a:pathLst>
                  <a:path extrusionOk="0" h="5217" w="4019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2" name="Google Shape;452;p8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453" name="Google Shape;453;p8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rect b="b" l="l" r="r" t="t"/>
                <a:pathLst>
                  <a:path extrusionOk="0" h="58080" w="29886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8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rect b="b" l="l" r="r" t="t"/>
                <a:pathLst>
                  <a:path extrusionOk="0" h="11913" w="6063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8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rect b="b" l="l" r="r" t="t"/>
                <a:pathLst>
                  <a:path extrusionOk="0" h="4512" w="3313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8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rect b="b" l="l" r="r" t="t"/>
                <a:pathLst>
                  <a:path extrusionOk="0" h="3385" w="3596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57" name="Google Shape;457;p8"/>
            <p:cNvSpPr/>
            <p:nvPr/>
          </p:nvSpPr>
          <p:spPr>
            <a:xfrm>
              <a:off x="1660700" y="3957925"/>
              <a:ext cx="244950" cy="246725"/>
            </a:xfrm>
            <a:custGeom>
              <a:rect b="b" l="l" r="r" t="t"/>
              <a:pathLst>
                <a:path extrusionOk="0" h="9869" w="9798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8"/>
            <p:cNvSpPr/>
            <p:nvPr/>
          </p:nvSpPr>
          <p:spPr>
            <a:xfrm>
              <a:off x="971725" y="3707700"/>
              <a:ext cx="220275" cy="341875"/>
            </a:xfrm>
            <a:custGeom>
              <a:rect b="b" l="l" r="r" t="t"/>
              <a:pathLst>
                <a:path extrusionOk="0" h="13675" w="8811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7CA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8"/>
            <p:cNvSpPr/>
            <p:nvPr/>
          </p:nvSpPr>
          <p:spPr>
            <a:xfrm>
              <a:off x="2016625" y="4890075"/>
              <a:ext cx="119850" cy="586800"/>
            </a:xfrm>
            <a:custGeom>
              <a:rect b="b" l="l" r="r" t="t"/>
              <a:pathLst>
                <a:path extrusionOk="0" h="23472" w="4794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0" name="Google Shape;460;p8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461" name="Google Shape;461;p8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rect b="b" l="l" r="r" t="t"/>
                <a:pathLst>
                  <a:path extrusionOk="0" h="3103" w="3454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8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rect b="b" l="l" r="r" t="t"/>
                <a:pathLst>
                  <a:path extrusionOk="0" h="2538" w="2679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8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rect b="b" l="l" r="r" t="t"/>
                <a:pathLst>
                  <a:path extrusionOk="0" h="3385" w="3313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" name="Google Shape;464;p8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rect b="b" l="l" r="r" t="t"/>
                <a:pathLst>
                  <a:path extrusionOk="0" h="1693" w="1551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65" name="Google Shape;465;p8"/>
          <p:cNvGrpSpPr/>
          <p:nvPr/>
        </p:nvGrpSpPr>
        <p:grpSpPr>
          <a:xfrm rot="-9319279">
            <a:off x="452001" y="791962"/>
            <a:ext cx="291914" cy="362696"/>
            <a:chOff x="4217025" y="773800"/>
            <a:chExt cx="290750" cy="361250"/>
          </a:xfrm>
        </p:grpSpPr>
        <p:sp>
          <p:nvSpPr>
            <p:cNvPr id="466" name="Google Shape;466;p8"/>
            <p:cNvSpPr/>
            <p:nvPr/>
          </p:nvSpPr>
          <p:spPr>
            <a:xfrm>
              <a:off x="4231125" y="773800"/>
              <a:ext cx="56400" cy="135700"/>
            </a:xfrm>
            <a:custGeom>
              <a:rect b="b" l="l" r="r" t="t"/>
              <a:pathLst>
                <a:path extrusionOk="0" h="5428" w="2256">
                  <a:moveTo>
                    <a:pt x="423" y="1128"/>
                  </a:moveTo>
                  <a:lnTo>
                    <a:pt x="846" y="1762"/>
                  </a:lnTo>
                  <a:lnTo>
                    <a:pt x="1057" y="2397"/>
                  </a:lnTo>
                  <a:lnTo>
                    <a:pt x="1198" y="3102"/>
                  </a:lnTo>
                  <a:lnTo>
                    <a:pt x="1198" y="3806"/>
                  </a:lnTo>
                  <a:lnTo>
                    <a:pt x="987" y="3524"/>
                  </a:lnTo>
                  <a:lnTo>
                    <a:pt x="775" y="3243"/>
                  </a:lnTo>
                  <a:lnTo>
                    <a:pt x="634" y="2961"/>
                  </a:lnTo>
                  <a:lnTo>
                    <a:pt x="493" y="2608"/>
                  </a:lnTo>
                  <a:lnTo>
                    <a:pt x="423" y="1903"/>
                  </a:lnTo>
                  <a:lnTo>
                    <a:pt x="423" y="1128"/>
                  </a:lnTo>
                  <a:close/>
                  <a:moveTo>
                    <a:pt x="0" y="0"/>
                  </a:moveTo>
                  <a:lnTo>
                    <a:pt x="0" y="776"/>
                  </a:lnTo>
                  <a:lnTo>
                    <a:pt x="71" y="2467"/>
                  </a:lnTo>
                  <a:lnTo>
                    <a:pt x="212" y="3454"/>
                  </a:lnTo>
                  <a:lnTo>
                    <a:pt x="353" y="4300"/>
                  </a:lnTo>
                  <a:lnTo>
                    <a:pt x="493" y="4652"/>
                  </a:lnTo>
                  <a:lnTo>
                    <a:pt x="705" y="5005"/>
                  </a:lnTo>
                  <a:lnTo>
                    <a:pt x="916" y="5216"/>
                  </a:lnTo>
                  <a:lnTo>
                    <a:pt x="1128" y="5357"/>
                  </a:lnTo>
                  <a:lnTo>
                    <a:pt x="1480" y="5428"/>
                  </a:lnTo>
                  <a:lnTo>
                    <a:pt x="1762" y="5357"/>
                  </a:lnTo>
                  <a:lnTo>
                    <a:pt x="1974" y="5216"/>
                  </a:lnTo>
                  <a:lnTo>
                    <a:pt x="2115" y="4934"/>
                  </a:lnTo>
                  <a:lnTo>
                    <a:pt x="2185" y="4582"/>
                  </a:lnTo>
                  <a:lnTo>
                    <a:pt x="2256" y="4229"/>
                  </a:lnTo>
                  <a:lnTo>
                    <a:pt x="2185" y="3736"/>
                  </a:lnTo>
                  <a:lnTo>
                    <a:pt x="2115" y="3243"/>
                  </a:lnTo>
                  <a:lnTo>
                    <a:pt x="1974" y="2749"/>
                  </a:lnTo>
                  <a:lnTo>
                    <a:pt x="1833" y="2185"/>
                  </a:lnTo>
                  <a:lnTo>
                    <a:pt x="1621" y="1692"/>
                  </a:lnTo>
                  <a:lnTo>
                    <a:pt x="1339" y="1269"/>
                  </a:lnTo>
                  <a:lnTo>
                    <a:pt x="1057" y="846"/>
                  </a:lnTo>
                  <a:lnTo>
                    <a:pt x="705" y="423"/>
                  </a:lnTo>
                  <a:lnTo>
                    <a:pt x="353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8"/>
            <p:cNvSpPr/>
            <p:nvPr/>
          </p:nvSpPr>
          <p:spPr>
            <a:xfrm>
              <a:off x="4291025" y="858375"/>
              <a:ext cx="216750" cy="109275"/>
            </a:xfrm>
            <a:custGeom>
              <a:rect b="b" l="l" r="r" t="t"/>
              <a:pathLst>
                <a:path extrusionOk="0" h="4371" w="8670">
                  <a:moveTo>
                    <a:pt x="5851" y="1904"/>
                  </a:moveTo>
                  <a:lnTo>
                    <a:pt x="5075" y="2397"/>
                  </a:lnTo>
                  <a:lnTo>
                    <a:pt x="4300" y="2820"/>
                  </a:lnTo>
                  <a:lnTo>
                    <a:pt x="3525" y="3102"/>
                  </a:lnTo>
                  <a:lnTo>
                    <a:pt x="2749" y="3313"/>
                  </a:lnTo>
                  <a:lnTo>
                    <a:pt x="1199" y="3595"/>
                  </a:lnTo>
                  <a:lnTo>
                    <a:pt x="2326" y="3031"/>
                  </a:lnTo>
                  <a:lnTo>
                    <a:pt x="3454" y="2608"/>
                  </a:lnTo>
                  <a:lnTo>
                    <a:pt x="4652" y="2186"/>
                  </a:lnTo>
                  <a:lnTo>
                    <a:pt x="5851" y="1904"/>
                  </a:lnTo>
                  <a:close/>
                  <a:moveTo>
                    <a:pt x="8388" y="0"/>
                  </a:moveTo>
                  <a:lnTo>
                    <a:pt x="8177" y="141"/>
                  </a:lnTo>
                  <a:lnTo>
                    <a:pt x="7472" y="423"/>
                  </a:lnTo>
                  <a:lnTo>
                    <a:pt x="6344" y="776"/>
                  </a:lnTo>
                  <a:lnTo>
                    <a:pt x="3454" y="1833"/>
                  </a:lnTo>
                  <a:lnTo>
                    <a:pt x="2045" y="2397"/>
                  </a:lnTo>
                  <a:lnTo>
                    <a:pt x="1410" y="2679"/>
                  </a:lnTo>
                  <a:lnTo>
                    <a:pt x="846" y="2961"/>
                  </a:lnTo>
                  <a:lnTo>
                    <a:pt x="423" y="3243"/>
                  </a:lnTo>
                  <a:lnTo>
                    <a:pt x="141" y="3595"/>
                  </a:lnTo>
                  <a:lnTo>
                    <a:pt x="1" y="3877"/>
                  </a:lnTo>
                  <a:lnTo>
                    <a:pt x="1" y="4018"/>
                  </a:lnTo>
                  <a:lnTo>
                    <a:pt x="1" y="4159"/>
                  </a:lnTo>
                  <a:lnTo>
                    <a:pt x="71" y="4230"/>
                  </a:lnTo>
                  <a:lnTo>
                    <a:pt x="282" y="4300"/>
                  </a:lnTo>
                  <a:lnTo>
                    <a:pt x="776" y="4371"/>
                  </a:lnTo>
                  <a:lnTo>
                    <a:pt x="1481" y="4300"/>
                  </a:lnTo>
                  <a:lnTo>
                    <a:pt x="2256" y="4230"/>
                  </a:lnTo>
                  <a:lnTo>
                    <a:pt x="3807" y="3877"/>
                  </a:lnTo>
                  <a:lnTo>
                    <a:pt x="4793" y="3525"/>
                  </a:lnTo>
                  <a:lnTo>
                    <a:pt x="5498" y="3313"/>
                  </a:lnTo>
                  <a:lnTo>
                    <a:pt x="6203" y="2961"/>
                  </a:lnTo>
                  <a:lnTo>
                    <a:pt x="6908" y="2608"/>
                  </a:lnTo>
                  <a:lnTo>
                    <a:pt x="7542" y="2186"/>
                  </a:lnTo>
                  <a:lnTo>
                    <a:pt x="7895" y="1692"/>
                  </a:lnTo>
                  <a:lnTo>
                    <a:pt x="8459" y="776"/>
                  </a:lnTo>
                  <a:lnTo>
                    <a:pt x="8600" y="423"/>
                  </a:lnTo>
                  <a:lnTo>
                    <a:pt x="8670" y="141"/>
                  </a:lnTo>
                  <a:lnTo>
                    <a:pt x="860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8"/>
            <p:cNvSpPr/>
            <p:nvPr/>
          </p:nvSpPr>
          <p:spPr>
            <a:xfrm>
              <a:off x="4217025" y="1004625"/>
              <a:ext cx="68750" cy="130425"/>
            </a:xfrm>
            <a:custGeom>
              <a:rect b="b" l="l" r="r" t="t"/>
              <a:pathLst>
                <a:path extrusionOk="0" h="5217" w="2750">
                  <a:moveTo>
                    <a:pt x="1974" y="1"/>
                  </a:moveTo>
                  <a:lnTo>
                    <a:pt x="2115" y="142"/>
                  </a:lnTo>
                  <a:lnTo>
                    <a:pt x="2044" y="565"/>
                  </a:lnTo>
                  <a:lnTo>
                    <a:pt x="1833" y="1551"/>
                  </a:lnTo>
                  <a:lnTo>
                    <a:pt x="1480" y="2679"/>
                  </a:lnTo>
                  <a:lnTo>
                    <a:pt x="1269" y="3172"/>
                  </a:lnTo>
                  <a:lnTo>
                    <a:pt x="1057" y="3525"/>
                  </a:lnTo>
                  <a:lnTo>
                    <a:pt x="987" y="2891"/>
                  </a:lnTo>
                  <a:lnTo>
                    <a:pt x="1057" y="1833"/>
                  </a:lnTo>
                  <a:lnTo>
                    <a:pt x="1128" y="1340"/>
                  </a:lnTo>
                  <a:lnTo>
                    <a:pt x="1269" y="847"/>
                  </a:lnTo>
                  <a:lnTo>
                    <a:pt x="1410" y="494"/>
                  </a:lnTo>
                  <a:lnTo>
                    <a:pt x="1551" y="424"/>
                  </a:lnTo>
                  <a:lnTo>
                    <a:pt x="1621" y="353"/>
                  </a:lnTo>
                  <a:lnTo>
                    <a:pt x="1621" y="353"/>
                  </a:lnTo>
                  <a:lnTo>
                    <a:pt x="1410" y="424"/>
                  </a:lnTo>
                  <a:lnTo>
                    <a:pt x="1198" y="565"/>
                  </a:lnTo>
                  <a:lnTo>
                    <a:pt x="987" y="847"/>
                  </a:lnTo>
                  <a:lnTo>
                    <a:pt x="776" y="1128"/>
                  </a:lnTo>
                  <a:lnTo>
                    <a:pt x="423" y="1763"/>
                  </a:lnTo>
                  <a:lnTo>
                    <a:pt x="141" y="2538"/>
                  </a:lnTo>
                  <a:lnTo>
                    <a:pt x="0" y="3313"/>
                  </a:lnTo>
                  <a:lnTo>
                    <a:pt x="0" y="4018"/>
                  </a:lnTo>
                  <a:lnTo>
                    <a:pt x="0" y="4371"/>
                  </a:lnTo>
                  <a:lnTo>
                    <a:pt x="71" y="4653"/>
                  </a:lnTo>
                  <a:lnTo>
                    <a:pt x="212" y="4864"/>
                  </a:lnTo>
                  <a:lnTo>
                    <a:pt x="353" y="5005"/>
                  </a:lnTo>
                  <a:lnTo>
                    <a:pt x="705" y="5146"/>
                  </a:lnTo>
                  <a:lnTo>
                    <a:pt x="987" y="5217"/>
                  </a:lnTo>
                  <a:lnTo>
                    <a:pt x="1269" y="5076"/>
                  </a:lnTo>
                  <a:lnTo>
                    <a:pt x="1551" y="4935"/>
                  </a:lnTo>
                  <a:lnTo>
                    <a:pt x="1833" y="4653"/>
                  </a:lnTo>
                  <a:lnTo>
                    <a:pt x="2044" y="4300"/>
                  </a:lnTo>
                  <a:lnTo>
                    <a:pt x="2326" y="3877"/>
                  </a:lnTo>
                  <a:lnTo>
                    <a:pt x="2467" y="3454"/>
                  </a:lnTo>
                  <a:lnTo>
                    <a:pt x="2608" y="2961"/>
                  </a:lnTo>
                  <a:lnTo>
                    <a:pt x="2749" y="2468"/>
                  </a:lnTo>
                  <a:lnTo>
                    <a:pt x="2749" y="1974"/>
                  </a:lnTo>
                  <a:lnTo>
                    <a:pt x="2749" y="1481"/>
                  </a:lnTo>
                  <a:lnTo>
                    <a:pt x="2679" y="1058"/>
                  </a:lnTo>
                  <a:lnTo>
                    <a:pt x="2538" y="635"/>
                  </a:lnTo>
                  <a:lnTo>
                    <a:pt x="2326" y="283"/>
                  </a:lnTo>
                  <a:lnTo>
                    <a:pt x="1974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9" name="Google Shape;469;p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ackground">
  <p:cSld name="TITLE_ONLY_1">
    <p:bg>
      <p:bgPr>
        <a:solidFill>
          <a:srgbClr val="D9D9D9"/>
        </a:solidFill>
      </p:bgPr>
    </p:bg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" name="Google Shape;471;p9"/>
          <p:cNvGrpSpPr/>
          <p:nvPr/>
        </p:nvGrpSpPr>
        <p:grpSpPr>
          <a:xfrm>
            <a:off x="7964874" y="-76203"/>
            <a:ext cx="1026725" cy="3854148"/>
            <a:chOff x="818425" y="238125"/>
            <a:chExt cx="1395575" cy="5238750"/>
          </a:xfrm>
        </p:grpSpPr>
        <p:sp>
          <p:nvSpPr>
            <p:cNvPr id="472" name="Google Shape;472;p9"/>
            <p:cNvSpPr/>
            <p:nvPr/>
          </p:nvSpPr>
          <p:spPr>
            <a:xfrm>
              <a:off x="1253650" y="245150"/>
              <a:ext cx="731300" cy="1178875"/>
            </a:xfrm>
            <a:custGeom>
              <a:rect b="b" l="l" r="r" t="t"/>
              <a:pathLst>
                <a:path extrusionOk="0" h="47155" w="29252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73" name="Google Shape;473;p9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474" name="Google Shape;474;p9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rect b="b" l="l" r="r" t="t"/>
                <a:pathLst>
                  <a:path extrusionOk="0" h="51172" w="32776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" name="Google Shape;475;p9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rect b="b" l="l" r="r" t="t"/>
                <a:pathLst>
                  <a:path extrusionOk="0" h="2398" w="2326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p9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rect b="b" l="l" r="r" t="t"/>
                <a:pathLst>
                  <a:path extrusionOk="0" h="2962" w="3032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9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rect b="b" l="l" r="r" t="t"/>
                <a:pathLst>
                  <a:path extrusionOk="0" h="2750" w="2608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9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rect b="b" l="l" r="r" t="t"/>
                <a:pathLst>
                  <a:path extrusionOk="0" h="2749" w="268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rect b="b" l="l" r="r" t="t"/>
                <a:pathLst>
                  <a:path extrusionOk="0" h="2468" w="2257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9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rect b="b" l="l" r="r" t="t"/>
                <a:pathLst>
                  <a:path extrusionOk="0" h="1905" w="1833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9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rect b="b" l="l" r="r" t="t"/>
                <a:pathLst>
                  <a:path extrusionOk="0" h="2468" w="2891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9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rect b="b" l="l" r="r" t="t"/>
                <a:pathLst>
                  <a:path extrusionOk="0" h="2679" w="2538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9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rect b="b" l="l" r="r" t="t"/>
                <a:pathLst>
                  <a:path extrusionOk="0" h="1693" w="2045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9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rect b="b" l="l" r="r" t="t"/>
                <a:pathLst>
                  <a:path extrusionOk="0" h="2045" w="2045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rect b="b" l="l" r="r" t="t"/>
                <a:pathLst>
                  <a:path extrusionOk="0" h="987" w="1269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9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rect b="b" l="l" r="r" t="t"/>
                <a:pathLst>
                  <a:path extrusionOk="0" h="2186" w="2185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9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rect b="b" l="l" r="r" t="t"/>
                <a:pathLst>
                  <a:path extrusionOk="0" h="2820" w="3032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9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rect b="b" l="l" r="r" t="t"/>
                <a:pathLst>
                  <a:path extrusionOk="0" h="1551" w="1622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9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rect b="b" l="l" r="r" t="t"/>
                <a:pathLst>
                  <a:path extrusionOk="0" h="2398" w="2327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9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rect b="b" l="l" r="r" t="t"/>
                <a:pathLst>
                  <a:path extrusionOk="0" h="2116" w="2116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9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rect b="b" l="l" r="r" t="t"/>
                <a:pathLst>
                  <a:path extrusionOk="0" h="1622" w="1411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9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rect b="b" l="l" r="r" t="t"/>
                <a:pathLst>
                  <a:path extrusionOk="0" h="1833" w="2045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93" name="Google Shape;493;p9"/>
            <p:cNvSpPr/>
            <p:nvPr/>
          </p:nvSpPr>
          <p:spPr>
            <a:xfrm>
              <a:off x="1177875" y="2516525"/>
              <a:ext cx="652000" cy="1566525"/>
            </a:xfrm>
            <a:custGeom>
              <a:rect b="b" l="l" r="r" t="t"/>
              <a:pathLst>
                <a:path extrusionOk="0" h="62661" w="2608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4" name="Google Shape;494;p9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495" name="Google Shape;495;p9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h="10785" w="8671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" name="Google Shape;496;p9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fill="none" h="10785" w="8671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9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rect b="b" l="l" r="r" t="t"/>
                <a:pathLst>
                  <a:path extrusionOk="0" fill="none" h="3032" w="1269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9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rect b="b" l="l" r="r" t="t"/>
                <a:pathLst>
                  <a:path extrusionOk="0" fill="none" h="2609" w="917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" name="Google Shape;499;p9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rect b="b" l="l" r="r" t="t"/>
                <a:pathLst>
                  <a:path extrusionOk="0" fill="none" h="1199" w="2256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00" name="Google Shape;500;p9"/>
            <p:cNvSpPr/>
            <p:nvPr/>
          </p:nvSpPr>
          <p:spPr>
            <a:xfrm>
              <a:off x="1086250" y="2701550"/>
              <a:ext cx="237900" cy="313675"/>
            </a:xfrm>
            <a:custGeom>
              <a:rect b="b" l="l" r="r" t="t"/>
              <a:pathLst>
                <a:path extrusionOk="0" h="12547" w="9516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9"/>
            <p:cNvSpPr/>
            <p:nvPr/>
          </p:nvSpPr>
          <p:spPr>
            <a:xfrm>
              <a:off x="924150" y="1106825"/>
              <a:ext cx="244950" cy="345400"/>
            </a:xfrm>
            <a:custGeom>
              <a:rect b="b" l="l" r="r" t="t"/>
              <a:pathLst>
                <a:path extrusionOk="0" h="13816" w="9798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9"/>
            <p:cNvSpPr/>
            <p:nvPr/>
          </p:nvSpPr>
          <p:spPr>
            <a:xfrm>
              <a:off x="1750550" y="2135900"/>
              <a:ext cx="260825" cy="227350"/>
            </a:xfrm>
            <a:custGeom>
              <a:rect b="b" l="l" r="r" t="t"/>
              <a:pathLst>
                <a:path extrusionOk="0" h="9094" w="10433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9"/>
            <p:cNvSpPr/>
            <p:nvPr/>
          </p:nvSpPr>
          <p:spPr>
            <a:xfrm>
              <a:off x="1133825" y="238125"/>
              <a:ext cx="246725" cy="246700"/>
            </a:xfrm>
            <a:custGeom>
              <a:rect b="b" l="l" r="r" t="t"/>
              <a:pathLst>
                <a:path extrusionOk="0" h="9868" w="9869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04" name="Google Shape;504;p9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505" name="Google Shape;505;p9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rect b="b" l="l" r="r" t="t"/>
                <a:pathLst>
                  <a:path extrusionOk="0" h="4583" w="2045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" name="Google Shape;506;p9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rect b="b" l="l" r="r" t="t"/>
                <a:pathLst>
                  <a:path extrusionOk="0" h="4160" w="3525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" name="Google Shape;507;p9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rect b="b" l="l" r="r" t="t"/>
                <a:pathLst>
                  <a:path extrusionOk="0" h="4160" w="5851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8" name="Google Shape;508;p9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509" name="Google Shape;509;p9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rect b="b" l="l" r="r" t="t"/>
                <a:pathLst>
                  <a:path extrusionOk="0" h="5428" w="2256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0" name="Google Shape;510;p9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rect b="b" l="l" r="r" t="t"/>
                <a:pathLst>
                  <a:path extrusionOk="0" h="4371" w="867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9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rect b="b" l="l" r="r" t="t"/>
                <a:pathLst>
                  <a:path extrusionOk="0" h="5217" w="275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12" name="Google Shape;512;p9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513" name="Google Shape;513;p9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rect b="b" l="l" r="r" t="t"/>
                <a:pathLst>
                  <a:path extrusionOk="0" h="5780" w="4512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9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rect b="b" l="l" r="r" t="t"/>
                <a:pathLst>
                  <a:path extrusionOk="0" h="5217" w="4019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15" name="Google Shape;515;p9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516" name="Google Shape;516;p9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rect b="b" l="l" r="r" t="t"/>
                <a:pathLst>
                  <a:path extrusionOk="0" h="58080" w="29886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9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rect b="b" l="l" r="r" t="t"/>
                <a:pathLst>
                  <a:path extrusionOk="0" h="11913" w="6063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9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rect b="b" l="l" r="r" t="t"/>
                <a:pathLst>
                  <a:path extrusionOk="0" h="4512" w="3313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" name="Google Shape;519;p9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rect b="b" l="l" r="r" t="t"/>
                <a:pathLst>
                  <a:path extrusionOk="0" h="3385" w="3596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20" name="Google Shape;520;p9"/>
            <p:cNvSpPr/>
            <p:nvPr/>
          </p:nvSpPr>
          <p:spPr>
            <a:xfrm>
              <a:off x="1660700" y="3957925"/>
              <a:ext cx="244950" cy="246725"/>
            </a:xfrm>
            <a:custGeom>
              <a:rect b="b" l="l" r="r" t="t"/>
              <a:pathLst>
                <a:path extrusionOk="0" h="9869" w="9798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9"/>
            <p:cNvSpPr/>
            <p:nvPr/>
          </p:nvSpPr>
          <p:spPr>
            <a:xfrm>
              <a:off x="971725" y="3707700"/>
              <a:ext cx="220275" cy="341875"/>
            </a:xfrm>
            <a:custGeom>
              <a:rect b="b" l="l" r="r" t="t"/>
              <a:pathLst>
                <a:path extrusionOk="0" h="13675" w="8811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2016625" y="4890075"/>
              <a:ext cx="119850" cy="586800"/>
            </a:xfrm>
            <a:custGeom>
              <a:rect b="b" l="l" r="r" t="t"/>
              <a:pathLst>
                <a:path extrusionOk="0" h="23472" w="4794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3" name="Google Shape;523;p9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524" name="Google Shape;524;p9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rect b="b" l="l" r="r" t="t"/>
                <a:pathLst>
                  <a:path extrusionOk="0" h="3103" w="3454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9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rect b="b" l="l" r="r" t="t"/>
                <a:pathLst>
                  <a:path extrusionOk="0" h="2538" w="2679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9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rect b="b" l="l" r="r" t="t"/>
                <a:pathLst>
                  <a:path extrusionOk="0" h="3385" w="3313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9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rect b="b" l="l" r="r" t="t"/>
                <a:pathLst>
                  <a:path extrusionOk="0" h="1693" w="1551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28" name="Google Shape;528;p9"/>
          <p:cNvGrpSpPr/>
          <p:nvPr/>
        </p:nvGrpSpPr>
        <p:grpSpPr>
          <a:xfrm rot="10800000">
            <a:off x="152399" y="1365547"/>
            <a:ext cx="1026725" cy="3854148"/>
            <a:chOff x="818425" y="238125"/>
            <a:chExt cx="1395575" cy="5238750"/>
          </a:xfrm>
        </p:grpSpPr>
        <p:sp>
          <p:nvSpPr>
            <p:cNvPr id="529" name="Google Shape;529;p9"/>
            <p:cNvSpPr/>
            <p:nvPr/>
          </p:nvSpPr>
          <p:spPr>
            <a:xfrm>
              <a:off x="1253650" y="245150"/>
              <a:ext cx="731300" cy="1178875"/>
            </a:xfrm>
            <a:custGeom>
              <a:rect b="b" l="l" r="r" t="t"/>
              <a:pathLst>
                <a:path extrusionOk="0" h="47155" w="29252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30" name="Google Shape;530;p9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531" name="Google Shape;531;p9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rect b="b" l="l" r="r" t="t"/>
                <a:pathLst>
                  <a:path extrusionOk="0" h="51172" w="32776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" name="Google Shape;532;p9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rect b="b" l="l" r="r" t="t"/>
                <a:pathLst>
                  <a:path extrusionOk="0" h="2398" w="2326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" name="Google Shape;533;p9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rect b="b" l="l" r="r" t="t"/>
                <a:pathLst>
                  <a:path extrusionOk="0" h="2962" w="3032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" name="Google Shape;534;p9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rect b="b" l="l" r="r" t="t"/>
                <a:pathLst>
                  <a:path extrusionOk="0" h="2750" w="2608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" name="Google Shape;535;p9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rect b="b" l="l" r="r" t="t"/>
                <a:pathLst>
                  <a:path extrusionOk="0" h="2749" w="268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" name="Google Shape;536;p9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rect b="b" l="l" r="r" t="t"/>
                <a:pathLst>
                  <a:path extrusionOk="0" h="2468" w="2257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" name="Google Shape;537;p9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rect b="b" l="l" r="r" t="t"/>
                <a:pathLst>
                  <a:path extrusionOk="0" h="1905" w="1833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" name="Google Shape;538;p9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rect b="b" l="l" r="r" t="t"/>
                <a:pathLst>
                  <a:path extrusionOk="0" h="2468" w="2891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9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rect b="b" l="l" r="r" t="t"/>
                <a:pathLst>
                  <a:path extrusionOk="0" h="2679" w="2538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9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rect b="b" l="l" r="r" t="t"/>
                <a:pathLst>
                  <a:path extrusionOk="0" h="1693" w="2045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9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rect b="b" l="l" r="r" t="t"/>
                <a:pathLst>
                  <a:path extrusionOk="0" h="2045" w="2045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9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rect b="b" l="l" r="r" t="t"/>
                <a:pathLst>
                  <a:path extrusionOk="0" h="987" w="1269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3" name="Google Shape;543;p9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rect b="b" l="l" r="r" t="t"/>
                <a:pathLst>
                  <a:path extrusionOk="0" h="2186" w="2185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" name="Google Shape;544;p9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rect b="b" l="l" r="r" t="t"/>
                <a:pathLst>
                  <a:path extrusionOk="0" h="2820" w="3032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" name="Google Shape;545;p9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rect b="b" l="l" r="r" t="t"/>
                <a:pathLst>
                  <a:path extrusionOk="0" h="1551" w="1622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" name="Google Shape;546;p9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rect b="b" l="l" r="r" t="t"/>
                <a:pathLst>
                  <a:path extrusionOk="0" h="2398" w="2327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9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rect b="b" l="l" r="r" t="t"/>
                <a:pathLst>
                  <a:path extrusionOk="0" h="2116" w="2116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9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rect b="b" l="l" r="r" t="t"/>
                <a:pathLst>
                  <a:path extrusionOk="0" h="1622" w="1411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9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rect b="b" l="l" r="r" t="t"/>
                <a:pathLst>
                  <a:path extrusionOk="0" h="1833" w="2045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50" name="Google Shape;550;p9"/>
            <p:cNvSpPr/>
            <p:nvPr/>
          </p:nvSpPr>
          <p:spPr>
            <a:xfrm>
              <a:off x="1177875" y="2516525"/>
              <a:ext cx="652000" cy="1566525"/>
            </a:xfrm>
            <a:custGeom>
              <a:rect b="b" l="l" r="r" t="t"/>
              <a:pathLst>
                <a:path extrusionOk="0" h="62661" w="2608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51" name="Google Shape;551;p9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552" name="Google Shape;552;p9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h="10785" w="8671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9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rect b="b" l="l" r="r" t="t"/>
                <a:pathLst>
                  <a:path extrusionOk="0" fill="none" h="10785" w="8671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9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rect b="b" l="l" r="r" t="t"/>
                <a:pathLst>
                  <a:path extrusionOk="0" fill="none" h="3032" w="1269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" name="Google Shape;555;p9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rect b="b" l="l" r="r" t="t"/>
                <a:pathLst>
                  <a:path extrusionOk="0" fill="none" h="2609" w="917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" name="Google Shape;556;p9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rect b="b" l="l" r="r" t="t"/>
                <a:pathLst>
                  <a:path extrusionOk="0" fill="none" h="1199" w="2256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57" name="Google Shape;557;p9"/>
            <p:cNvSpPr/>
            <p:nvPr/>
          </p:nvSpPr>
          <p:spPr>
            <a:xfrm>
              <a:off x="1086250" y="2701550"/>
              <a:ext cx="237900" cy="313675"/>
            </a:xfrm>
            <a:custGeom>
              <a:rect b="b" l="l" r="r" t="t"/>
              <a:pathLst>
                <a:path extrusionOk="0" h="12547" w="9516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924150" y="1106825"/>
              <a:ext cx="244950" cy="345400"/>
            </a:xfrm>
            <a:custGeom>
              <a:rect b="b" l="l" r="r" t="t"/>
              <a:pathLst>
                <a:path extrusionOk="0" h="13816" w="9798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1750550" y="2135900"/>
              <a:ext cx="260825" cy="227350"/>
            </a:xfrm>
            <a:custGeom>
              <a:rect b="b" l="l" r="r" t="t"/>
              <a:pathLst>
                <a:path extrusionOk="0" h="9094" w="10433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1133825" y="238125"/>
              <a:ext cx="246725" cy="246700"/>
            </a:xfrm>
            <a:custGeom>
              <a:rect b="b" l="l" r="r" t="t"/>
              <a:pathLst>
                <a:path extrusionOk="0" h="9868" w="9869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1" name="Google Shape;561;p9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562" name="Google Shape;562;p9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rect b="b" l="l" r="r" t="t"/>
                <a:pathLst>
                  <a:path extrusionOk="0" h="4583" w="2045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" name="Google Shape;563;p9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rect b="b" l="l" r="r" t="t"/>
                <a:pathLst>
                  <a:path extrusionOk="0" h="4160" w="3525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" name="Google Shape;564;p9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rect b="b" l="l" r="r" t="t"/>
                <a:pathLst>
                  <a:path extrusionOk="0" h="4160" w="5851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65" name="Google Shape;565;p9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566" name="Google Shape;566;p9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rect b="b" l="l" r="r" t="t"/>
                <a:pathLst>
                  <a:path extrusionOk="0" h="5428" w="2256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" name="Google Shape;567;p9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rect b="b" l="l" r="r" t="t"/>
                <a:pathLst>
                  <a:path extrusionOk="0" h="4371" w="867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" name="Google Shape;568;p9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rect b="b" l="l" r="r" t="t"/>
                <a:pathLst>
                  <a:path extrusionOk="0" h="5217" w="275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69" name="Google Shape;569;p9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570" name="Google Shape;570;p9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rect b="b" l="l" r="r" t="t"/>
                <a:pathLst>
                  <a:path extrusionOk="0" h="5780" w="4512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" name="Google Shape;571;p9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rect b="b" l="l" r="r" t="t"/>
                <a:pathLst>
                  <a:path extrusionOk="0" h="5217" w="4019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2" name="Google Shape;572;p9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573" name="Google Shape;573;p9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rect b="b" l="l" r="r" t="t"/>
                <a:pathLst>
                  <a:path extrusionOk="0" h="58080" w="29886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" name="Google Shape;574;p9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rect b="b" l="l" r="r" t="t"/>
                <a:pathLst>
                  <a:path extrusionOk="0" h="11913" w="6063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9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rect b="b" l="l" r="r" t="t"/>
                <a:pathLst>
                  <a:path extrusionOk="0" h="4512" w="3313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9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rect b="b" l="l" r="r" t="t"/>
                <a:pathLst>
                  <a:path extrusionOk="0" h="3385" w="3596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77" name="Google Shape;577;p9"/>
            <p:cNvSpPr/>
            <p:nvPr/>
          </p:nvSpPr>
          <p:spPr>
            <a:xfrm>
              <a:off x="1660700" y="3957925"/>
              <a:ext cx="244950" cy="246725"/>
            </a:xfrm>
            <a:custGeom>
              <a:rect b="b" l="l" r="r" t="t"/>
              <a:pathLst>
                <a:path extrusionOk="0" h="9869" w="9798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971725" y="3707700"/>
              <a:ext cx="220275" cy="341875"/>
            </a:xfrm>
            <a:custGeom>
              <a:rect b="b" l="l" r="r" t="t"/>
              <a:pathLst>
                <a:path extrusionOk="0" h="13675" w="8811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2016625" y="4890075"/>
              <a:ext cx="119850" cy="586800"/>
            </a:xfrm>
            <a:custGeom>
              <a:rect b="b" l="l" r="r" t="t"/>
              <a:pathLst>
                <a:path extrusionOk="0" h="23472" w="4794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80" name="Google Shape;580;p9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581" name="Google Shape;581;p9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rect b="b" l="l" r="r" t="t"/>
                <a:pathLst>
                  <a:path extrusionOk="0" h="3103" w="3454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2" name="Google Shape;582;p9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rect b="b" l="l" r="r" t="t"/>
                <a:pathLst>
                  <a:path extrusionOk="0" h="2538" w="2679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" name="Google Shape;583;p9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rect b="b" l="l" r="r" t="t"/>
                <a:pathLst>
                  <a:path extrusionOk="0" h="3385" w="3313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9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rect b="b" l="l" r="r" t="t"/>
                <a:pathLst>
                  <a:path extrusionOk="0" h="1693" w="1551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85" name="Google Shape;585;p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7" name="Google Shape;587;p10"/>
          <p:cNvGrpSpPr/>
          <p:nvPr/>
        </p:nvGrpSpPr>
        <p:grpSpPr>
          <a:xfrm rot="131350">
            <a:off x="2426633" y="3882228"/>
            <a:ext cx="4290735" cy="1078616"/>
            <a:chOff x="2503650" y="3729893"/>
            <a:chExt cx="4290606" cy="1078583"/>
          </a:xfrm>
        </p:grpSpPr>
        <p:sp>
          <p:nvSpPr>
            <p:cNvPr id="588" name="Google Shape;588;p10"/>
            <p:cNvSpPr/>
            <p:nvPr/>
          </p:nvSpPr>
          <p:spPr>
            <a:xfrm rot="4499919">
              <a:off x="3385216" y="3559057"/>
              <a:ext cx="626202" cy="1504540"/>
            </a:xfrm>
            <a:custGeom>
              <a:rect b="b" l="l" r="r" t="t"/>
              <a:pathLst>
                <a:path extrusionOk="0" h="62661" w="2608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10"/>
            <p:cNvSpPr/>
            <p:nvPr/>
          </p:nvSpPr>
          <p:spPr>
            <a:xfrm rot="2120693">
              <a:off x="2569733" y="4367036"/>
              <a:ext cx="228484" cy="301260"/>
            </a:xfrm>
            <a:custGeom>
              <a:rect b="b" l="l" r="r" t="t"/>
              <a:pathLst>
                <a:path extrusionOk="0" h="12547" w="9516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0" name="Google Shape;590;p10"/>
            <p:cNvGrpSpPr/>
            <p:nvPr/>
          </p:nvGrpSpPr>
          <p:grpSpPr>
            <a:xfrm rot="-4499919">
              <a:off x="5164310" y="3568656"/>
              <a:ext cx="736195" cy="1394547"/>
              <a:chOff x="3487525" y="3986125"/>
              <a:chExt cx="766525" cy="1452000"/>
            </a:xfrm>
          </p:grpSpPr>
          <p:sp>
            <p:nvSpPr>
              <p:cNvPr id="591" name="Google Shape;591;p10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rect b="b" l="l" r="r" t="t"/>
                <a:pathLst>
                  <a:path extrusionOk="0" h="58080" w="29886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" name="Google Shape;592;p10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rect b="b" l="l" r="r" t="t"/>
                <a:pathLst>
                  <a:path extrusionOk="0" h="11913" w="6063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" name="Google Shape;593;p10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rect b="b" l="l" r="r" t="t"/>
                <a:pathLst>
                  <a:path extrusionOk="0" h="4512" w="3313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" name="Google Shape;594;p10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rect b="b" l="l" r="r" t="t"/>
                <a:pathLst>
                  <a:path extrusionOk="0" h="3385" w="3596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95" name="Google Shape;595;p10"/>
            <p:cNvSpPr/>
            <p:nvPr/>
          </p:nvSpPr>
          <p:spPr>
            <a:xfrm>
              <a:off x="4535406" y="4308991"/>
              <a:ext cx="198042" cy="199452"/>
            </a:xfrm>
            <a:custGeom>
              <a:rect b="b" l="l" r="r" t="t"/>
              <a:pathLst>
                <a:path extrusionOk="0" h="9869" w="9798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10"/>
            <p:cNvSpPr/>
            <p:nvPr/>
          </p:nvSpPr>
          <p:spPr>
            <a:xfrm rot="-4500104">
              <a:off x="6518556" y="4207572"/>
              <a:ext cx="115131" cy="420814"/>
            </a:xfrm>
            <a:custGeom>
              <a:rect b="b" l="l" r="r" t="t"/>
              <a:pathLst>
                <a:path extrusionOk="0" h="23472" w="4794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7" name="Google Shape;597;p10"/>
            <p:cNvGrpSpPr/>
            <p:nvPr/>
          </p:nvGrpSpPr>
          <p:grpSpPr>
            <a:xfrm rot="4061973">
              <a:off x="4591314" y="4522570"/>
              <a:ext cx="150793" cy="179149"/>
              <a:chOff x="4157100" y="2900650"/>
              <a:chExt cx="206200" cy="244975"/>
            </a:xfrm>
          </p:grpSpPr>
          <p:sp>
            <p:nvSpPr>
              <p:cNvPr id="598" name="Google Shape;598;p10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rect b="b" l="l" r="r" t="t"/>
                <a:pathLst>
                  <a:path extrusionOk="0" h="4583" w="2045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" name="Google Shape;599;p10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rect b="b" l="l" r="r" t="t"/>
                <a:pathLst>
                  <a:path extrusionOk="0" h="4160" w="3525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" name="Google Shape;600;p10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rect b="b" l="l" r="r" t="t"/>
                <a:pathLst>
                  <a:path extrusionOk="0" h="4160" w="5851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01" name="Google Shape;601;p10"/>
          <p:cNvSpPr txBox="1"/>
          <p:nvPr>
            <p:ph idx="1" type="body"/>
          </p:nvPr>
        </p:nvSpPr>
        <p:spPr>
          <a:xfrm>
            <a:off x="1726650" y="3485425"/>
            <a:ext cx="56907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602" name="Google Shape;602;p1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11"/>
          <p:cNvGrpSpPr/>
          <p:nvPr/>
        </p:nvGrpSpPr>
        <p:grpSpPr>
          <a:xfrm rot="131350">
            <a:off x="2426633" y="3882228"/>
            <a:ext cx="4290735" cy="1078616"/>
            <a:chOff x="2503650" y="3729893"/>
            <a:chExt cx="4290606" cy="1078583"/>
          </a:xfrm>
        </p:grpSpPr>
        <p:sp>
          <p:nvSpPr>
            <p:cNvPr id="605" name="Google Shape;605;p11"/>
            <p:cNvSpPr/>
            <p:nvPr/>
          </p:nvSpPr>
          <p:spPr>
            <a:xfrm rot="4499919">
              <a:off x="3385216" y="3559057"/>
              <a:ext cx="626202" cy="1504540"/>
            </a:xfrm>
            <a:custGeom>
              <a:rect b="b" l="l" r="r" t="t"/>
              <a:pathLst>
                <a:path extrusionOk="0" h="62661" w="2608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11"/>
            <p:cNvSpPr/>
            <p:nvPr/>
          </p:nvSpPr>
          <p:spPr>
            <a:xfrm rot="2120693">
              <a:off x="2569733" y="4367036"/>
              <a:ext cx="228484" cy="301260"/>
            </a:xfrm>
            <a:custGeom>
              <a:rect b="b" l="l" r="r" t="t"/>
              <a:pathLst>
                <a:path extrusionOk="0" h="12547" w="9516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07" name="Google Shape;607;p11"/>
            <p:cNvGrpSpPr/>
            <p:nvPr/>
          </p:nvGrpSpPr>
          <p:grpSpPr>
            <a:xfrm rot="-4499919">
              <a:off x="5164310" y="3568656"/>
              <a:ext cx="736195" cy="1394547"/>
              <a:chOff x="3487525" y="3986125"/>
              <a:chExt cx="766525" cy="1452000"/>
            </a:xfrm>
          </p:grpSpPr>
          <p:sp>
            <p:nvSpPr>
              <p:cNvPr id="608" name="Google Shape;608;p11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rect b="b" l="l" r="r" t="t"/>
                <a:pathLst>
                  <a:path extrusionOk="0" h="58080" w="29886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9" name="Google Shape;609;p11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rect b="b" l="l" r="r" t="t"/>
                <a:pathLst>
                  <a:path extrusionOk="0" h="11913" w="6063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" name="Google Shape;610;p11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rect b="b" l="l" r="r" t="t"/>
                <a:pathLst>
                  <a:path extrusionOk="0" h="4512" w="3313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" name="Google Shape;611;p11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rect b="b" l="l" r="r" t="t"/>
                <a:pathLst>
                  <a:path extrusionOk="0" h="3385" w="3596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12" name="Google Shape;612;p11"/>
            <p:cNvSpPr/>
            <p:nvPr/>
          </p:nvSpPr>
          <p:spPr>
            <a:xfrm>
              <a:off x="4535406" y="4308991"/>
              <a:ext cx="198042" cy="199452"/>
            </a:xfrm>
            <a:custGeom>
              <a:rect b="b" l="l" r="r" t="t"/>
              <a:pathLst>
                <a:path extrusionOk="0" h="9869" w="9798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11"/>
            <p:cNvSpPr/>
            <p:nvPr/>
          </p:nvSpPr>
          <p:spPr>
            <a:xfrm rot="-4500104">
              <a:off x="6518556" y="4207572"/>
              <a:ext cx="115131" cy="420814"/>
            </a:xfrm>
            <a:custGeom>
              <a:rect b="b" l="l" r="r" t="t"/>
              <a:pathLst>
                <a:path extrusionOk="0" h="23472" w="4794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14" name="Google Shape;614;p11"/>
            <p:cNvGrpSpPr/>
            <p:nvPr/>
          </p:nvGrpSpPr>
          <p:grpSpPr>
            <a:xfrm rot="4061973">
              <a:off x="4591314" y="4522570"/>
              <a:ext cx="150793" cy="179149"/>
              <a:chOff x="4157100" y="2900650"/>
              <a:chExt cx="206200" cy="244975"/>
            </a:xfrm>
          </p:grpSpPr>
          <p:sp>
            <p:nvSpPr>
              <p:cNvPr id="615" name="Google Shape;615;p11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rect b="b" l="l" r="r" t="t"/>
                <a:pathLst>
                  <a:path extrusionOk="0" h="4583" w="2045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6" name="Google Shape;616;p11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rect b="b" l="l" r="r" t="t"/>
                <a:pathLst>
                  <a:path extrusionOk="0" h="4160" w="3525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7" name="Google Shape;617;p11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rect b="b" l="l" r="r" t="t"/>
                <a:pathLst>
                  <a:path extrusionOk="0" h="4160" w="5851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18" name="Google Shape;618;p1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lor">
  <p:cSld name="BLANK_1">
    <p:bg>
      <p:bgPr>
        <a:solidFill>
          <a:srgbClr val="BDCC64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0" name="Google Shape;620;p12"/>
          <p:cNvGrpSpPr/>
          <p:nvPr/>
        </p:nvGrpSpPr>
        <p:grpSpPr>
          <a:xfrm rot="131350">
            <a:off x="2426633" y="3882228"/>
            <a:ext cx="4290735" cy="1078616"/>
            <a:chOff x="2503650" y="3729893"/>
            <a:chExt cx="4290606" cy="1078583"/>
          </a:xfrm>
        </p:grpSpPr>
        <p:sp>
          <p:nvSpPr>
            <p:cNvPr id="621" name="Google Shape;621;p12"/>
            <p:cNvSpPr/>
            <p:nvPr/>
          </p:nvSpPr>
          <p:spPr>
            <a:xfrm rot="4499919">
              <a:off x="3385216" y="3559057"/>
              <a:ext cx="626202" cy="1504540"/>
            </a:xfrm>
            <a:custGeom>
              <a:rect b="b" l="l" r="r" t="t"/>
              <a:pathLst>
                <a:path extrusionOk="0" h="62661" w="2608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12"/>
            <p:cNvSpPr/>
            <p:nvPr/>
          </p:nvSpPr>
          <p:spPr>
            <a:xfrm rot="2120693">
              <a:off x="2569733" y="4367036"/>
              <a:ext cx="228484" cy="301260"/>
            </a:xfrm>
            <a:custGeom>
              <a:rect b="b" l="l" r="r" t="t"/>
              <a:pathLst>
                <a:path extrusionOk="0" h="12547" w="9516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3" name="Google Shape;623;p12"/>
            <p:cNvGrpSpPr/>
            <p:nvPr/>
          </p:nvGrpSpPr>
          <p:grpSpPr>
            <a:xfrm rot="-4499919">
              <a:off x="5164310" y="3568656"/>
              <a:ext cx="736195" cy="1394547"/>
              <a:chOff x="3487525" y="3986125"/>
              <a:chExt cx="766525" cy="1452000"/>
            </a:xfrm>
          </p:grpSpPr>
          <p:sp>
            <p:nvSpPr>
              <p:cNvPr id="624" name="Google Shape;624;p12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rect b="b" l="l" r="r" t="t"/>
                <a:pathLst>
                  <a:path extrusionOk="0" h="58080" w="29886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5" name="Google Shape;625;p12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rect b="b" l="l" r="r" t="t"/>
                <a:pathLst>
                  <a:path extrusionOk="0" h="11913" w="6063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6" name="Google Shape;626;p12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rect b="b" l="l" r="r" t="t"/>
                <a:pathLst>
                  <a:path extrusionOk="0" h="4512" w="3313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7" name="Google Shape;627;p12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rect b="b" l="l" r="r" t="t"/>
                <a:pathLst>
                  <a:path extrusionOk="0" h="3385" w="3596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28" name="Google Shape;628;p12"/>
            <p:cNvSpPr/>
            <p:nvPr/>
          </p:nvSpPr>
          <p:spPr>
            <a:xfrm>
              <a:off x="4535406" y="4308991"/>
              <a:ext cx="198042" cy="199452"/>
            </a:xfrm>
            <a:custGeom>
              <a:rect b="b" l="l" r="r" t="t"/>
              <a:pathLst>
                <a:path extrusionOk="0" h="9869" w="9798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12"/>
            <p:cNvSpPr/>
            <p:nvPr/>
          </p:nvSpPr>
          <p:spPr>
            <a:xfrm rot="-4500104">
              <a:off x="6518556" y="4207572"/>
              <a:ext cx="115131" cy="420814"/>
            </a:xfrm>
            <a:custGeom>
              <a:rect b="b" l="l" r="r" t="t"/>
              <a:pathLst>
                <a:path extrusionOk="0" h="23472" w="4794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30" name="Google Shape;630;p12"/>
            <p:cNvGrpSpPr/>
            <p:nvPr/>
          </p:nvGrpSpPr>
          <p:grpSpPr>
            <a:xfrm rot="4061973">
              <a:off x="4591314" y="4522570"/>
              <a:ext cx="150793" cy="179149"/>
              <a:chOff x="4157100" y="2900650"/>
              <a:chExt cx="206200" cy="244975"/>
            </a:xfrm>
          </p:grpSpPr>
          <p:sp>
            <p:nvSpPr>
              <p:cNvPr id="631" name="Google Shape;631;p12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rect b="b" l="l" r="r" t="t"/>
                <a:pathLst>
                  <a:path extrusionOk="0" h="4583" w="2045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2" name="Google Shape;632;p12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rect b="b" l="l" r="r" t="t"/>
                <a:pathLst>
                  <a:path extrusionOk="0" h="4160" w="3525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12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rect b="b" l="l" r="r" t="t"/>
                <a:pathLst>
                  <a:path extrusionOk="0" h="4160" w="5851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34" name="Google Shape;634;p1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>
                <a:solidFill>
                  <a:srgbClr val="FFFFFF"/>
                </a:solidFill>
              </a:defRPr>
            </a:lvl1pPr>
            <a:lvl2pPr lvl="1" algn="ctr">
              <a:buNone/>
              <a:defRPr>
                <a:solidFill>
                  <a:srgbClr val="FFFFFF"/>
                </a:solidFill>
              </a:defRPr>
            </a:lvl2pPr>
            <a:lvl3pPr lvl="2" algn="ctr">
              <a:buNone/>
              <a:defRPr>
                <a:solidFill>
                  <a:srgbClr val="FFFFFF"/>
                </a:solidFill>
              </a:defRPr>
            </a:lvl3pPr>
            <a:lvl4pPr lvl="3" algn="ctr">
              <a:buNone/>
              <a:defRPr>
                <a:solidFill>
                  <a:srgbClr val="FFFFFF"/>
                </a:solidFill>
              </a:defRPr>
            </a:lvl4pPr>
            <a:lvl5pPr lvl="4" algn="ctr">
              <a:buNone/>
              <a:defRPr>
                <a:solidFill>
                  <a:srgbClr val="FFFFFF"/>
                </a:solidFill>
              </a:defRPr>
            </a:lvl5pPr>
            <a:lvl6pPr lvl="5" algn="ctr">
              <a:buNone/>
              <a:defRPr>
                <a:solidFill>
                  <a:srgbClr val="FFFFFF"/>
                </a:solidFill>
              </a:defRPr>
            </a:lvl6pPr>
            <a:lvl7pPr lvl="6" algn="ctr">
              <a:buNone/>
              <a:defRPr>
                <a:solidFill>
                  <a:srgbClr val="FFFFFF"/>
                </a:solidFill>
              </a:defRPr>
            </a:lvl7pPr>
            <a:lvl8pPr lvl="7" algn="ctr">
              <a:buNone/>
              <a:defRPr>
                <a:solidFill>
                  <a:srgbClr val="FFFFFF"/>
                </a:solidFill>
              </a:defRPr>
            </a:lvl8pPr>
            <a:lvl9pPr lvl="8" algn="ctr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2"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13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13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39" name="Google Shape;639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640" name="Google Shape;640;p1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14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43" name="Google Shape;643;p1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5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15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15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48" name="Google Shape;648;p15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9" name="Google Shape;64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16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2" name="Google Shape;652;p16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3" name="Google Shape;653;p16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54" name="Google Shape;654;p16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55" name="Google Shape;655;p1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656" name="Google Shape;65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8975" y="586975"/>
            <a:ext cx="600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7BFAC"/>
              </a:buClr>
              <a:buSzPts val="3000"/>
              <a:buFont typeface="Yellowtail"/>
              <a:buNone/>
              <a:defRPr sz="3000">
                <a:solidFill>
                  <a:srgbClr val="97BFAC"/>
                </a:solidFill>
                <a:latin typeface="Yellowtail"/>
                <a:ea typeface="Yellowtail"/>
                <a:cs typeface="Yellowtail"/>
                <a:sym typeface="Yellowtai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97BFAC"/>
              </a:buClr>
              <a:buSzPts val="3000"/>
              <a:buFont typeface="Yellowtail"/>
              <a:buNone/>
              <a:defRPr sz="3000">
                <a:solidFill>
                  <a:srgbClr val="97BFAC"/>
                </a:solidFill>
                <a:latin typeface="Yellowtail"/>
                <a:ea typeface="Yellowtail"/>
                <a:cs typeface="Yellowtail"/>
                <a:sym typeface="Yellowtail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97BFAC"/>
              </a:buClr>
              <a:buSzPts val="3000"/>
              <a:buFont typeface="Yellowtail"/>
              <a:buNone/>
              <a:defRPr sz="3000">
                <a:solidFill>
                  <a:srgbClr val="97BFAC"/>
                </a:solidFill>
                <a:latin typeface="Yellowtail"/>
                <a:ea typeface="Yellowtail"/>
                <a:cs typeface="Yellowtail"/>
                <a:sym typeface="Yellowtail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97BFAC"/>
              </a:buClr>
              <a:buSzPts val="3000"/>
              <a:buFont typeface="Yellowtail"/>
              <a:buNone/>
              <a:defRPr sz="3000">
                <a:solidFill>
                  <a:srgbClr val="97BFAC"/>
                </a:solidFill>
                <a:latin typeface="Yellowtail"/>
                <a:ea typeface="Yellowtail"/>
                <a:cs typeface="Yellowtail"/>
                <a:sym typeface="Yellowtail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97BFAC"/>
              </a:buClr>
              <a:buSzPts val="3000"/>
              <a:buFont typeface="Yellowtail"/>
              <a:buNone/>
              <a:defRPr sz="3000">
                <a:solidFill>
                  <a:srgbClr val="97BFAC"/>
                </a:solidFill>
                <a:latin typeface="Yellowtail"/>
                <a:ea typeface="Yellowtail"/>
                <a:cs typeface="Yellowtail"/>
                <a:sym typeface="Yellowtai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97BFAC"/>
              </a:buClr>
              <a:buSzPts val="3000"/>
              <a:buFont typeface="Yellowtail"/>
              <a:buNone/>
              <a:defRPr sz="3000">
                <a:solidFill>
                  <a:srgbClr val="97BFAC"/>
                </a:solidFill>
                <a:latin typeface="Yellowtail"/>
                <a:ea typeface="Yellowtail"/>
                <a:cs typeface="Yellowtail"/>
                <a:sym typeface="Yellowtail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97BFAC"/>
              </a:buClr>
              <a:buSzPts val="3000"/>
              <a:buFont typeface="Yellowtail"/>
              <a:buNone/>
              <a:defRPr sz="3000">
                <a:solidFill>
                  <a:srgbClr val="97BFAC"/>
                </a:solidFill>
                <a:latin typeface="Yellowtail"/>
                <a:ea typeface="Yellowtail"/>
                <a:cs typeface="Yellowtail"/>
                <a:sym typeface="Yellowtail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97BFAC"/>
              </a:buClr>
              <a:buSzPts val="3000"/>
              <a:buFont typeface="Yellowtail"/>
              <a:buNone/>
              <a:defRPr sz="3000">
                <a:solidFill>
                  <a:srgbClr val="97BFAC"/>
                </a:solidFill>
                <a:latin typeface="Yellowtail"/>
                <a:ea typeface="Yellowtail"/>
                <a:cs typeface="Yellowtail"/>
                <a:sym typeface="Yellowtail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97BFAC"/>
              </a:buClr>
              <a:buSzPts val="3000"/>
              <a:buFont typeface="Yellowtail"/>
              <a:buNone/>
              <a:defRPr sz="3000">
                <a:solidFill>
                  <a:srgbClr val="97BFAC"/>
                </a:solidFill>
                <a:latin typeface="Yellowtail"/>
                <a:ea typeface="Yellowtail"/>
                <a:cs typeface="Yellowtail"/>
                <a:sym typeface="Yellowtai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975" y="1504950"/>
            <a:ext cx="6009600" cy="30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600"/>
              </a:spcBef>
              <a:spcAft>
                <a:spcPts val="0"/>
              </a:spcAft>
              <a:buClr>
                <a:srgbClr val="BDCC64"/>
              </a:buClr>
              <a:buSzPts val="1400"/>
              <a:buFont typeface="Neuton"/>
              <a:buChar char="✢"/>
              <a:defRPr sz="2400">
                <a:solidFill>
                  <a:srgbClr val="666666"/>
                </a:solidFill>
                <a:latin typeface="Neuton"/>
                <a:ea typeface="Neuton"/>
                <a:cs typeface="Neuton"/>
                <a:sym typeface="Neuton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rgbClr val="BDCC64"/>
              </a:buClr>
              <a:buSzPts val="2400"/>
              <a:buFont typeface="Neuton"/>
              <a:buChar char="○"/>
              <a:defRPr sz="2400">
                <a:solidFill>
                  <a:srgbClr val="666666"/>
                </a:solidFill>
                <a:latin typeface="Neuton"/>
                <a:ea typeface="Neuton"/>
                <a:cs typeface="Neuton"/>
                <a:sym typeface="Neuton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rgbClr val="BDCC64"/>
              </a:buClr>
              <a:buSzPts val="2400"/>
              <a:buFont typeface="Neuton"/>
              <a:buChar char="○"/>
              <a:defRPr sz="2400">
                <a:solidFill>
                  <a:srgbClr val="666666"/>
                </a:solidFill>
                <a:latin typeface="Neuton"/>
                <a:ea typeface="Neuton"/>
                <a:cs typeface="Neuton"/>
                <a:sym typeface="Neuton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rgbClr val="BDCC64"/>
              </a:buClr>
              <a:buSzPts val="2400"/>
              <a:buFont typeface="Neuton"/>
              <a:buChar char="○"/>
              <a:defRPr sz="2400">
                <a:solidFill>
                  <a:srgbClr val="666666"/>
                </a:solidFill>
                <a:latin typeface="Neuton"/>
                <a:ea typeface="Neuton"/>
                <a:cs typeface="Neuton"/>
                <a:sym typeface="Neuton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rgbClr val="BDCC64"/>
              </a:buClr>
              <a:buSzPts val="2400"/>
              <a:buFont typeface="Neuton"/>
              <a:buChar char="○"/>
              <a:defRPr sz="2400">
                <a:solidFill>
                  <a:srgbClr val="666666"/>
                </a:solidFill>
                <a:latin typeface="Neuton"/>
                <a:ea typeface="Neuton"/>
                <a:cs typeface="Neuton"/>
                <a:sym typeface="Neuton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rgbClr val="BDCC64"/>
              </a:buClr>
              <a:buSzPts val="2400"/>
              <a:buFont typeface="Neuton"/>
              <a:buChar char="○"/>
              <a:defRPr sz="2400">
                <a:solidFill>
                  <a:srgbClr val="666666"/>
                </a:solidFill>
                <a:latin typeface="Neuton"/>
                <a:ea typeface="Neuton"/>
                <a:cs typeface="Neuton"/>
                <a:sym typeface="Neuton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rgbClr val="BDCC64"/>
              </a:buClr>
              <a:buSzPts val="2400"/>
              <a:buFont typeface="Neuton"/>
              <a:buChar char="○"/>
              <a:defRPr sz="2400">
                <a:solidFill>
                  <a:srgbClr val="666666"/>
                </a:solidFill>
                <a:latin typeface="Neuton"/>
                <a:ea typeface="Neuton"/>
                <a:cs typeface="Neuton"/>
                <a:sym typeface="Neuton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rgbClr val="BDCC64"/>
              </a:buClr>
              <a:buSzPts val="2400"/>
              <a:buFont typeface="Neuton"/>
              <a:buChar char="○"/>
              <a:defRPr sz="2400">
                <a:solidFill>
                  <a:srgbClr val="666666"/>
                </a:solidFill>
                <a:latin typeface="Neuton"/>
                <a:ea typeface="Neuton"/>
                <a:cs typeface="Neuton"/>
                <a:sym typeface="Neuton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rgbClr val="BDCC64"/>
              </a:buClr>
              <a:buSzPts val="2400"/>
              <a:buFont typeface="Neuton"/>
              <a:buChar char="○"/>
              <a:defRPr sz="2400">
                <a:solidFill>
                  <a:srgbClr val="666666"/>
                </a:solidFill>
                <a:latin typeface="Neuton"/>
                <a:ea typeface="Neuton"/>
                <a:cs typeface="Neuton"/>
                <a:sym typeface="Neuton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200">
                <a:solidFill>
                  <a:srgbClr val="97BFAC"/>
                </a:solidFill>
                <a:latin typeface="Neuton"/>
                <a:ea typeface="Neuton"/>
                <a:cs typeface="Neuton"/>
                <a:sym typeface="Neuton"/>
              </a:defRPr>
            </a:lvl1pPr>
            <a:lvl2pPr lvl="1" algn="r">
              <a:buNone/>
              <a:defRPr sz="1200">
                <a:solidFill>
                  <a:srgbClr val="97BFAC"/>
                </a:solidFill>
                <a:latin typeface="Neuton"/>
                <a:ea typeface="Neuton"/>
                <a:cs typeface="Neuton"/>
                <a:sym typeface="Neuton"/>
              </a:defRPr>
            </a:lvl2pPr>
            <a:lvl3pPr lvl="2" algn="r">
              <a:buNone/>
              <a:defRPr sz="1200">
                <a:solidFill>
                  <a:srgbClr val="97BFAC"/>
                </a:solidFill>
                <a:latin typeface="Neuton"/>
                <a:ea typeface="Neuton"/>
                <a:cs typeface="Neuton"/>
                <a:sym typeface="Neuton"/>
              </a:defRPr>
            </a:lvl3pPr>
            <a:lvl4pPr lvl="3" algn="r">
              <a:buNone/>
              <a:defRPr sz="1200">
                <a:solidFill>
                  <a:srgbClr val="97BFAC"/>
                </a:solidFill>
                <a:latin typeface="Neuton"/>
                <a:ea typeface="Neuton"/>
                <a:cs typeface="Neuton"/>
                <a:sym typeface="Neuton"/>
              </a:defRPr>
            </a:lvl4pPr>
            <a:lvl5pPr lvl="4" algn="r">
              <a:buNone/>
              <a:defRPr sz="1200">
                <a:solidFill>
                  <a:srgbClr val="97BFAC"/>
                </a:solidFill>
                <a:latin typeface="Neuton"/>
                <a:ea typeface="Neuton"/>
                <a:cs typeface="Neuton"/>
                <a:sym typeface="Neuton"/>
              </a:defRPr>
            </a:lvl5pPr>
            <a:lvl6pPr lvl="5" algn="r">
              <a:buNone/>
              <a:defRPr sz="1200">
                <a:solidFill>
                  <a:srgbClr val="97BFAC"/>
                </a:solidFill>
                <a:latin typeface="Neuton"/>
                <a:ea typeface="Neuton"/>
                <a:cs typeface="Neuton"/>
                <a:sym typeface="Neuton"/>
              </a:defRPr>
            </a:lvl6pPr>
            <a:lvl7pPr lvl="6" algn="r">
              <a:buNone/>
              <a:defRPr sz="1200">
                <a:solidFill>
                  <a:srgbClr val="97BFAC"/>
                </a:solidFill>
                <a:latin typeface="Neuton"/>
                <a:ea typeface="Neuton"/>
                <a:cs typeface="Neuton"/>
                <a:sym typeface="Neuton"/>
              </a:defRPr>
            </a:lvl7pPr>
            <a:lvl8pPr lvl="7" algn="r">
              <a:buNone/>
              <a:defRPr sz="1200">
                <a:solidFill>
                  <a:srgbClr val="97BFAC"/>
                </a:solidFill>
                <a:latin typeface="Neuton"/>
                <a:ea typeface="Neuton"/>
                <a:cs typeface="Neuton"/>
                <a:sym typeface="Neuton"/>
              </a:defRPr>
            </a:lvl8pPr>
            <a:lvl9pPr lvl="8" algn="r">
              <a:buNone/>
              <a:defRPr sz="1200">
                <a:solidFill>
                  <a:srgbClr val="97BFAC"/>
                </a:solidFill>
                <a:latin typeface="Neuton"/>
                <a:ea typeface="Neuton"/>
                <a:cs typeface="Neuton"/>
                <a:sym typeface="Neuto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drive.google.com/file/d/16cCVEGzKVAbMKRJQHnUYXIRPdQu0KDkl/view" TargetMode="External"/><Relationship Id="rId4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drive.google.com/file/d/1GqCIkbk5CJQsy_LLznv-MyBt-QhIUa-P/view" TargetMode="External"/><Relationship Id="rId4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drive.google.com/file/d/1_Hb_agdvjb3mU_CqX39O8PwW9iopCa-L/view" TargetMode="External"/><Relationship Id="rId4" Type="http://schemas.openxmlformats.org/officeDocument/2006/relationships/image" Target="../media/image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17"/>
          <p:cNvSpPr txBox="1"/>
          <p:nvPr>
            <p:ph type="ctrTitle"/>
          </p:nvPr>
        </p:nvSpPr>
        <p:spPr>
          <a:xfrm>
            <a:off x="2192225" y="1349400"/>
            <a:ext cx="4757400" cy="205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3600">
                <a:latin typeface="Delius Unicase"/>
                <a:ea typeface="Delius Unicase"/>
                <a:cs typeface="Delius Unicase"/>
                <a:sym typeface="Delius Unicase"/>
              </a:rPr>
              <a:t>Relationships &amp; Boundaries</a:t>
            </a:r>
            <a:endParaRPr sz="3600">
              <a:latin typeface="Delius Unicase"/>
              <a:ea typeface="Delius Unicase"/>
              <a:cs typeface="Delius Unicase"/>
              <a:sym typeface="Delius Unicase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1700">
                <a:solidFill>
                  <a:srgbClr val="FF0000"/>
                </a:solidFill>
                <a:latin typeface="Delius Unicase"/>
                <a:ea typeface="Delius Unicase"/>
                <a:cs typeface="Delius Unicase"/>
                <a:sym typeface="Delius Unicase"/>
              </a:rPr>
              <a:t>4 types of relationships</a:t>
            </a:r>
            <a:r>
              <a:rPr lang="en" sz="1700">
                <a:solidFill>
                  <a:schemeClr val="lt1"/>
                </a:solidFill>
                <a:latin typeface="Delius Unicase"/>
                <a:ea typeface="Delius Unicase"/>
                <a:cs typeface="Delius Unicase"/>
                <a:sym typeface="Delius Unicase"/>
              </a:rPr>
              <a:t>-</a:t>
            </a:r>
            <a:r>
              <a:rPr lang="en" sz="1700">
                <a:solidFill>
                  <a:schemeClr val="lt1"/>
                </a:solidFill>
                <a:latin typeface="Delius Unicase"/>
                <a:ea typeface="Delius Unicase"/>
                <a:cs typeface="Delius Unicase"/>
                <a:sym typeface="Delius Unicase"/>
              </a:rPr>
              <a:t>Family- Friends-Casual-Romantic</a:t>
            </a:r>
            <a:endParaRPr sz="1700">
              <a:solidFill>
                <a:schemeClr val="lt1"/>
              </a:solidFill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18" title="I Love Two People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9500" y="152400"/>
            <a:ext cx="7365002" cy="4142824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18"/>
          <p:cNvSpPr txBox="1"/>
          <p:nvPr/>
        </p:nvSpPr>
        <p:spPr>
          <a:xfrm>
            <a:off x="889525" y="4426325"/>
            <a:ext cx="73650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Delius Unicase"/>
                <a:ea typeface="Delius Unicase"/>
                <a:cs typeface="Delius Unicase"/>
                <a:sym typeface="Delius Unicase"/>
              </a:rPr>
              <a:t>Sometimes relationships are complicated…..</a:t>
            </a:r>
            <a:endParaRPr sz="1800">
              <a:solidFill>
                <a:srgbClr val="FFFFFF"/>
              </a:solidFill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19"/>
          <p:cNvSpPr txBox="1"/>
          <p:nvPr>
            <p:ph type="title"/>
          </p:nvPr>
        </p:nvSpPr>
        <p:spPr>
          <a:xfrm>
            <a:off x="628975" y="586975"/>
            <a:ext cx="600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4800">
                <a:latin typeface="Delius Unicase"/>
                <a:ea typeface="Delius Unicase"/>
                <a:cs typeface="Delius Unicase"/>
                <a:sym typeface="Delius Unicase"/>
              </a:rPr>
              <a:t>Relationships</a:t>
            </a:r>
            <a:endParaRPr sz="4800"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  <p:sp>
        <p:nvSpPr>
          <p:cNvPr id="673" name="Google Shape;673;p19"/>
          <p:cNvSpPr txBox="1"/>
          <p:nvPr>
            <p:ph idx="1" type="body"/>
          </p:nvPr>
        </p:nvSpPr>
        <p:spPr>
          <a:xfrm>
            <a:off x="628975" y="1504950"/>
            <a:ext cx="6244200" cy="32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Think about what characteristics you want in a relationship.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✢"/>
            </a:pPr>
            <a:r>
              <a:rPr lang="en"/>
              <a:t>What are your expectations?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✢"/>
            </a:pPr>
            <a:r>
              <a:rPr lang="en"/>
              <a:t>Who do you want to spend time with?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✢"/>
            </a:pPr>
            <a:r>
              <a:rPr lang="en"/>
              <a:t>How do you want them to treat you?</a:t>
            </a:r>
            <a:endParaRPr/>
          </a:p>
          <a:p>
            <a:pPr indent="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0"/>
          <p:cNvSpPr txBox="1"/>
          <p:nvPr>
            <p:ph type="title"/>
          </p:nvPr>
        </p:nvSpPr>
        <p:spPr>
          <a:xfrm>
            <a:off x="628975" y="586975"/>
            <a:ext cx="600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Healthy vs Unhealthy  </a:t>
            </a:r>
            <a:r>
              <a:rPr lang="en" sz="3600">
                <a:solidFill>
                  <a:srgbClr val="FF0000"/>
                </a:solidFill>
              </a:rPr>
              <a:t>List 5 of each</a:t>
            </a:r>
            <a:r>
              <a:rPr lang="en">
                <a:solidFill>
                  <a:srgbClr val="FF0000"/>
                </a:solidFill>
              </a:rPr>
              <a:t>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679" name="Google Shape;679;p20"/>
          <p:cNvSpPr txBox="1"/>
          <p:nvPr>
            <p:ph idx="2" type="body"/>
          </p:nvPr>
        </p:nvSpPr>
        <p:spPr>
          <a:xfrm>
            <a:off x="852650" y="1626200"/>
            <a:ext cx="2676600" cy="239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In a </a:t>
            </a:r>
            <a:r>
              <a:rPr b="1" lang="en" sz="1800">
                <a:highlight>
                  <a:srgbClr val="97BFAC"/>
                </a:highlight>
              </a:rPr>
              <a:t>HEALTHY </a:t>
            </a:r>
            <a:r>
              <a:rPr b="1" lang="en" sz="1800"/>
              <a:t>relationship, you will feel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Secure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Loved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Safe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Free to be yourself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Valued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Acknowledged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Understood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Confident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680" name="Google Shape;680;p20"/>
          <p:cNvSpPr txBox="1"/>
          <p:nvPr>
            <p:ph idx="2" type="body"/>
          </p:nvPr>
        </p:nvSpPr>
        <p:spPr>
          <a:xfrm>
            <a:off x="3781925" y="1710775"/>
            <a:ext cx="3228900" cy="30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In an </a:t>
            </a:r>
            <a:r>
              <a:rPr b="1" lang="en" sz="1800">
                <a:highlight>
                  <a:srgbClr val="97BFAC"/>
                </a:highlight>
              </a:rPr>
              <a:t>UNHEALTHY </a:t>
            </a:r>
            <a:r>
              <a:rPr b="1" lang="en" sz="1800"/>
              <a:t>relationship, you will feel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Anxious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Angry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Sad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Resentful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Pressured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Used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Ignored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✢"/>
            </a:pPr>
            <a:r>
              <a:rPr lang="en" sz="1800"/>
              <a:t>Unsafe</a:t>
            </a:r>
            <a:endParaRPr sz="18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681" name="Google Shape;681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7BFAC"/>
        </a:solidFill>
      </p:bgPr>
    </p:bg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21"/>
          <p:cNvSpPr txBox="1"/>
          <p:nvPr>
            <p:ph idx="4294967295" type="title"/>
          </p:nvPr>
        </p:nvSpPr>
        <p:spPr>
          <a:xfrm>
            <a:off x="155225" y="178125"/>
            <a:ext cx="8665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4800">
                <a:solidFill>
                  <a:schemeClr val="lt1"/>
                </a:solidFill>
                <a:latin typeface="Delius Unicase"/>
                <a:ea typeface="Delius Unicase"/>
                <a:cs typeface="Delius Unicase"/>
                <a:sym typeface="Delius Unicase"/>
              </a:rPr>
              <a:t>Healthy vs. Unhealthy</a:t>
            </a:r>
            <a:r>
              <a:rPr lang="en">
                <a:latin typeface="Delius Unicase"/>
                <a:ea typeface="Delius Unicase"/>
                <a:cs typeface="Delius Unicase"/>
                <a:sym typeface="Delius Unicase"/>
              </a:rPr>
              <a:t> </a:t>
            </a:r>
            <a:endParaRPr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  <p:pic>
        <p:nvPicPr>
          <p:cNvPr id="687" name="Google Shape;68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4588" y="1035525"/>
            <a:ext cx="5235125" cy="384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" name="Google Shape;692;p22" title="How to Read Flirting Signals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226" y="690275"/>
            <a:ext cx="7633926" cy="4294100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22"/>
          <p:cNvSpPr txBox="1"/>
          <p:nvPr/>
        </p:nvSpPr>
        <p:spPr>
          <a:xfrm>
            <a:off x="481850" y="190500"/>
            <a:ext cx="82701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Delius Unicase"/>
                <a:ea typeface="Delius Unicase"/>
                <a:cs typeface="Delius Unicase"/>
                <a:sym typeface="Delius Unicase"/>
              </a:rPr>
              <a:t>How tricky is it to understand boys/girls?</a:t>
            </a:r>
            <a:endParaRPr sz="2400">
              <a:solidFill>
                <a:srgbClr val="FFFFFF"/>
              </a:solidFill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3"/>
          <p:cNvSpPr txBox="1"/>
          <p:nvPr>
            <p:ph type="title"/>
          </p:nvPr>
        </p:nvSpPr>
        <p:spPr>
          <a:xfrm>
            <a:off x="281350" y="578325"/>
            <a:ext cx="6809700" cy="8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3600">
                <a:latin typeface="Delius Unicase"/>
                <a:ea typeface="Delius Unicase"/>
                <a:cs typeface="Delius Unicase"/>
                <a:sym typeface="Delius Unicase"/>
              </a:rPr>
              <a:t>K</a:t>
            </a:r>
            <a:r>
              <a:rPr lang="en" sz="3600">
                <a:latin typeface="Delius Unicase"/>
                <a:ea typeface="Delius Unicase"/>
                <a:cs typeface="Delius Unicase"/>
                <a:sym typeface="Delius Unicase"/>
              </a:rPr>
              <a:t>eeping your relationships healthy?</a:t>
            </a:r>
            <a:endParaRPr sz="3600">
              <a:latin typeface="Delius Unicase"/>
              <a:ea typeface="Delius Unicase"/>
              <a:cs typeface="Delius Unicase"/>
              <a:sym typeface="Delius Unicas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600"/>
          </a:p>
        </p:txBody>
      </p:sp>
      <p:sp>
        <p:nvSpPr>
          <p:cNvPr id="699" name="Google Shape;699;p23"/>
          <p:cNvSpPr txBox="1"/>
          <p:nvPr>
            <p:ph idx="1" type="body"/>
          </p:nvPr>
        </p:nvSpPr>
        <p:spPr>
          <a:xfrm>
            <a:off x="423850" y="2007650"/>
            <a:ext cx="6524700" cy="24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3000"/>
              <a:t>List 3 ways you can damage a relationship.</a:t>
            </a:r>
            <a:endParaRPr sz="3000"/>
          </a:p>
          <a:p>
            <a:pPr indent="45720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000"/>
          </a:p>
          <a:p>
            <a:pPr indent="45720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3000"/>
              <a:t>List 3 ways you can strengthen a relationship.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24"/>
          <p:cNvSpPr txBox="1"/>
          <p:nvPr>
            <p:ph type="title"/>
          </p:nvPr>
        </p:nvSpPr>
        <p:spPr>
          <a:xfrm>
            <a:off x="735800" y="260375"/>
            <a:ext cx="600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4800">
                <a:latin typeface="Delius Unicase"/>
                <a:ea typeface="Delius Unicase"/>
                <a:cs typeface="Delius Unicase"/>
                <a:sym typeface="Delius Unicase"/>
              </a:rPr>
              <a:t>Boundaries</a:t>
            </a:r>
            <a:endParaRPr sz="4800"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  <p:sp>
        <p:nvSpPr>
          <p:cNvPr id="705" name="Google Shape;705;p24"/>
          <p:cNvSpPr txBox="1"/>
          <p:nvPr>
            <p:ph idx="1" type="body"/>
          </p:nvPr>
        </p:nvSpPr>
        <p:spPr>
          <a:xfrm>
            <a:off x="504250" y="1049375"/>
            <a:ext cx="66453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Sometimes when we are “in love,” we make choices that we normally wouldn’t make.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/>
              <a:t>This is why it is so important to establish your boundaries BEFORE you start dating.</a:t>
            </a:r>
            <a:endParaRPr/>
          </a:p>
        </p:txBody>
      </p:sp>
      <p:pic>
        <p:nvPicPr>
          <p:cNvPr id="706" name="Google Shape;70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75" y="3141025"/>
            <a:ext cx="9076125" cy="196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25"/>
          <p:cNvSpPr txBox="1"/>
          <p:nvPr>
            <p:ph type="title"/>
          </p:nvPr>
        </p:nvSpPr>
        <p:spPr>
          <a:xfrm>
            <a:off x="628975" y="647550"/>
            <a:ext cx="6770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4000">
                <a:latin typeface="Delius Unicase"/>
                <a:ea typeface="Delius Unicase"/>
                <a:cs typeface="Delius Unicase"/>
                <a:sym typeface="Delius Unicase"/>
              </a:rPr>
              <a:t>What is a </a:t>
            </a:r>
            <a:r>
              <a:rPr lang="en" sz="4000">
                <a:solidFill>
                  <a:srgbClr val="FF0000"/>
                </a:solidFill>
                <a:latin typeface="Delius Unicase"/>
                <a:ea typeface="Delius Unicase"/>
                <a:cs typeface="Delius Unicase"/>
                <a:sym typeface="Delius Unicase"/>
              </a:rPr>
              <a:t>boundary</a:t>
            </a:r>
            <a:r>
              <a:rPr lang="en" sz="4000">
                <a:latin typeface="Delius Unicase"/>
                <a:ea typeface="Delius Unicase"/>
                <a:cs typeface="Delius Unicase"/>
                <a:sym typeface="Delius Unicase"/>
              </a:rPr>
              <a:t>?</a:t>
            </a:r>
            <a:endParaRPr sz="4000"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  <p:sp>
        <p:nvSpPr>
          <p:cNvPr id="712" name="Google Shape;712;p25"/>
          <p:cNvSpPr txBox="1"/>
          <p:nvPr>
            <p:ph idx="1" type="body"/>
          </p:nvPr>
        </p:nvSpPr>
        <p:spPr>
          <a:xfrm>
            <a:off x="628975" y="1504950"/>
            <a:ext cx="6009600" cy="32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Guidelines, rules, or </a:t>
            </a:r>
            <a:r>
              <a:rPr lang="en" sz="2600">
                <a:solidFill>
                  <a:srgbClr val="FF0000"/>
                </a:solidFill>
              </a:rPr>
              <a:t>limits</a:t>
            </a:r>
            <a:r>
              <a:rPr lang="en" sz="2600"/>
              <a:t> that a person sets in order to </a:t>
            </a:r>
            <a:r>
              <a:rPr lang="en" sz="2600">
                <a:solidFill>
                  <a:srgbClr val="FF0000"/>
                </a:solidFill>
              </a:rPr>
              <a:t>protect</a:t>
            </a:r>
            <a:r>
              <a:rPr lang="en" sz="2600"/>
              <a:t> him or herself.</a:t>
            </a:r>
            <a:endParaRPr sz="26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Think of them like laws - they are there to protect us, and keep us safe!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713" name="Google Shape;71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901807">
            <a:off x="6887962" y="3142638"/>
            <a:ext cx="2028825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783798">
            <a:off x="195390" y="3120479"/>
            <a:ext cx="2207797" cy="1482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373880">
            <a:off x="4196725" y="3013962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79473" y="3096500"/>
            <a:ext cx="1730400" cy="173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26"/>
          <p:cNvSpPr txBox="1"/>
          <p:nvPr>
            <p:ph type="title"/>
          </p:nvPr>
        </p:nvSpPr>
        <p:spPr>
          <a:xfrm>
            <a:off x="876450" y="601350"/>
            <a:ext cx="7391100" cy="8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3600">
                <a:latin typeface="Delius Unicase"/>
                <a:ea typeface="Delius Unicase"/>
                <a:cs typeface="Delius Unicase"/>
                <a:sym typeface="Delius Unicase"/>
              </a:rPr>
              <a:t>Why are </a:t>
            </a:r>
            <a:r>
              <a:rPr lang="en" sz="3600">
                <a:solidFill>
                  <a:srgbClr val="FF0000"/>
                </a:solidFill>
                <a:latin typeface="Delius Unicase"/>
                <a:ea typeface="Delius Unicase"/>
                <a:cs typeface="Delius Unicase"/>
                <a:sym typeface="Delius Unicase"/>
              </a:rPr>
              <a:t>boundaries important?</a:t>
            </a:r>
            <a:endParaRPr sz="3600">
              <a:solidFill>
                <a:srgbClr val="FF0000"/>
              </a:solidFill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  <p:sp>
        <p:nvSpPr>
          <p:cNvPr id="722" name="Google Shape;722;p26"/>
          <p:cNvSpPr txBox="1"/>
          <p:nvPr>
            <p:ph idx="1" type="body"/>
          </p:nvPr>
        </p:nvSpPr>
        <p:spPr>
          <a:xfrm>
            <a:off x="156275" y="1864950"/>
            <a:ext cx="6970800" cy="28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</a:rPr>
              <a:t>Here are some ideas:</a:t>
            </a:r>
            <a:endParaRPr sz="3000">
              <a:solidFill>
                <a:schemeClr val="dk2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✢"/>
            </a:pPr>
            <a:r>
              <a:rPr lang="en">
                <a:solidFill>
                  <a:srgbClr val="FF0000"/>
                </a:solidFill>
              </a:rPr>
              <a:t>They allow us privacy and comfort in our relationships.</a:t>
            </a:r>
            <a:endParaRPr>
              <a:solidFill>
                <a:srgbClr val="FF0000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✢"/>
            </a:pPr>
            <a:r>
              <a:rPr lang="en">
                <a:solidFill>
                  <a:srgbClr val="FF0000"/>
                </a:solidFill>
              </a:rPr>
              <a:t>They allow us to respect ourselves, and respect the rights of others</a:t>
            </a:r>
            <a:endParaRPr>
              <a:solidFill>
                <a:srgbClr val="FF0000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✢"/>
            </a:pPr>
            <a:r>
              <a:rPr lang="en">
                <a:solidFill>
                  <a:srgbClr val="FF0000"/>
                </a:solidFill>
              </a:rPr>
              <a:t>They allow us to develop healthy, strong and meaningful relationships 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27"/>
          <p:cNvSpPr txBox="1"/>
          <p:nvPr>
            <p:ph type="title"/>
          </p:nvPr>
        </p:nvSpPr>
        <p:spPr>
          <a:xfrm>
            <a:off x="739425" y="787000"/>
            <a:ext cx="6570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>
                <a:latin typeface="Delius Unicase"/>
                <a:ea typeface="Delius Unicase"/>
                <a:cs typeface="Delius Unicase"/>
                <a:sym typeface="Delius Unicase"/>
              </a:rPr>
              <a:t>How do we set boundaries?</a:t>
            </a:r>
            <a:endParaRPr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  <p:sp>
        <p:nvSpPr>
          <p:cNvPr id="728" name="Google Shape;728;p27"/>
          <p:cNvSpPr txBox="1"/>
          <p:nvPr>
            <p:ph idx="1" type="body"/>
          </p:nvPr>
        </p:nvSpPr>
        <p:spPr>
          <a:xfrm>
            <a:off x="311700" y="1494000"/>
            <a:ext cx="67527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Talk to</a:t>
            </a:r>
            <a:r>
              <a:rPr lang="en">
                <a:solidFill>
                  <a:schemeClr val="dk1"/>
                </a:solidFill>
              </a:rPr>
              <a:t> parents </a:t>
            </a:r>
            <a:r>
              <a:rPr lang="en"/>
              <a:t>and family members about dating expectations,</a:t>
            </a:r>
            <a:r>
              <a:rPr lang="en">
                <a:solidFill>
                  <a:srgbClr val="FF0000"/>
                </a:solidFill>
              </a:rPr>
              <a:t> Talk about them.</a:t>
            </a:r>
            <a:endParaRPr>
              <a:solidFill>
                <a:srgbClr val="FF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rabicPeriod"/>
            </a:pPr>
            <a:r>
              <a:rPr lang="en">
                <a:solidFill>
                  <a:srgbClr val="FF0000"/>
                </a:solidFill>
              </a:rPr>
              <a:t>Determine what is important to you</a:t>
            </a:r>
            <a:endParaRPr>
              <a:solidFill>
                <a:srgbClr val="FF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>
                <a:solidFill>
                  <a:srgbClr val="FF0000"/>
                </a:solidFill>
              </a:rPr>
              <a:t>Decide now.</a:t>
            </a:r>
            <a:r>
              <a:rPr lang="en"/>
              <a:t>..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What you will say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How you will act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What you will do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28"/>
          <p:cNvSpPr txBox="1"/>
          <p:nvPr>
            <p:ph type="title"/>
          </p:nvPr>
        </p:nvSpPr>
        <p:spPr>
          <a:xfrm>
            <a:off x="628975" y="586975"/>
            <a:ext cx="6883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3600">
                <a:latin typeface="Delius Unicase"/>
                <a:ea typeface="Delius Unicase"/>
                <a:cs typeface="Delius Unicase"/>
                <a:sym typeface="Delius Unicase"/>
              </a:rPr>
              <a:t>Respecting Boundaries</a:t>
            </a:r>
            <a:endParaRPr sz="3600"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  <p:graphicFrame>
        <p:nvGraphicFramePr>
          <p:cNvPr id="734" name="Google Shape;734;p28"/>
          <p:cNvGraphicFramePr/>
          <p:nvPr/>
        </p:nvGraphicFramePr>
        <p:xfrm>
          <a:off x="777450" y="13445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{E3096442-76BA-4337-8DCD-F77ECF4FE564}</a:tableStyleId>
              </a:tblPr>
              <a:tblGrid>
                <a:gridCol w="3055225"/>
                <a:gridCol w="3055225"/>
              </a:tblGrid>
              <a:tr h="373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800" u="none" cap="none" strike="noStrike">
                          <a:solidFill>
                            <a:srgbClr val="FFFFFF"/>
                          </a:solidFill>
                        </a:rPr>
                        <a:t>Consent is not...</a:t>
                      </a:r>
                      <a:endParaRPr b="1" sz="18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800" u="none" cap="none" strike="noStrike">
                          <a:solidFill>
                            <a:srgbClr val="FFFFFF"/>
                          </a:solidFill>
                        </a:rPr>
                        <a:t>Consent is...</a:t>
                      </a:r>
                      <a:endParaRPr b="1" sz="18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  <a:tr h="2969875">
                <a:tc>
                  <a:txBody>
                    <a:bodyPr/>
                    <a:lstStyle/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Char char="●"/>
                      </a:pPr>
                      <a:r>
                        <a:rPr b="1" lang="en" sz="1400" u="none" cap="none" strike="noStrike">
                          <a:solidFill>
                            <a:srgbClr val="FFFFFF"/>
                          </a:solidFill>
                        </a:rPr>
                        <a:t>Consent IS NOT the absence of, “No.”</a:t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Char char="●"/>
                      </a:pPr>
                      <a:r>
                        <a:rPr b="1" lang="en" sz="1400" u="none" cap="none" strike="noStrike">
                          <a:solidFill>
                            <a:srgbClr val="FFFFFF"/>
                          </a:solidFill>
                        </a:rPr>
                        <a:t>Consent IS NOT possible with the use of drugs or alcohol.</a:t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Char char="●"/>
                      </a:pPr>
                      <a:r>
                        <a:rPr b="1" lang="en" sz="1400" u="none" cap="none" strike="noStrike">
                          <a:solidFill>
                            <a:srgbClr val="FFFFFF"/>
                          </a:solidFill>
                        </a:rPr>
                        <a:t>Consent IS NOT valid if other cues are present that suggest, “No.”</a:t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Char char="●"/>
                      </a:pPr>
                      <a:r>
                        <a:rPr b="1" lang="en" sz="1400" u="none" cap="none" strike="noStrike">
                          <a:solidFill>
                            <a:srgbClr val="FFFFFF"/>
                          </a:solidFill>
                        </a:rPr>
                        <a:t>Consent IS NOT valid if coerced or manipulated</a:t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CC6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Char char="●"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Permission for something to happen or agreement to do something.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Char char="●"/>
                      </a:pPr>
                      <a:r>
                        <a:rPr b="1" lang="en" sz="1400" u="none" cap="none" strike="noStrike">
                          <a:solidFill>
                            <a:srgbClr val="FFFFFF"/>
                          </a:solidFill>
                        </a:rPr>
                        <a:t>Consent IS the presence of a verbal, “Yes.”</a:t>
                      </a:r>
                      <a:endParaRPr b="1" sz="14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CC6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29" title="STOP! I Have a Boyfriend!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6664" y="152400"/>
            <a:ext cx="7510675" cy="4224749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29"/>
          <p:cNvSpPr txBox="1"/>
          <p:nvPr/>
        </p:nvSpPr>
        <p:spPr>
          <a:xfrm>
            <a:off x="224125" y="4538375"/>
            <a:ext cx="85950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Delius Unicase"/>
                <a:ea typeface="Delius Unicase"/>
                <a:cs typeface="Delius Unicase"/>
                <a:sym typeface="Delius Unicase"/>
              </a:rPr>
              <a:t>Make sure everyone is on the same page</a:t>
            </a:r>
            <a:endParaRPr sz="2400">
              <a:solidFill>
                <a:srgbClr val="FFFFFF"/>
              </a:solidFill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30"/>
          <p:cNvSpPr txBox="1"/>
          <p:nvPr>
            <p:ph type="title"/>
          </p:nvPr>
        </p:nvSpPr>
        <p:spPr>
          <a:xfrm>
            <a:off x="-39300" y="1084625"/>
            <a:ext cx="4045200" cy="1707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/>
              <a:t>Love yourself!</a:t>
            </a:r>
            <a:endParaRPr/>
          </a:p>
        </p:txBody>
      </p:sp>
      <p:sp>
        <p:nvSpPr>
          <p:cNvPr id="746" name="Google Shape;746;p30"/>
          <p:cNvSpPr txBox="1"/>
          <p:nvPr>
            <p:ph idx="1" type="subTitle"/>
          </p:nvPr>
        </p:nvSpPr>
        <p:spPr>
          <a:xfrm>
            <a:off x="265500" y="2845200"/>
            <a:ext cx="3740400" cy="14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">
                <a:solidFill>
                  <a:srgbClr val="000000"/>
                </a:solidFill>
              </a:rPr>
              <a:t>Think of the 3 goals you have…write them down.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">
                <a:solidFill>
                  <a:srgbClr val="000000"/>
                </a:solidFill>
              </a:rPr>
              <a:t>How might a unhealthy relationship impact you reaching your goals?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">
                <a:solidFill>
                  <a:srgbClr val="000000"/>
                </a:solidFill>
              </a:rPr>
              <a:t> Don’t let anything stand in the way.  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747" name="Google Shape;747;p3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748" name="Google Shape;74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31"/>
          <p:cNvSpPr txBox="1"/>
          <p:nvPr>
            <p:ph type="title"/>
          </p:nvPr>
        </p:nvSpPr>
        <p:spPr>
          <a:xfrm>
            <a:off x="241650" y="623075"/>
            <a:ext cx="73545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>
                <a:latin typeface="Delius Unicase"/>
                <a:ea typeface="Delius Unicase"/>
                <a:cs typeface="Delius Unicase"/>
                <a:sym typeface="Delius Unicase"/>
              </a:rPr>
              <a:t>RelationSHIP Activity…..25 Min</a:t>
            </a:r>
            <a:endParaRPr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  <p:sp>
        <p:nvSpPr>
          <p:cNvPr id="754" name="Google Shape;754;p31"/>
          <p:cNvSpPr txBox="1"/>
          <p:nvPr>
            <p:ph idx="1" type="body"/>
          </p:nvPr>
        </p:nvSpPr>
        <p:spPr>
          <a:xfrm>
            <a:off x="112800" y="1301825"/>
            <a:ext cx="7354500" cy="3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DCC64"/>
              </a:buClr>
              <a:buSzPts val="1400"/>
              <a:buChar char="●"/>
            </a:pPr>
            <a:r>
              <a:rPr lang="en" sz="1400"/>
              <a:t>Draw a picture of a ship in water.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DCC64"/>
              </a:buClr>
              <a:buSzPts val="1400"/>
              <a:buChar char="●"/>
            </a:pPr>
            <a:r>
              <a:rPr b="1" lang="en" sz="1400"/>
              <a:t>ON YOUR SHIP</a:t>
            </a:r>
            <a:r>
              <a:rPr lang="en" sz="1400"/>
              <a:t>:  Write 4-5 things that make the relationship successful.</a:t>
            </a:r>
            <a:endParaRPr sz="1400"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DCC64"/>
              </a:buClr>
              <a:buSzPts val="1400"/>
              <a:buFont typeface="Lato"/>
              <a:buChar char="●"/>
            </a:pPr>
            <a:r>
              <a:rPr b="1" lang="en" sz="1400"/>
              <a:t>ON THE OUTSIDE OF YOUR SHIP</a:t>
            </a:r>
            <a:r>
              <a:rPr lang="en" sz="1400"/>
              <a:t>:  Write 4-5 things that can damage or destroy that relationship.</a:t>
            </a:r>
            <a:endParaRPr sz="1400"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DCC64"/>
              </a:buClr>
              <a:buSzPts val="1400"/>
              <a:buChar char="●"/>
            </a:pPr>
            <a:r>
              <a:rPr lang="en" sz="1400"/>
              <a:t>The</a:t>
            </a:r>
            <a:r>
              <a:rPr lang="en" sz="1400"/>
              <a:t>se should be colored neatly and  your very best work. </a:t>
            </a:r>
            <a:endParaRPr sz="1400"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DCC64"/>
              </a:buClr>
              <a:buSzPts val="1400"/>
              <a:buFont typeface="Lato"/>
              <a:buChar char="●"/>
            </a:pPr>
            <a:r>
              <a:rPr lang="en" sz="1400"/>
              <a:t>WHEN FINISHED: Clean up your area and</a:t>
            </a:r>
            <a:r>
              <a:rPr lang="en" sz="1400"/>
              <a:t> place your ship on your desk, face up.</a:t>
            </a:r>
            <a:endParaRPr b="1" sz="1500" u="sng"/>
          </a:p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b="1" lang="en"/>
              <a:t>Gallery Walk: </a:t>
            </a:r>
            <a:r>
              <a:rPr lang="en" sz="1500"/>
              <a:t> You are going to walk around the room and look at other students ships.  Notice 3 qualities for successful relationships and 3 qualities that damage relationships that you see are common among the ships or that stick out to you.</a:t>
            </a:r>
            <a:endParaRPr sz="1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ere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