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36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3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1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93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99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41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67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821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69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342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85308-A1D3-4E91-9EF6-9AA4DB1951E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23FC4-2C80-41C9-81C1-EE31011D6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60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7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3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5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9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4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02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6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3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6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5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3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8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8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98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34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4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97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4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5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7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8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0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6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0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2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6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6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2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8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9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2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68</Words>
  <Application>Microsoft Office PowerPoint</Application>
  <PresentationFormat>Widescreen</PresentationFormat>
  <Paragraphs>34</Paragraphs>
  <Slides>34</Slides>
  <Notes>0</Notes>
  <HiddenSlides>0</HiddenSlides>
  <MMClips>33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Question 11</vt:lpstr>
      <vt:lpstr>Question 12</vt:lpstr>
      <vt:lpstr>Question 13</vt:lpstr>
      <vt:lpstr>Question 14</vt:lpstr>
      <vt:lpstr>Question 15</vt:lpstr>
      <vt:lpstr>Question 16</vt:lpstr>
      <vt:lpstr>Question 17</vt:lpstr>
      <vt:lpstr>Question 18</vt:lpstr>
      <vt:lpstr>Question 19</vt:lpstr>
      <vt:lpstr>Question 20</vt:lpstr>
      <vt:lpstr>Question 21</vt:lpstr>
      <vt:lpstr>Question 22</vt:lpstr>
      <vt:lpstr>Question 23</vt:lpstr>
      <vt:lpstr>Question 24</vt:lpstr>
      <vt:lpstr>Question 25</vt:lpstr>
      <vt:lpstr>Question 26</vt:lpstr>
      <vt:lpstr>Question 27</vt:lpstr>
      <vt:lpstr>Question 28</vt:lpstr>
      <vt:lpstr>Question 29</vt:lpstr>
      <vt:lpstr>Question 30</vt:lpstr>
      <vt:lpstr>Question 31</vt:lpstr>
      <vt:lpstr>Question 32</vt:lpstr>
      <vt:lpstr>Question 33</vt:lpstr>
      <vt:lpstr>Question 34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Furr</dc:creator>
  <cp:lastModifiedBy>Michelle Furr</cp:lastModifiedBy>
  <cp:revision>5</cp:revision>
  <dcterms:created xsi:type="dcterms:W3CDTF">2016-11-03T13:33:22Z</dcterms:created>
  <dcterms:modified xsi:type="dcterms:W3CDTF">2016-11-03T15:01:56Z</dcterms:modified>
</cp:coreProperties>
</file>