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3637B6-234A-4A7A-92BA-0C180C931F86}">
  <a:tblStyle styleId="{953637B6-234A-4A7A-92BA-0C180C931F86}" styleName="Table_0">
    <a:wholeTbl>
      <a:tcTxStyle b="off" i="off">
        <a:font>
          <a:latin typeface="Trebuchet MS"/>
          <a:ea typeface="Trebuchet MS"/>
          <a:cs typeface="Trebuchet MS"/>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EFF4"/>
          </a:solidFill>
        </a:fill>
      </a:tcStyle>
    </a:wholeTbl>
    <a:band1H>
      <a:tcStyle>
        <a:tcBdr/>
        <a:fill>
          <a:solidFill>
            <a:srgbClr val="CDDDE6"/>
          </a:solidFill>
        </a:fill>
      </a:tcStyle>
    </a:band1H>
    <a:band1V>
      <a:tcStyle>
        <a:tcBdr/>
        <a:fill>
          <a:solidFill>
            <a:srgbClr val="CDDDE6"/>
          </a:solidFill>
        </a:fill>
      </a:tcStyle>
    </a:band1V>
    <a:lastCol>
      <a:tcTxStyle b="on" i="off">
        <a:font>
          <a:latin typeface="Trebuchet MS"/>
          <a:ea typeface="Trebuchet MS"/>
          <a:cs typeface="Trebuchet MS"/>
        </a:font>
        <a:schemeClr val="lt1"/>
      </a:tcTxStyle>
      <a:tcStyle>
        <a:tcBdr/>
        <a:fill>
          <a:solidFill>
            <a:schemeClr val="accent1"/>
          </a:solidFill>
        </a:fill>
      </a:tcStyle>
    </a:lastCol>
    <a:firstCol>
      <a:tcTxStyle b="on" i="off">
        <a:font>
          <a:latin typeface="Trebuchet MS"/>
          <a:ea typeface="Trebuchet MS"/>
          <a:cs typeface="Trebuchet MS"/>
        </a:font>
        <a:schemeClr val="lt1"/>
      </a:tcTxStyle>
      <a:tcStyle>
        <a:tcBdr/>
        <a:fill>
          <a:solidFill>
            <a:schemeClr val="accent1"/>
          </a:solidFill>
        </a:fill>
      </a:tcStyle>
    </a:firstCol>
    <a:lastRow>
      <a:tcTxStyle b="on" i="off">
        <a:font>
          <a:latin typeface="Trebuchet MS"/>
          <a:ea typeface="Trebuchet MS"/>
          <a:cs typeface="Trebuchet MS"/>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Trebuchet MS"/>
          <a:ea typeface="Trebuchet MS"/>
          <a:cs typeface="Trebuchet MS"/>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06E8AE55-0512-4FFD-B139-6C22539E356B}" styleName="Table_1">
    <a:wholeTbl>
      <a:tcTxStyle b="off" i="off">
        <a:font>
          <a:latin typeface="Trebuchet MS"/>
          <a:ea typeface="Trebuchet MS"/>
          <a:cs typeface="Trebuchet MS"/>
        </a:font>
        <a:schemeClr val="dk1"/>
      </a:tcTxStyle>
      <a:tcStyle>
        <a:tcBdr>
          <a:left>
            <a:ln w="12700" cap="flat" cmpd="sng">
              <a:solidFill>
                <a:schemeClr val="dk1"/>
              </a:solidFill>
              <a:prstDash val="solid"/>
              <a:round/>
              <a:headEnd type="none" w="med" len="med"/>
              <a:tailEnd type="none" w="med" len="med"/>
            </a:ln>
          </a:left>
          <a:right>
            <a:ln w="12700" cap="flat" cmpd="sng">
              <a:solidFill>
                <a:schemeClr val="dk1"/>
              </a:solidFill>
              <a:prstDash val="solid"/>
              <a:round/>
              <a:headEnd type="none" w="med" len="med"/>
              <a:tailEnd type="none" w="med" len="med"/>
            </a:ln>
          </a:right>
          <a:top>
            <a:ln w="12700" cap="flat" cmpd="sng">
              <a:solidFill>
                <a:schemeClr val="dk1"/>
              </a:solidFill>
              <a:prstDash val="solid"/>
              <a:round/>
              <a:headEnd type="none" w="med" len="med"/>
              <a:tailEnd type="none" w="med" len="med"/>
            </a:ln>
          </a:top>
          <a:bottom>
            <a:ln w="12700" cap="flat" cmpd="sng">
              <a:solidFill>
                <a:schemeClr val="dk1"/>
              </a:solidFill>
              <a:prstDash val="solid"/>
              <a:round/>
              <a:headEnd type="none" w="med" len="med"/>
              <a:tailEnd type="none" w="med" len="med"/>
            </a:ln>
          </a:bottom>
          <a:insideH>
            <a:ln w="12700" cap="flat" cmpd="sng">
              <a:solidFill>
                <a:schemeClr val="dk1"/>
              </a:solidFill>
              <a:prstDash val="solid"/>
              <a:round/>
              <a:headEnd type="none" w="med" len="med"/>
              <a:tailEnd type="none" w="med" len="med"/>
            </a:ln>
          </a:insideH>
          <a:insideV>
            <a:ln w="12700" cap="flat" cmpd="sng">
              <a:solidFill>
                <a:schemeClr val="dk1"/>
              </a:solidFill>
              <a:prstDash val="solid"/>
              <a:round/>
              <a:headEnd type="none" w="med" len="med"/>
              <a:tailEnd type="none" w="med" len="med"/>
            </a:ln>
          </a:insideV>
        </a:tcBdr>
        <a:fill>
          <a:solidFill>
            <a:srgbClr val="FFFFFF">
              <a:alpha val="0"/>
            </a:srgbClr>
          </a:solid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209477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4284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2" name="Shape 1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7913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5837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055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4898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047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009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2349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9451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5" name="Shape 2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16" name="Shape 21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4439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2" name="Shape 2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23" name="Shape 22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9954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9829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36" name="Shape 2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3981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43" name="Shape 2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547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0" name="Shape 25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website students need to be familiar with and they can use for their assessment for 6.2 and to develop ideas for their coursework.</a:t>
            </a:r>
          </a:p>
        </p:txBody>
      </p:sp>
      <p:sp>
        <p:nvSpPr>
          <p:cNvPr id="251" name="Shape 25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2491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6447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62" name="Shape 2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6037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67" name="Shape 2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9250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2" name="Shape 2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What does this test mean in English?</a:t>
            </a:r>
          </a:p>
        </p:txBody>
      </p:sp>
      <p:sp>
        <p:nvSpPr>
          <p:cNvPr id="273" name="Shape 2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3813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
        <p:cNvGrpSpPr/>
        <p:nvPr/>
      </p:nvGrpSpPr>
      <p:grpSpPr>
        <a:xfrm>
          <a:off x="0" y="0"/>
          <a:ext cx="0" cy="0"/>
          <a:chOff x="0" y="0"/>
          <a:chExt cx="0" cy="0"/>
        </a:xfrm>
      </p:grpSpPr>
      <p:pic>
        <p:nvPicPr>
          <p:cNvPr id="17" name="Shape 17" descr="Overlay-TitleSlide.png"/>
          <p:cNvPicPr preferRelativeResize="0"/>
          <p:nvPr/>
        </p:nvPicPr>
        <p:blipFill rotWithShape="1">
          <a:blip r:embed="rId2">
            <a:alphaModFix/>
          </a:blip>
          <a:srcRect/>
          <a:stretch/>
        </p:blipFill>
        <p:spPr>
          <a:xfrm>
            <a:off x="158367" y="187452"/>
            <a:ext cx="8827265" cy="6483095"/>
          </a:xfrm>
          <a:prstGeom prst="rect">
            <a:avLst/>
          </a:prstGeom>
          <a:noFill/>
          <a:ln>
            <a:noFill/>
          </a:ln>
        </p:spPr>
      </p:pic>
      <p:sp>
        <p:nvSpPr>
          <p:cNvPr id="18" name="Shape 18"/>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
        <p:nvSpPr>
          <p:cNvPr id="19" name="Shape 19"/>
          <p:cNvSpPr txBox="1">
            <a:spLocks noGrp="1"/>
          </p:cNvSpPr>
          <p:nvPr>
            <p:ph type="ctrTitle"/>
          </p:nvPr>
        </p:nvSpPr>
        <p:spPr>
          <a:xfrm>
            <a:off x="1600200" y="2492375"/>
            <a:ext cx="6762748" cy="1470024"/>
          </a:xfrm>
          <a:prstGeom prst="rect">
            <a:avLst/>
          </a:prstGeom>
          <a:noFill/>
          <a:ln>
            <a:noFill/>
          </a:ln>
        </p:spPr>
        <p:txBody>
          <a:bodyPr lIns="91425" tIns="91425" rIns="91425" bIns="91425" anchor="b" anchorCtr="0"/>
          <a:lstStyle>
            <a:lvl1pPr marL="0" marR="0" lvl="0" indent="0" algn="r" rtl="0">
              <a:spcBef>
                <a:spcPts val="0"/>
              </a:spcBef>
              <a:buClr>
                <a:schemeClr val="lt1"/>
              </a:buClr>
              <a:buFont typeface="Trebuchet MS"/>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20" name="Shape 20"/>
          <p:cNvSpPr txBox="1">
            <a:spLocks noGrp="1"/>
          </p:cNvSpPr>
          <p:nvPr>
            <p:ph type="subTitle" idx="1"/>
          </p:nvPr>
        </p:nvSpPr>
        <p:spPr>
          <a:xfrm>
            <a:off x="1600200" y="3966882"/>
            <a:ext cx="6762748" cy="1752600"/>
          </a:xfrm>
          <a:prstGeom prst="rect">
            <a:avLst/>
          </a:prstGeom>
          <a:noFill/>
          <a:ln>
            <a:noFill/>
          </a:ln>
        </p:spPr>
        <p:txBody>
          <a:bodyPr lIns="91425" tIns="91425" rIns="91425" bIns="91425" anchor="t" anchorCtr="0"/>
          <a:lstStyle>
            <a:lvl1pPr marL="0" marR="0" lvl="0" indent="0" algn="r" rtl="0">
              <a:spcBef>
                <a:spcPts val="600"/>
              </a:spcBef>
              <a:buClr>
                <a:schemeClr val="lt1"/>
              </a:buClr>
              <a:buFont typeface="Noto Symbol"/>
              <a:buNone/>
              <a:defRPr/>
            </a:lvl1pPr>
            <a:lvl2pPr marL="457200" marR="0" lvl="1" indent="0" algn="ctr" rtl="0">
              <a:spcBef>
                <a:spcPts val="600"/>
              </a:spcBef>
              <a:buClr>
                <a:srgbClr val="888888"/>
              </a:buClr>
              <a:buFont typeface="Noto Symbol"/>
              <a:buNone/>
              <a:defRPr/>
            </a:lvl2pPr>
            <a:lvl3pPr marL="914400" marR="0" lvl="2" indent="0" algn="ctr" rtl="0">
              <a:spcBef>
                <a:spcPts val="600"/>
              </a:spcBef>
              <a:buClr>
                <a:srgbClr val="888888"/>
              </a:buClr>
              <a:buFont typeface="Noto Symbol"/>
              <a:buNone/>
              <a:defRPr/>
            </a:lvl3pPr>
            <a:lvl4pPr marL="1371600" marR="0" lvl="3" indent="0" algn="ctr" rtl="0">
              <a:spcBef>
                <a:spcPts val="600"/>
              </a:spcBef>
              <a:buClr>
                <a:srgbClr val="888888"/>
              </a:buClr>
              <a:buFont typeface="Noto Symbol"/>
              <a:buNone/>
              <a:defRPr/>
            </a:lvl4pPr>
            <a:lvl5pPr marL="1828800" marR="0" lvl="4" indent="0" algn="ctr" rtl="0">
              <a:spcBef>
                <a:spcPts val="600"/>
              </a:spcBef>
              <a:buClr>
                <a:srgbClr val="888888"/>
              </a:buClr>
              <a:buFont typeface="Noto Symbol"/>
              <a:buNone/>
              <a:defRPr/>
            </a:lvl5pPr>
            <a:lvl6pPr marL="2286000" marR="0" lvl="5" indent="0" algn="ctr" rtl="0">
              <a:spcBef>
                <a:spcPts val="400"/>
              </a:spcBef>
              <a:buClr>
                <a:srgbClr val="888888"/>
              </a:buClr>
              <a:buFont typeface="Arial"/>
              <a:buNone/>
              <a:defRPr/>
            </a:lvl6pPr>
            <a:lvl7pPr marL="2743200" marR="0" lvl="6" indent="0" algn="ctr" rtl="0">
              <a:spcBef>
                <a:spcPts val="400"/>
              </a:spcBef>
              <a:buClr>
                <a:srgbClr val="888888"/>
              </a:buClr>
              <a:buFont typeface="Arial"/>
              <a:buNone/>
              <a:defRPr/>
            </a:lvl7pPr>
            <a:lvl8pPr marL="3200400" marR="0" lvl="7" indent="0" algn="ctr" rtl="0">
              <a:spcBef>
                <a:spcPts val="400"/>
              </a:spcBef>
              <a:buClr>
                <a:srgbClr val="888888"/>
              </a:buClr>
              <a:buFont typeface="Arial"/>
              <a:buNone/>
              <a:defRPr/>
            </a:lvl8pPr>
            <a:lvl9pPr marL="3657600" marR="0" lvl="8" indent="0" algn="ctr" rtl="0">
              <a:spcBef>
                <a:spcPts val="400"/>
              </a:spcBef>
              <a:buClr>
                <a:srgbClr val="888888"/>
              </a:buClr>
              <a:buFont typeface="Arial"/>
              <a:buNone/>
              <a:defRPr/>
            </a:lvl9pPr>
          </a:lstStyle>
          <a:p>
            <a:endParaRPr/>
          </a:p>
        </p:txBody>
      </p:sp>
      <p:sp>
        <p:nvSpPr>
          <p:cNvPr id="21" name="Shape 21"/>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2" name="Shape 22"/>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pic>
        <p:nvPicPr>
          <p:cNvPr id="24" name="Shape 24"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25" name="Shape 25"/>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6" name="Shape 26"/>
          <p:cNvSpPr txBox="1">
            <a:spLocks noGrp="1"/>
          </p:cNvSpPr>
          <p:nvPr>
            <p:ph type="body" idx="1"/>
          </p:nvPr>
        </p:nvSpPr>
        <p:spPr>
          <a:xfrm>
            <a:off x="779462" y="1828800"/>
            <a:ext cx="7583486" cy="4208929"/>
          </a:xfrm>
          <a:prstGeom prst="rect">
            <a:avLst/>
          </a:prstGeom>
          <a:noFill/>
          <a:ln>
            <a:noFill/>
          </a:ln>
        </p:spPr>
        <p:txBody>
          <a:bodyPr lIns="91425" tIns="91425" rIns="91425" bIns="91425" anchor="t" anchorCtr="0"/>
          <a:lstStyle>
            <a:lvl1pPr marL="282575" lvl="0" indent="-142875" algn="l" rtl="0">
              <a:spcBef>
                <a:spcPts val="2000"/>
              </a:spcBef>
              <a:buClr>
                <a:schemeClr val="lt1"/>
              </a:buClr>
              <a:buFont typeface="Noto Symbol"/>
              <a:buChar char="●"/>
              <a:defRPr/>
            </a:lvl1pPr>
            <a:lvl2pPr marL="577850" lvl="1" indent="-171450" algn="l" rtl="0">
              <a:spcBef>
                <a:spcPts val="600"/>
              </a:spcBef>
              <a:buClr>
                <a:schemeClr val="lt1"/>
              </a:buClr>
              <a:buFont typeface="Noto Symbol"/>
              <a:buChar char="●"/>
              <a:defRPr/>
            </a:lvl2pPr>
            <a:lvl3pPr marL="860425" lvl="2" indent="-174625" algn="l" rtl="0">
              <a:spcBef>
                <a:spcPts val="600"/>
              </a:spcBef>
              <a:buClr>
                <a:schemeClr val="lt1"/>
              </a:buClr>
              <a:buFont typeface="Noto Symbol"/>
              <a:buChar char="●"/>
              <a:defRPr/>
            </a:lvl3pPr>
            <a:lvl4pPr marL="1143000" lvl="3" indent="-177800" algn="l" rtl="0">
              <a:spcBef>
                <a:spcPts val="600"/>
              </a:spcBef>
              <a:buClr>
                <a:schemeClr val="lt1"/>
              </a:buClr>
              <a:buFont typeface="Noto Symbol"/>
              <a:buChar char="●"/>
              <a:defRPr/>
            </a:lvl4pPr>
            <a:lvl5pPr marL="1425575" lvl="4" indent="-168275" algn="l" rtl="0">
              <a:spcBef>
                <a:spcPts val="600"/>
              </a:spcBef>
              <a:buClr>
                <a:schemeClr val="lt1"/>
              </a:buClr>
              <a:buFont typeface="Noto Symbo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27" name="Shape 27"/>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8" name="Shape 28"/>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9" name="Shape 29"/>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0"/>
        <p:cNvGrpSpPr/>
        <p:nvPr/>
      </p:nvGrpSpPr>
      <p:grpSpPr>
        <a:xfrm>
          <a:off x="0" y="0"/>
          <a:ext cx="0" cy="0"/>
          <a:chOff x="0" y="0"/>
          <a:chExt cx="0" cy="0"/>
        </a:xfrm>
      </p:grpSpPr>
      <p:pic>
        <p:nvPicPr>
          <p:cNvPr id="31" name="Shape 31" descr="Overlay-SectionHeader.png"/>
          <p:cNvPicPr preferRelativeResize="0"/>
          <p:nvPr/>
        </p:nvPicPr>
        <p:blipFill rotWithShape="1">
          <a:blip r:embed="rId2">
            <a:alphaModFix/>
          </a:blip>
          <a:srcRect/>
          <a:stretch/>
        </p:blipFill>
        <p:spPr>
          <a:xfrm>
            <a:off x="158367" y="187452"/>
            <a:ext cx="8827265" cy="6483095"/>
          </a:xfrm>
          <a:prstGeom prst="rect">
            <a:avLst/>
          </a:prstGeom>
          <a:noFill/>
          <a:ln>
            <a:noFill/>
          </a:ln>
        </p:spPr>
      </p:pic>
      <p:sp>
        <p:nvSpPr>
          <p:cNvPr id="32" name="Shape 32"/>
          <p:cNvSpPr txBox="1">
            <a:spLocks noGrp="1"/>
          </p:cNvSpPr>
          <p:nvPr>
            <p:ph type="title"/>
          </p:nvPr>
        </p:nvSpPr>
        <p:spPr>
          <a:xfrm>
            <a:off x="779462" y="2591359"/>
            <a:ext cx="7583486" cy="1362075"/>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3" name="Shape 33"/>
          <p:cNvSpPr txBox="1">
            <a:spLocks noGrp="1"/>
          </p:cNvSpPr>
          <p:nvPr>
            <p:ph type="body" idx="1"/>
          </p:nvPr>
        </p:nvSpPr>
        <p:spPr>
          <a:xfrm>
            <a:off x="779462" y="3950353"/>
            <a:ext cx="7583486" cy="1500187"/>
          </a:xfrm>
          <a:prstGeom prst="rect">
            <a:avLst/>
          </a:prstGeom>
          <a:noFill/>
          <a:ln>
            <a:noFill/>
          </a:ln>
        </p:spPr>
        <p:txBody>
          <a:bodyPr lIns="91425" tIns="91425" rIns="91425" bIns="91425" anchor="t" anchorCtr="0"/>
          <a:lstStyle>
            <a:lvl1pPr marL="0" lvl="0" indent="0" algn="l" rtl="0">
              <a:spcBef>
                <a:spcPts val="600"/>
              </a:spcBef>
              <a:buClr>
                <a:schemeClr val="lt1"/>
              </a:buClr>
              <a:buFont typeface="Trebuchet MS"/>
              <a:buNone/>
              <a:defRPr/>
            </a:lvl1pPr>
            <a:lvl2pPr marL="457200" lvl="1" indent="0" rtl="0">
              <a:spcBef>
                <a:spcPts val="0"/>
              </a:spcBef>
              <a:buClr>
                <a:srgbClr val="888888"/>
              </a:buClr>
              <a:buFont typeface="Trebuchet MS"/>
              <a:buNone/>
              <a:defRPr/>
            </a:lvl2pPr>
            <a:lvl3pPr marL="914400" lvl="2" indent="0" rtl="0">
              <a:spcBef>
                <a:spcPts val="0"/>
              </a:spcBef>
              <a:buClr>
                <a:srgbClr val="888888"/>
              </a:buClr>
              <a:buFont typeface="Trebuchet MS"/>
              <a:buNone/>
              <a:defRPr/>
            </a:lvl3pPr>
            <a:lvl4pPr marL="1371600" lvl="3" indent="0" rtl="0">
              <a:spcBef>
                <a:spcPts val="0"/>
              </a:spcBef>
              <a:buClr>
                <a:srgbClr val="888888"/>
              </a:buClr>
              <a:buFont typeface="Trebuchet MS"/>
              <a:buNone/>
              <a:defRPr/>
            </a:lvl4pPr>
            <a:lvl5pPr marL="1828800" lvl="4" indent="0" rtl="0">
              <a:spcBef>
                <a:spcPts val="0"/>
              </a:spcBef>
              <a:buClr>
                <a:srgbClr val="888888"/>
              </a:buClr>
              <a:buFont typeface="Trebuchet MS"/>
              <a:buNone/>
              <a:defRPr/>
            </a:lvl5pPr>
            <a:lvl6pPr marL="2286000" lvl="5" indent="0" rtl="0">
              <a:spcBef>
                <a:spcPts val="0"/>
              </a:spcBef>
              <a:buClr>
                <a:srgbClr val="888888"/>
              </a:buClr>
              <a:buFont typeface="Trebuchet MS"/>
              <a:buNone/>
              <a:defRPr/>
            </a:lvl6pPr>
            <a:lvl7pPr marL="2743200" lvl="6" indent="0" rtl="0">
              <a:spcBef>
                <a:spcPts val="0"/>
              </a:spcBef>
              <a:buClr>
                <a:srgbClr val="888888"/>
              </a:buClr>
              <a:buFont typeface="Trebuchet MS"/>
              <a:buNone/>
              <a:defRPr/>
            </a:lvl7pPr>
            <a:lvl8pPr marL="3200400" lvl="7" indent="0" rtl="0">
              <a:spcBef>
                <a:spcPts val="0"/>
              </a:spcBef>
              <a:buClr>
                <a:srgbClr val="888888"/>
              </a:buClr>
              <a:buFont typeface="Trebuchet MS"/>
              <a:buNone/>
              <a:defRPr/>
            </a:lvl8pPr>
            <a:lvl9pPr marL="3657600" lvl="8" indent="0" rtl="0">
              <a:spcBef>
                <a:spcPts val="0"/>
              </a:spcBef>
              <a:buClr>
                <a:srgbClr val="888888"/>
              </a:buClr>
              <a:buFont typeface="Trebuchet MS"/>
              <a:buNone/>
              <a:defRPr/>
            </a:lvl9pPr>
          </a:lstStyle>
          <a:p>
            <a:endParaRPr/>
          </a:p>
        </p:txBody>
      </p:sp>
      <p:sp>
        <p:nvSpPr>
          <p:cNvPr id="34" name="Shape 34"/>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5" name="Shape 35"/>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36" name="Shape 36"/>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7"/>
        <p:cNvGrpSpPr/>
        <p:nvPr/>
      </p:nvGrpSpPr>
      <p:grpSpPr>
        <a:xfrm>
          <a:off x="0" y="0"/>
          <a:ext cx="0" cy="0"/>
          <a:chOff x="0" y="0"/>
          <a:chExt cx="0" cy="0"/>
        </a:xfrm>
      </p:grpSpPr>
      <p:pic>
        <p:nvPicPr>
          <p:cNvPr id="38" name="Shape 38"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39" name="Shape 39"/>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0" name="Shape 40"/>
          <p:cNvSpPr txBox="1">
            <a:spLocks noGrp="1"/>
          </p:cNvSpPr>
          <p:nvPr>
            <p:ph type="body" idx="1"/>
          </p:nvPr>
        </p:nvSpPr>
        <p:spPr>
          <a:xfrm>
            <a:off x="779462" y="1828800"/>
            <a:ext cx="3657600" cy="4219575"/>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1" name="Shape 41"/>
          <p:cNvSpPr txBox="1">
            <a:spLocks noGrp="1"/>
          </p:cNvSpPr>
          <p:nvPr>
            <p:ph type="body" idx="2"/>
          </p:nvPr>
        </p:nvSpPr>
        <p:spPr>
          <a:xfrm>
            <a:off x="4688541" y="1828800"/>
            <a:ext cx="3657600" cy="4219575"/>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2" name="Shape 42"/>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3" name="Shape 43"/>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44" name="Shape 44"/>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pic>
        <p:nvPicPr>
          <p:cNvPr id="46" name="Shape 46"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47" name="Shape 47"/>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8" name="Shape 48"/>
          <p:cNvSpPr txBox="1">
            <a:spLocks noGrp="1"/>
          </p:cNvSpPr>
          <p:nvPr>
            <p:ph type="body" idx="1"/>
          </p:nvPr>
        </p:nvSpPr>
        <p:spPr>
          <a:xfrm>
            <a:off x="779462" y="1438834"/>
            <a:ext cx="3657600" cy="789828"/>
          </a:xfrm>
          <a:prstGeom prst="rect">
            <a:avLst/>
          </a:prstGeom>
          <a:noFill/>
          <a:ln>
            <a:noFill/>
          </a:ln>
        </p:spPr>
        <p:txBody>
          <a:bodyPr lIns="91425" tIns="91425" rIns="91425" bIns="91425" anchor="b" anchorCtr="0"/>
          <a:lstStyle>
            <a:lvl1pPr marL="0" lvl="0" indent="0" algn="ctr" rtl="0">
              <a:lnSpc>
                <a:spcPct val="107142"/>
              </a:lnSpc>
              <a:spcBef>
                <a:spcPts val="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49" name="Shape 49"/>
          <p:cNvSpPr txBox="1">
            <a:spLocks noGrp="1"/>
          </p:cNvSpPr>
          <p:nvPr>
            <p:ph type="body" idx="2"/>
          </p:nvPr>
        </p:nvSpPr>
        <p:spPr>
          <a:xfrm>
            <a:off x="779462" y="2362199"/>
            <a:ext cx="3657600" cy="3686174"/>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0" name="Shape 50"/>
          <p:cNvSpPr txBox="1">
            <a:spLocks noGrp="1"/>
          </p:cNvSpPr>
          <p:nvPr>
            <p:ph type="body" idx="3"/>
          </p:nvPr>
        </p:nvSpPr>
        <p:spPr>
          <a:xfrm>
            <a:off x="4705350" y="1438834"/>
            <a:ext cx="3657600" cy="789828"/>
          </a:xfrm>
          <a:prstGeom prst="rect">
            <a:avLst/>
          </a:prstGeom>
          <a:noFill/>
          <a:ln>
            <a:noFill/>
          </a:ln>
        </p:spPr>
        <p:txBody>
          <a:bodyPr lIns="91425" tIns="91425" rIns="91425" bIns="91425" anchor="b" anchorCtr="0"/>
          <a:lstStyle>
            <a:lvl1pPr marL="0" lvl="0" indent="0" algn="ctr" rtl="0">
              <a:lnSpc>
                <a:spcPct val="107142"/>
              </a:lnSpc>
              <a:spcBef>
                <a:spcPts val="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51" name="Shape 51"/>
          <p:cNvSpPr txBox="1">
            <a:spLocks noGrp="1"/>
          </p:cNvSpPr>
          <p:nvPr>
            <p:ph type="body" idx="4"/>
          </p:nvPr>
        </p:nvSpPr>
        <p:spPr>
          <a:xfrm>
            <a:off x="4705350" y="2362199"/>
            <a:ext cx="3657600" cy="3686174"/>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2" name="Shape 52"/>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3" name="Shape 53"/>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54" name="Shape 54"/>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cxnSp>
        <p:nvCxnSpPr>
          <p:cNvPr id="55" name="Shape 55"/>
          <p:cNvCxnSpPr/>
          <p:nvPr/>
        </p:nvCxnSpPr>
        <p:spPr>
          <a:xfrm>
            <a:off x="874058" y="2286000"/>
            <a:ext cx="3563002" cy="1587"/>
          </a:xfrm>
          <a:prstGeom prst="straightConnector1">
            <a:avLst/>
          </a:prstGeom>
          <a:noFill/>
          <a:ln w="19050" cap="flat" cmpd="sng">
            <a:solidFill>
              <a:schemeClr val="lt1"/>
            </a:solidFill>
            <a:prstDash val="solid"/>
            <a:round/>
            <a:headEnd type="none" w="med" len="med"/>
            <a:tailEnd type="none" w="med" len="med"/>
          </a:ln>
        </p:spPr>
      </p:cxnSp>
      <p:cxnSp>
        <p:nvCxnSpPr>
          <p:cNvPr id="56" name="Shape 56"/>
          <p:cNvCxnSpPr/>
          <p:nvPr/>
        </p:nvCxnSpPr>
        <p:spPr>
          <a:xfrm>
            <a:off x="4815839" y="2286000"/>
            <a:ext cx="3566159" cy="1587"/>
          </a:xfrm>
          <a:prstGeom prst="straightConnector1">
            <a:avLst/>
          </a:prstGeom>
          <a:noFill/>
          <a:ln w="19050" cap="flat" cmpd="sng">
            <a:solidFill>
              <a:schemeClr val="lt1"/>
            </a:solidFill>
            <a:prstDash val="solid"/>
            <a:round/>
            <a:headEnd type="none" w="med" len="med"/>
            <a:tailEnd type="none" w="med" len="med"/>
          </a:ln>
        </p:spPr>
      </p:cxnSp>
      <p:cxnSp>
        <p:nvCxnSpPr>
          <p:cNvPr id="57" name="Shape 57"/>
          <p:cNvCxnSpPr/>
          <p:nvPr/>
        </p:nvCxnSpPr>
        <p:spPr>
          <a:xfrm>
            <a:off x="874058" y="2286000"/>
            <a:ext cx="3563002" cy="1587"/>
          </a:xfrm>
          <a:prstGeom prst="straightConnector1">
            <a:avLst/>
          </a:prstGeom>
          <a:noFill/>
          <a:ln w="19050" cap="flat" cmpd="sng">
            <a:solidFill>
              <a:schemeClr val="lt1"/>
            </a:solidFill>
            <a:prstDash val="solid"/>
            <a:round/>
            <a:headEnd type="none" w="med" len="med"/>
            <a:tailEnd type="none" w="med" len="med"/>
          </a:ln>
        </p:spPr>
      </p:cxnSp>
      <p:cxnSp>
        <p:nvCxnSpPr>
          <p:cNvPr id="58" name="Shape 58"/>
          <p:cNvCxnSpPr/>
          <p:nvPr/>
        </p:nvCxnSpPr>
        <p:spPr>
          <a:xfrm>
            <a:off x="4815839" y="2286000"/>
            <a:ext cx="3566159" cy="1587"/>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Shape 59"/>
        <p:cNvGrpSpPr/>
        <p:nvPr/>
      </p:nvGrpSpPr>
      <p:grpSpPr>
        <a:xfrm>
          <a:off x="0" y="0"/>
          <a:ext cx="0" cy="0"/>
          <a:chOff x="0" y="0"/>
          <a:chExt cx="0" cy="0"/>
        </a:xfrm>
      </p:grpSpPr>
      <p:pic>
        <p:nvPicPr>
          <p:cNvPr id="60" name="Shape 60"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61" name="Shape 61"/>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2" name="Shape 62"/>
          <p:cNvSpPr txBox="1">
            <a:spLocks noGrp="1"/>
          </p:cNvSpPr>
          <p:nvPr>
            <p:ph type="body" idx="1"/>
          </p:nvPr>
        </p:nvSpPr>
        <p:spPr>
          <a:xfrm>
            <a:off x="779462" y="1828800"/>
            <a:ext cx="7585076"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3" name="Shape 63"/>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4" name="Shape 64"/>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5" name="Shape 65"/>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
        <p:nvSpPr>
          <p:cNvPr id="66" name="Shape 66"/>
          <p:cNvSpPr txBox="1">
            <a:spLocks noGrp="1"/>
          </p:cNvSpPr>
          <p:nvPr>
            <p:ph type="body" idx="2"/>
          </p:nvPr>
        </p:nvSpPr>
        <p:spPr>
          <a:xfrm>
            <a:off x="779462" y="3991816"/>
            <a:ext cx="7585076"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3 Content">
    <p:spTree>
      <p:nvGrpSpPr>
        <p:cNvPr id="1" name="Shape 67"/>
        <p:cNvGrpSpPr/>
        <p:nvPr/>
      </p:nvGrpSpPr>
      <p:grpSpPr>
        <a:xfrm>
          <a:off x="0" y="0"/>
          <a:ext cx="0" cy="0"/>
          <a:chOff x="0" y="0"/>
          <a:chExt cx="0" cy="0"/>
        </a:xfrm>
      </p:grpSpPr>
      <p:pic>
        <p:nvPicPr>
          <p:cNvPr id="68" name="Shape 68"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69" name="Shape 69"/>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0" name="Shape 70"/>
          <p:cNvSpPr txBox="1">
            <a:spLocks noGrp="1"/>
          </p:cNvSpPr>
          <p:nvPr>
            <p:ph type="body" idx="1"/>
          </p:nvPr>
        </p:nvSpPr>
        <p:spPr>
          <a:xfrm>
            <a:off x="4710953" y="1828800"/>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1" name="Shape 71"/>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2" name="Shape 72"/>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3" name="Shape 73"/>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
        <p:nvSpPr>
          <p:cNvPr id="74" name="Shape 74"/>
          <p:cNvSpPr txBox="1">
            <a:spLocks noGrp="1"/>
          </p:cNvSpPr>
          <p:nvPr>
            <p:ph type="body" idx="2"/>
          </p:nvPr>
        </p:nvSpPr>
        <p:spPr>
          <a:xfrm>
            <a:off x="4710953" y="3991816"/>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5" name="Shape 75"/>
          <p:cNvSpPr txBox="1">
            <a:spLocks noGrp="1"/>
          </p:cNvSpPr>
          <p:nvPr>
            <p:ph type="body" idx="3"/>
          </p:nvPr>
        </p:nvSpPr>
        <p:spPr>
          <a:xfrm>
            <a:off x="779462" y="1828800"/>
            <a:ext cx="3657600" cy="4219575"/>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4 Content">
    <p:spTree>
      <p:nvGrpSpPr>
        <p:cNvPr id="1" name="Shape 76"/>
        <p:cNvGrpSpPr/>
        <p:nvPr/>
      </p:nvGrpSpPr>
      <p:grpSpPr>
        <a:xfrm>
          <a:off x="0" y="0"/>
          <a:ext cx="0" cy="0"/>
          <a:chOff x="0" y="0"/>
          <a:chExt cx="0" cy="0"/>
        </a:xfrm>
      </p:grpSpPr>
      <p:pic>
        <p:nvPicPr>
          <p:cNvPr id="77" name="Shape 77"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78" name="Shape 78"/>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9" name="Shape 79"/>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0" name="Shape 80"/>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1" name="Shape 81"/>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
        <p:nvSpPr>
          <p:cNvPr id="82" name="Shape 82"/>
          <p:cNvSpPr txBox="1">
            <a:spLocks noGrp="1"/>
          </p:cNvSpPr>
          <p:nvPr>
            <p:ph type="body" idx="1"/>
          </p:nvPr>
        </p:nvSpPr>
        <p:spPr>
          <a:xfrm>
            <a:off x="779462" y="1828800"/>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3" name="Shape 83"/>
          <p:cNvSpPr txBox="1">
            <a:spLocks noGrp="1"/>
          </p:cNvSpPr>
          <p:nvPr>
            <p:ph type="body" idx="2"/>
          </p:nvPr>
        </p:nvSpPr>
        <p:spPr>
          <a:xfrm>
            <a:off x="779462" y="3991816"/>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4" name="Shape 84"/>
          <p:cNvSpPr txBox="1">
            <a:spLocks noGrp="1"/>
          </p:cNvSpPr>
          <p:nvPr>
            <p:ph type="body" idx="3"/>
          </p:nvPr>
        </p:nvSpPr>
        <p:spPr>
          <a:xfrm>
            <a:off x="4710953" y="1828800"/>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5" name="Shape 85"/>
          <p:cNvSpPr txBox="1">
            <a:spLocks noGrp="1"/>
          </p:cNvSpPr>
          <p:nvPr>
            <p:ph type="body" idx="4"/>
          </p:nvPr>
        </p:nvSpPr>
        <p:spPr>
          <a:xfrm>
            <a:off x="4710953" y="3991816"/>
            <a:ext cx="3657600" cy="2057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6"/>
        <p:cNvGrpSpPr/>
        <p:nvPr/>
      </p:nvGrpSpPr>
      <p:grpSpPr>
        <a:xfrm>
          <a:off x="0" y="0"/>
          <a:ext cx="0" cy="0"/>
          <a:chOff x="0" y="0"/>
          <a:chExt cx="0" cy="0"/>
        </a:xfrm>
      </p:grpSpPr>
      <p:pic>
        <p:nvPicPr>
          <p:cNvPr id="87" name="Shape 87"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88" name="Shape 88"/>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9" name="Shape 89"/>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0" name="Shape 90"/>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1" name="Shape 91"/>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2"/>
        <p:cNvGrpSpPr/>
        <p:nvPr/>
      </p:nvGrpSpPr>
      <p:grpSpPr>
        <a:xfrm>
          <a:off x="0" y="0"/>
          <a:ext cx="0" cy="0"/>
          <a:chOff x="0" y="0"/>
          <a:chExt cx="0" cy="0"/>
        </a:xfrm>
      </p:grpSpPr>
      <p:pic>
        <p:nvPicPr>
          <p:cNvPr id="93" name="Shape 93"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94" name="Shape 94"/>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5" name="Shape 95"/>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6" name="Shape 96"/>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97"/>
        <p:cNvGrpSpPr/>
        <p:nvPr/>
      </p:nvGrpSpPr>
      <p:grpSpPr>
        <a:xfrm>
          <a:off x="0" y="0"/>
          <a:ext cx="0" cy="0"/>
          <a:chOff x="0" y="0"/>
          <a:chExt cx="0" cy="0"/>
        </a:xfrm>
      </p:grpSpPr>
      <p:pic>
        <p:nvPicPr>
          <p:cNvPr id="98" name="Shape 98" descr="Overlay-ContentCaption.png"/>
          <p:cNvPicPr preferRelativeResize="0"/>
          <p:nvPr/>
        </p:nvPicPr>
        <p:blipFill rotWithShape="1">
          <a:blip r:embed="rId2">
            <a:alphaModFix/>
          </a:blip>
          <a:srcRect/>
          <a:stretch/>
        </p:blipFill>
        <p:spPr>
          <a:xfrm>
            <a:off x="158367" y="187452"/>
            <a:ext cx="8827265" cy="6483095"/>
          </a:xfrm>
          <a:prstGeom prst="rect">
            <a:avLst/>
          </a:prstGeom>
          <a:noFill/>
          <a:ln>
            <a:noFill/>
          </a:ln>
        </p:spPr>
      </p:pic>
      <p:sp>
        <p:nvSpPr>
          <p:cNvPr id="99" name="Shape 99"/>
          <p:cNvSpPr txBox="1">
            <a:spLocks noGrp="1"/>
          </p:cNvSpPr>
          <p:nvPr>
            <p:ph type="title"/>
          </p:nvPr>
        </p:nvSpPr>
        <p:spPr>
          <a:xfrm>
            <a:off x="779464" y="590550"/>
            <a:ext cx="3657600" cy="1162049"/>
          </a:xfrm>
          <a:prstGeom prst="rect">
            <a:avLst/>
          </a:prstGeom>
          <a:noFill/>
          <a:ln>
            <a:noFill/>
          </a:ln>
        </p:spPr>
        <p:txBody>
          <a:bodyPr lIns="91425" tIns="91425" rIns="91425" bIns="91425" anchor="b" anchorCtr="0"/>
          <a:lstStyle>
            <a:lvl1pPr lvl="0" algn="ctr"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00" name="Shape 100"/>
          <p:cNvSpPr txBox="1">
            <a:spLocks noGrp="1"/>
          </p:cNvSpPr>
          <p:nvPr>
            <p:ph type="body" idx="1"/>
          </p:nvPr>
        </p:nvSpPr>
        <p:spPr>
          <a:xfrm>
            <a:off x="4693023" y="739587"/>
            <a:ext cx="3657600" cy="5308786"/>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01" name="Shape 101"/>
          <p:cNvSpPr txBox="1">
            <a:spLocks noGrp="1"/>
          </p:cNvSpPr>
          <p:nvPr>
            <p:ph type="body" idx="2"/>
          </p:nvPr>
        </p:nvSpPr>
        <p:spPr>
          <a:xfrm>
            <a:off x="779464" y="1816100"/>
            <a:ext cx="3657600" cy="3822700"/>
          </a:xfrm>
          <a:prstGeom prst="rect">
            <a:avLst/>
          </a:prstGeom>
          <a:noFill/>
          <a:ln>
            <a:noFill/>
          </a:ln>
        </p:spPr>
        <p:txBody>
          <a:bodyPr lIns="91425" tIns="91425" rIns="91425" bIns="91425" anchor="t" anchorCtr="0"/>
          <a:lstStyle>
            <a:lvl1pPr marL="0" lvl="0" indent="0" algn="ctr" rtl="0">
              <a:spcBef>
                <a:spcPts val="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102" name="Shape 102"/>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3" name="Shape 103"/>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4" name="Shape 104"/>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05"/>
        <p:cNvGrpSpPr/>
        <p:nvPr/>
      </p:nvGrpSpPr>
      <p:grpSpPr>
        <a:xfrm>
          <a:off x="0" y="0"/>
          <a:ext cx="0" cy="0"/>
          <a:chOff x="0" y="0"/>
          <a:chExt cx="0" cy="0"/>
        </a:xfrm>
      </p:grpSpPr>
      <p:pic>
        <p:nvPicPr>
          <p:cNvPr id="106" name="Shape 106" descr="Overlay-PictureCaption.png"/>
          <p:cNvPicPr preferRelativeResize="0"/>
          <p:nvPr/>
        </p:nvPicPr>
        <p:blipFill rotWithShape="1">
          <a:blip r:embed="rId2">
            <a:alphaModFix/>
          </a:blip>
          <a:srcRect/>
          <a:stretch/>
        </p:blipFill>
        <p:spPr>
          <a:xfrm>
            <a:off x="448977" y="187452"/>
            <a:ext cx="8536655" cy="6483095"/>
          </a:xfrm>
          <a:prstGeom prst="rect">
            <a:avLst/>
          </a:prstGeom>
          <a:noFill/>
          <a:ln>
            <a:noFill/>
          </a:ln>
        </p:spPr>
      </p:pic>
      <p:sp>
        <p:nvSpPr>
          <p:cNvPr id="107" name="Shape 107"/>
          <p:cNvSpPr txBox="1">
            <a:spLocks noGrp="1"/>
          </p:cNvSpPr>
          <p:nvPr>
            <p:ph type="title"/>
          </p:nvPr>
        </p:nvSpPr>
        <p:spPr>
          <a:xfrm>
            <a:off x="3886200" y="533400"/>
            <a:ext cx="4476749" cy="1252537"/>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08" name="Shape 108"/>
          <p:cNvSpPr txBox="1">
            <a:spLocks noGrp="1"/>
          </p:cNvSpPr>
          <p:nvPr>
            <p:ph type="body" idx="1"/>
          </p:nvPr>
        </p:nvSpPr>
        <p:spPr>
          <a:xfrm>
            <a:off x="3886123" y="1828800"/>
            <a:ext cx="4474539" cy="3809999"/>
          </a:xfrm>
          <a:prstGeom prst="rect">
            <a:avLst/>
          </a:prstGeom>
          <a:noFill/>
          <a:ln>
            <a:noFill/>
          </a:ln>
        </p:spPr>
        <p:txBody>
          <a:bodyPr lIns="91425" tIns="91425" rIns="91425" bIns="91425" anchor="t" anchorCtr="0"/>
          <a:lstStyle>
            <a:lvl1pPr marL="0" lvl="0" indent="0" rtl="0">
              <a:spcBef>
                <a:spcPts val="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109" name="Shape 109"/>
          <p:cNvSpPr txBox="1">
            <a:spLocks noGrp="1"/>
          </p:cNvSpPr>
          <p:nvPr>
            <p:ph type="dt" idx="10"/>
          </p:nvPr>
        </p:nvSpPr>
        <p:spPr>
          <a:xfrm>
            <a:off x="3886123"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0" name="Shape 110"/>
          <p:cNvSpPr txBox="1">
            <a:spLocks noGrp="1"/>
          </p:cNvSpPr>
          <p:nvPr>
            <p:ph type="ftr" idx="11"/>
          </p:nvPr>
        </p:nvSpPr>
        <p:spPr>
          <a:xfrm>
            <a:off x="5867398" y="6288741"/>
            <a:ext cx="2675965"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1" name="Shape 111"/>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
        <p:nvSpPr>
          <p:cNvPr id="112" name="Shape 112"/>
          <p:cNvSpPr>
            <a:spLocks noGrp="1"/>
          </p:cNvSpPr>
          <p:nvPr>
            <p:ph type="pic" idx="2"/>
          </p:nvPr>
        </p:nvSpPr>
        <p:spPr>
          <a:xfrm flipH="1">
            <a:off x="188252" y="179292"/>
            <a:ext cx="3281086" cy="6483095"/>
          </a:xfrm>
          <a:prstGeom prst="round1Rect">
            <a:avLst>
              <a:gd name="adj" fmla="val 17325"/>
            </a:avLst>
          </a:prstGeom>
          <a:blipFill rotWithShape="0">
            <a:blip r:embed="rId3">
              <a:alphaModFix/>
            </a:blip>
            <a:stretch>
              <a:fillRect/>
            </a:stretch>
          </a:blipFill>
          <a:ln w="28575" cap="flat" cmpd="sng">
            <a:solidFill>
              <a:schemeClr val="lt1"/>
            </a:solidFill>
            <a:prstDash val="solid"/>
            <a:round/>
            <a:headEnd type="none" w="med" len="med"/>
            <a:tailEnd type="none" w="med" len="med"/>
          </a:ln>
        </p:spPr>
        <p:txBody>
          <a:bodyPr lIns="91425" tIns="91425" rIns="91425" bIns="91425" anchor="ctr" anchorCtr="0"/>
          <a:lstStyle>
            <a:lvl1pPr marL="0" marR="0" lvl="0" indent="0" algn="l" rtl="0">
              <a:spcBef>
                <a:spcPts val="0"/>
              </a:spcBef>
              <a:buClr>
                <a:schemeClr val="lt2"/>
              </a:buClr>
              <a:buFont typeface="Trebuchet MS"/>
              <a:buNone/>
              <a:defRPr/>
            </a:lvl1pPr>
            <a:lvl2pPr marL="457200" marR="0" lvl="1" indent="0" algn="l" rtl="0">
              <a:spcBef>
                <a:spcPts val="0"/>
              </a:spcBef>
              <a:buClr>
                <a:schemeClr val="dk1"/>
              </a:buClr>
              <a:buFont typeface="Trebuchet MS"/>
              <a:buNone/>
              <a:defRPr/>
            </a:lvl2pPr>
            <a:lvl3pPr marL="914400" marR="0" lvl="2" indent="0" algn="l" rtl="0">
              <a:spcBef>
                <a:spcPts val="0"/>
              </a:spcBef>
              <a:buClr>
                <a:schemeClr val="dk1"/>
              </a:buClr>
              <a:buFont typeface="Trebuchet MS"/>
              <a:buNone/>
              <a:defRPr/>
            </a:lvl3pPr>
            <a:lvl4pPr marL="1371600" marR="0" lvl="3" indent="0" algn="l" rtl="0">
              <a:spcBef>
                <a:spcPts val="0"/>
              </a:spcBef>
              <a:buClr>
                <a:schemeClr val="dk1"/>
              </a:buClr>
              <a:buFont typeface="Trebuchet MS"/>
              <a:buNone/>
              <a:defRPr/>
            </a:lvl4pPr>
            <a:lvl5pPr marL="1828800" marR="0" lvl="4" indent="0" algn="l" rtl="0">
              <a:spcBef>
                <a:spcPts val="0"/>
              </a:spcBef>
              <a:buClr>
                <a:schemeClr val="dk1"/>
              </a:buClr>
              <a:buFont typeface="Trebuchet MS"/>
              <a:buNone/>
              <a:defRPr/>
            </a:lvl5pPr>
            <a:lvl6pPr marL="2286000" marR="0" lvl="5" indent="0" algn="l" rtl="0">
              <a:spcBef>
                <a:spcPts val="0"/>
              </a:spcBef>
              <a:buClr>
                <a:schemeClr val="dk1"/>
              </a:buClr>
              <a:buFont typeface="Trebuchet MS"/>
              <a:buNone/>
              <a:defRPr/>
            </a:lvl6pPr>
            <a:lvl7pPr marL="2743200" marR="0" lvl="6" indent="0" algn="l" rtl="0">
              <a:spcBef>
                <a:spcPts val="0"/>
              </a:spcBef>
              <a:buClr>
                <a:schemeClr val="dk1"/>
              </a:buClr>
              <a:buFont typeface="Trebuchet MS"/>
              <a:buNone/>
              <a:defRPr/>
            </a:lvl7pPr>
            <a:lvl8pPr marL="3200400" marR="0" lvl="7" indent="0" algn="l" rtl="0">
              <a:spcBef>
                <a:spcPts val="0"/>
              </a:spcBef>
              <a:buClr>
                <a:schemeClr val="dk1"/>
              </a:buClr>
              <a:buFont typeface="Trebuchet MS"/>
              <a:buNone/>
              <a:defRPr/>
            </a:lvl8pPr>
            <a:lvl9pPr marL="3657600" marR="0" lvl="8" indent="0" algn="l" rtl="0">
              <a:spcBef>
                <a:spcPts val="0"/>
              </a:spcBef>
              <a:buClr>
                <a:schemeClr val="dk1"/>
              </a:buClr>
              <a:buFont typeface="Trebuchet MS"/>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Picture with Caption, Alt.">
    <p:spTree>
      <p:nvGrpSpPr>
        <p:cNvPr id="1" name="Shape 113"/>
        <p:cNvGrpSpPr/>
        <p:nvPr/>
      </p:nvGrpSpPr>
      <p:grpSpPr>
        <a:xfrm>
          <a:off x="0" y="0"/>
          <a:ext cx="0" cy="0"/>
          <a:chOff x="0" y="0"/>
          <a:chExt cx="0" cy="0"/>
        </a:xfrm>
      </p:grpSpPr>
      <p:pic>
        <p:nvPicPr>
          <p:cNvPr id="114" name="Shape 114" descr="Overlay-PictureCaption-Extras.png"/>
          <p:cNvPicPr preferRelativeResize="0"/>
          <p:nvPr/>
        </p:nvPicPr>
        <p:blipFill rotWithShape="1">
          <a:blip r:embed="rId2">
            <a:alphaModFix/>
          </a:blip>
          <a:srcRect/>
          <a:stretch/>
        </p:blipFill>
        <p:spPr>
          <a:xfrm>
            <a:off x="158367" y="187452"/>
            <a:ext cx="8827265" cy="6483095"/>
          </a:xfrm>
          <a:prstGeom prst="rect">
            <a:avLst/>
          </a:prstGeom>
          <a:noFill/>
          <a:ln>
            <a:noFill/>
          </a:ln>
        </p:spPr>
      </p:pic>
      <p:sp>
        <p:nvSpPr>
          <p:cNvPr id="115" name="Shape 115"/>
          <p:cNvSpPr txBox="1">
            <a:spLocks noGrp="1"/>
          </p:cNvSpPr>
          <p:nvPr>
            <p:ph type="title"/>
          </p:nvPr>
        </p:nvSpPr>
        <p:spPr>
          <a:xfrm>
            <a:off x="4710953" y="533400"/>
            <a:ext cx="3657600" cy="1252537"/>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6" name="Shape 116"/>
          <p:cNvSpPr>
            <a:spLocks noGrp="1"/>
          </p:cNvSpPr>
          <p:nvPr>
            <p:ph type="pic" idx="2"/>
          </p:nvPr>
        </p:nvSpPr>
        <p:spPr>
          <a:xfrm flipH="1">
            <a:off x="596153" y="1600199"/>
            <a:ext cx="3657600" cy="3657601"/>
          </a:xfrm>
          <a:prstGeom prst="ellipse">
            <a:avLst/>
          </a:prstGeom>
          <a:blipFill rotWithShape="0">
            <a:blip r:embed="rId3">
              <a:alphaModFix/>
            </a:blip>
            <a:stretch>
              <a:fillRect/>
            </a:stretch>
          </a:blipFill>
          <a:ln w="28575" cap="flat" cmpd="sng">
            <a:solidFill>
              <a:schemeClr val="lt1"/>
            </a:solidFill>
            <a:prstDash val="solid"/>
            <a:round/>
            <a:headEnd type="none" w="med" len="med"/>
            <a:tailEnd type="none" w="med" len="med"/>
          </a:ln>
        </p:spPr>
        <p:txBody>
          <a:bodyPr lIns="91425" tIns="91425" rIns="91425" bIns="91425" anchor="ctr" anchorCtr="0"/>
          <a:lstStyle>
            <a:lvl1pPr marL="0" marR="0" lvl="0" indent="0" algn="l" rtl="0">
              <a:spcBef>
                <a:spcPts val="0"/>
              </a:spcBef>
              <a:buClr>
                <a:schemeClr val="lt2"/>
              </a:buClr>
              <a:buFont typeface="Trebuchet MS"/>
              <a:buNone/>
              <a:defRPr/>
            </a:lvl1pPr>
            <a:lvl2pPr marL="457200" marR="0" lvl="1" indent="0" algn="l" rtl="0">
              <a:spcBef>
                <a:spcPts val="0"/>
              </a:spcBef>
              <a:buClr>
                <a:schemeClr val="dk1"/>
              </a:buClr>
              <a:buFont typeface="Trebuchet MS"/>
              <a:buNone/>
              <a:defRPr/>
            </a:lvl2pPr>
            <a:lvl3pPr marL="914400" marR="0" lvl="2" indent="0" algn="l" rtl="0">
              <a:spcBef>
                <a:spcPts val="0"/>
              </a:spcBef>
              <a:buClr>
                <a:schemeClr val="dk1"/>
              </a:buClr>
              <a:buFont typeface="Trebuchet MS"/>
              <a:buNone/>
              <a:defRPr/>
            </a:lvl3pPr>
            <a:lvl4pPr marL="1371600" marR="0" lvl="3" indent="0" algn="l" rtl="0">
              <a:spcBef>
                <a:spcPts val="0"/>
              </a:spcBef>
              <a:buClr>
                <a:schemeClr val="dk1"/>
              </a:buClr>
              <a:buFont typeface="Trebuchet MS"/>
              <a:buNone/>
              <a:defRPr/>
            </a:lvl4pPr>
            <a:lvl5pPr marL="1828800" marR="0" lvl="4" indent="0" algn="l" rtl="0">
              <a:spcBef>
                <a:spcPts val="0"/>
              </a:spcBef>
              <a:buClr>
                <a:schemeClr val="dk1"/>
              </a:buClr>
              <a:buFont typeface="Trebuchet MS"/>
              <a:buNone/>
              <a:defRPr/>
            </a:lvl5pPr>
            <a:lvl6pPr marL="2286000" marR="0" lvl="5" indent="0" algn="l" rtl="0">
              <a:spcBef>
                <a:spcPts val="0"/>
              </a:spcBef>
              <a:buClr>
                <a:schemeClr val="dk1"/>
              </a:buClr>
              <a:buFont typeface="Trebuchet MS"/>
              <a:buNone/>
              <a:defRPr/>
            </a:lvl6pPr>
            <a:lvl7pPr marL="2743200" marR="0" lvl="6" indent="0" algn="l" rtl="0">
              <a:spcBef>
                <a:spcPts val="0"/>
              </a:spcBef>
              <a:buClr>
                <a:schemeClr val="dk1"/>
              </a:buClr>
              <a:buFont typeface="Trebuchet MS"/>
              <a:buNone/>
              <a:defRPr/>
            </a:lvl7pPr>
            <a:lvl8pPr marL="3200400" marR="0" lvl="7" indent="0" algn="l" rtl="0">
              <a:spcBef>
                <a:spcPts val="0"/>
              </a:spcBef>
              <a:buClr>
                <a:schemeClr val="dk1"/>
              </a:buClr>
              <a:buFont typeface="Trebuchet MS"/>
              <a:buNone/>
              <a:defRPr/>
            </a:lvl8pPr>
            <a:lvl9pPr marL="3657600" marR="0" lvl="8" indent="0" algn="l" rtl="0">
              <a:spcBef>
                <a:spcPts val="0"/>
              </a:spcBef>
              <a:buClr>
                <a:schemeClr val="dk1"/>
              </a:buClr>
              <a:buFont typeface="Trebuchet MS"/>
              <a:buNone/>
              <a:defRPr/>
            </a:lvl9pPr>
          </a:lstStyle>
          <a:p>
            <a:endParaRPr/>
          </a:p>
        </p:txBody>
      </p:sp>
      <p:sp>
        <p:nvSpPr>
          <p:cNvPr id="117" name="Shape 117"/>
          <p:cNvSpPr txBox="1">
            <a:spLocks noGrp="1"/>
          </p:cNvSpPr>
          <p:nvPr>
            <p:ph type="body" idx="1"/>
          </p:nvPr>
        </p:nvSpPr>
        <p:spPr>
          <a:xfrm>
            <a:off x="4710412" y="1828800"/>
            <a:ext cx="3657600" cy="3809999"/>
          </a:xfrm>
          <a:prstGeom prst="rect">
            <a:avLst/>
          </a:prstGeom>
          <a:noFill/>
          <a:ln>
            <a:noFill/>
          </a:ln>
        </p:spPr>
        <p:txBody>
          <a:bodyPr lIns="91425" tIns="91425" rIns="91425" bIns="91425" anchor="t" anchorCtr="0"/>
          <a:lstStyle>
            <a:lvl1pPr marL="0" lvl="0" indent="0" rtl="0">
              <a:spcBef>
                <a:spcPts val="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118" name="Shape 118"/>
          <p:cNvSpPr txBox="1">
            <a:spLocks noGrp="1"/>
          </p:cNvSpPr>
          <p:nvPr>
            <p:ph type="dt" idx="10"/>
          </p:nvPr>
        </p:nvSpPr>
        <p:spPr>
          <a:xfrm>
            <a:off x="381000" y="6288741"/>
            <a:ext cx="1865125"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9" name="Shape 119"/>
          <p:cNvSpPr txBox="1">
            <a:spLocks noGrp="1"/>
          </p:cNvSpPr>
          <p:nvPr>
            <p:ph type="ftr" idx="11"/>
          </p:nvPr>
        </p:nvSpPr>
        <p:spPr>
          <a:xfrm>
            <a:off x="3325812" y="6288741"/>
            <a:ext cx="52175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20" name="Shape 120"/>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icture above Caption">
    <p:spTree>
      <p:nvGrpSpPr>
        <p:cNvPr id="1" name="Shape 121"/>
        <p:cNvGrpSpPr/>
        <p:nvPr/>
      </p:nvGrpSpPr>
      <p:grpSpPr>
        <a:xfrm>
          <a:off x="0" y="0"/>
          <a:ext cx="0" cy="0"/>
          <a:chOff x="0" y="0"/>
          <a:chExt cx="0" cy="0"/>
        </a:xfrm>
      </p:grpSpPr>
      <p:pic>
        <p:nvPicPr>
          <p:cNvPr id="122" name="Shape 122" descr="Overlay-PictureCaption-Extras.png"/>
          <p:cNvPicPr preferRelativeResize="0"/>
          <p:nvPr/>
        </p:nvPicPr>
        <p:blipFill rotWithShape="1">
          <a:blip r:embed="rId2">
            <a:alphaModFix/>
          </a:blip>
          <a:srcRect/>
          <a:stretch/>
        </p:blipFill>
        <p:spPr>
          <a:xfrm>
            <a:off x="158367" y="187452"/>
            <a:ext cx="8827265" cy="6483095"/>
          </a:xfrm>
          <a:prstGeom prst="rect">
            <a:avLst/>
          </a:prstGeom>
          <a:noFill/>
          <a:ln>
            <a:noFill/>
          </a:ln>
        </p:spPr>
      </p:pic>
      <p:sp>
        <p:nvSpPr>
          <p:cNvPr id="123" name="Shape 123"/>
          <p:cNvSpPr txBox="1">
            <a:spLocks noGrp="1"/>
          </p:cNvSpPr>
          <p:nvPr>
            <p:ph type="title"/>
          </p:nvPr>
        </p:nvSpPr>
        <p:spPr>
          <a:xfrm>
            <a:off x="808037" y="3778623"/>
            <a:ext cx="7560514" cy="1102658"/>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4" name="Shape 124"/>
          <p:cNvSpPr>
            <a:spLocks noGrp="1"/>
          </p:cNvSpPr>
          <p:nvPr>
            <p:ph type="pic" idx="2"/>
          </p:nvPr>
        </p:nvSpPr>
        <p:spPr>
          <a:xfrm flipH="1">
            <a:off x="871583" y="762000"/>
            <a:ext cx="7427726" cy="2989730"/>
          </a:xfrm>
          <a:prstGeom prst="roundRect">
            <a:avLst>
              <a:gd name="adj" fmla="val 7476"/>
            </a:avLst>
          </a:prstGeom>
          <a:blipFill rotWithShape="0">
            <a:blip r:embed="rId3">
              <a:alphaModFix/>
            </a:blip>
            <a:stretch>
              <a:fillRect/>
            </a:stretch>
          </a:blipFill>
          <a:ln w="28575" cap="flat" cmpd="sng">
            <a:solidFill>
              <a:schemeClr val="lt1"/>
            </a:solidFill>
            <a:prstDash val="solid"/>
            <a:round/>
            <a:headEnd type="none" w="med" len="med"/>
            <a:tailEnd type="none" w="med" len="med"/>
          </a:ln>
        </p:spPr>
        <p:txBody>
          <a:bodyPr lIns="91425" tIns="91425" rIns="91425" bIns="91425" anchor="ctr" anchorCtr="0"/>
          <a:lstStyle>
            <a:lvl1pPr marL="0" marR="0" lvl="0" indent="0" algn="l" rtl="0">
              <a:spcBef>
                <a:spcPts val="0"/>
              </a:spcBef>
              <a:buClr>
                <a:schemeClr val="lt2"/>
              </a:buClr>
              <a:buFont typeface="Trebuchet MS"/>
              <a:buNone/>
              <a:defRPr/>
            </a:lvl1pPr>
            <a:lvl2pPr marL="457200" marR="0" lvl="1" indent="0" algn="l" rtl="0">
              <a:spcBef>
                <a:spcPts val="0"/>
              </a:spcBef>
              <a:buClr>
                <a:schemeClr val="dk1"/>
              </a:buClr>
              <a:buFont typeface="Trebuchet MS"/>
              <a:buNone/>
              <a:defRPr/>
            </a:lvl2pPr>
            <a:lvl3pPr marL="914400" marR="0" lvl="2" indent="0" algn="l" rtl="0">
              <a:spcBef>
                <a:spcPts val="0"/>
              </a:spcBef>
              <a:buClr>
                <a:schemeClr val="dk1"/>
              </a:buClr>
              <a:buFont typeface="Trebuchet MS"/>
              <a:buNone/>
              <a:defRPr/>
            </a:lvl3pPr>
            <a:lvl4pPr marL="1371600" marR="0" lvl="3" indent="0" algn="l" rtl="0">
              <a:spcBef>
                <a:spcPts val="0"/>
              </a:spcBef>
              <a:buClr>
                <a:schemeClr val="dk1"/>
              </a:buClr>
              <a:buFont typeface="Trebuchet MS"/>
              <a:buNone/>
              <a:defRPr/>
            </a:lvl4pPr>
            <a:lvl5pPr marL="1828800" marR="0" lvl="4" indent="0" algn="l" rtl="0">
              <a:spcBef>
                <a:spcPts val="0"/>
              </a:spcBef>
              <a:buClr>
                <a:schemeClr val="dk1"/>
              </a:buClr>
              <a:buFont typeface="Trebuchet MS"/>
              <a:buNone/>
              <a:defRPr/>
            </a:lvl5pPr>
            <a:lvl6pPr marL="2286000" marR="0" lvl="5" indent="0" algn="l" rtl="0">
              <a:spcBef>
                <a:spcPts val="0"/>
              </a:spcBef>
              <a:buClr>
                <a:schemeClr val="dk1"/>
              </a:buClr>
              <a:buFont typeface="Trebuchet MS"/>
              <a:buNone/>
              <a:defRPr/>
            </a:lvl6pPr>
            <a:lvl7pPr marL="2743200" marR="0" lvl="6" indent="0" algn="l" rtl="0">
              <a:spcBef>
                <a:spcPts val="0"/>
              </a:spcBef>
              <a:buClr>
                <a:schemeClr val="dk1"/>
              </a:buClr>
              <a:buFont typeface="Trebuchet MS"/>
              <a:buNone/>
              <a:defRPr/>
            </a:lvl7pPr>
            <a:lvl8pPr marL="3200400" marR="0" lvl="7" indent="0" algn="l" rtl="0">
              <a:spcBef>
                <a:spcPts val="0"/>
              </a:spcBef>
              <a:buClr>
                <a:schemeClr val="dk1"/>
              </a:buClr>
              <a:buFont typeface="Trebuchet MS"/>
              <a:buNone/>
              <a:defRPr/>
            </a:lvl8pPr>
            <a:lvl9pPr marL="3657600" marR="0" lvl="8" indent="0" algn="l" rtl="0">
              <a:spcBef>
                <a:spcPts val="0"/>
              </a:spcBef>
              <a:buClr>
                <a:schemeClr val="dk1"/>
              </a:buClr>
              <a:buFont typeface="Trebuchet MS"/>
              <a:buNone/>
              <a:defRPr/>
            </a:lvl9pPr>
          </a:lstStyle>
          <a:p>
            <a:endParaRPr/>
          </a:p>
        </p:txBody>
      </p:sp>
      <p:sp>
        <p:nvSpPr>
          <p:cNvPr id="125" name="Shape 125"/>
          <p:cNvSpPr txBox="1">
            <a:spLocks noGrp="1"/>
          </p:cNvSpPr>
          <p:nvPr>
            <p:ph type="body" idx="1"/>
          </p:nvPr>
        </p:nvSpPr>
        <p:spPr>
          <a:xfrm>
            <a:off x="808033" y="4827492"/>
            <a:ext cx="7559977" cy="1220881"/>
          </a:xfrm>
          <a:prstGeom prst="rect">
            <a:avLst/>
          </a:prstGeom>
          <a:noFill/>
          <a:ln>
            <a:noFill/>
          </a:ln>
        </p:spPr>
        <p:txBody>
          <a:bodyPr lIns="91425" tIns="91425" rIns="91425" bIns="91425" anchor="t" anchorCtr="0"/>
          <a:lstStyle>
            <a:lvl1pPr marL="0" lvl="0" indent="0" rtl="0">
              <a:spcBef>
                <a:spcPts val="600"/>
              </a:spcBef>
              <a:buFont typeface="Trebuchet MS"/>
              <a:buNone/>
              <a:defRPr/>
            </a:lvl1pPr>
            <a:lvl2pPr marL="457200" lvl="1" indent="0" rtl="0">
              <a:spcBef>
                <a:spcPts val="0"/>
              </a:spcBef>
              <a:buFont typeface="Trebuchet MS"/>
              <a:buNone/>
              <a:defRPr/>
            </a:lvl2pPr>
            <a:lvl3pPr marL="914400" lvl="2" indent="0" rtl="0">
              <a:spcBef>
                <a:spcPts val="0"/>
              </a:spcBef>
              <a:buFont typeface="Trebuchet MS"/>
              <a:buNone/>
              <a:defRPr/>
            </a:lvl3pPr>
            <a:lvl4pPr marL="1371600" lvl="3" indent="0" rtl="0">
              <a:spcBef>
                <a:spcPts val="0"/>
              </a:spcBef>
              <a:buFont typeface="Trebuchet MS"/>
              <a:buNone/>
              <a:defRPr/>
            </a:lvl4pPr>
            <a:lvl5pPr marL="1828800" lvl="4" indent="0" rtl="0">
              <a:spcBef>
                <a:spcPts val="0"/>
              </a:spcBef>
              <a:buFont typeface="Trebuchet MS"/>
              <a:buNone/>
              <a:defRPr/>
            </a:lvl5pPr>
            <a:lvl6pPr marL="2286000" lvl="5" indent="0" rtl="0">
              <a:spcBef>
                <a:spcPts val="0"/>
              </a:spcBef>
              <a:buFont typeface="Trebuchet MS"/>
              <a:buNone/>
              <a:defRPr/>
            </a:lvl6pPr>
            <a:lvl7pPr marL="2743200" lvl="6" indent="0" rtl="0">
              <a:spcBef>
                <a:spcPts val="0"/>
              </a:spcBef>
              <a:buFont typeface="Trebuchet MS"/>
              <a:buNone/>
              <a:defRPr/>
            </a:lvl7pPr>
            <a:lvl8pPr marL="3200400" lvl="7" indent="0" rtl="0">
              <a:spcBef>
                <a:spcPts val="0"/>
              </a:spcBef>
              <a:buFont typeface="Trebuchet MS"/>
              <a:buNone/>
              <a:defRPr/>
            </a:lvl8pPr>
            <a:lvl9pPr marL="3657600" lvl="8" indent="0" rtl="0">
              <a:spcBef>
                <a:spcPts val="0"/>
              </a:spcBef>
              <a:buFont typeface="Trebuchet MS"/>
              <a:buNone/>
              <a:defRPr/>
            </a:lvl9pPr>
          </a:lstStyle>
          <a:p>
            <a:endParaRPr/>
          </a:p>
        </p:txBody>
      </p:sp>
      <p:sp>
        <p:nvSpPr>
          <p:cNvPr id="126" name="Shape 126"/>
          <p:cNvSpPr txBox="1">
            <a:spLocks noGrp="1"/>
          </p:cNvSpPr>
          <p:nvPr>
            <p:ph type="dt" idx="10"/>
          </p:nvPr>
        </p:nvSpPr>
        <p:spPr>
          <a:xfrm>
            <a:off x="381000" y="6288741"/>
            <a:ext cx="1865125"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27" name="Shape 127"/>
          <p:cNvSpPr txBox="1">
            <a:spLocks noGrp="1"/>
          </p:cNvSpPr>
          <p:nvPr>
            <p:ph type="ftr" idx="11"/>
          </p:nvPr>
        </p:nvSpPr>
        <p:spPr>
          <a:xfrm>
            <a:off x="3325812" y="6288741"/>
            <a:ext cx="52175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28" name="Shape 128"/>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29"/>
        <p:cNvGrpSpPr/>
        <p:nvPr/>
      </p:nvGrpSpPr>
      <p:grpSpPr>
        <a:xfrm>
          <a:off x="0" y="0"/>
          <a:ext cx="0" cy="0"/>
          <a:chOff x="0" y="0"/>
          <a:chExt cx="0" cy="0"/>
        </a:xfrm>
      </p:grpSpPr>
      <p:pic>
        <p:nvPicPr>
          <p:cNvPr id="130" name="Shape 130"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131" name="Shape 131"/>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32" name="Shape 132"/>
          <p:cNvSpPr txBox="1">
            <a:spLocks noGrp="1"/>
          </p:cNvSpPr>
          <p:nvPr>
            <p:ph type="body" idx="1"/>
          </p:nvPr>
        </p:nvSpPr>
        <p:spPr>
          <a:xfrm rot="5400000">
            <a:off x="2466741" y="141521"/>
            <a:ext cx="4208929" cy="7583486"/>
          </a:xfrm>
          <a:prstGeom prst="rect">
            <a:avLst/>
          </a:prstGeom>
          <a:noFill/>
          <a:ln>
            <a:noFill/>
          </a:ln>
        </p:spPr>
        <p:txBody>
          <a:bodyPr lIns="91425" tIns="91425" rIns="91425" bIns="91425" anchor="t" anchorCtr="0"/>
          <a:lstStyle>
            <a:lvl1pPr marL="282575" lvl="0" indent="-142875" algn="l" rtl="0">
              <a:spcBef>
                <a:spcPts val="2000"/>
              </a:spcBef>
              <a:buClr>
                <a:schemeClr val="lt1"/>
              </a:buClr>
              <a:buFont typeface="Noto Symbol"/>
              <a:buChar char="●"/>
              <a:defRPr/>
            </a:lvl1pPr>
            <a:lvl2pPr marL="577850" lvl="1" indent="-171450" algn="l" rtl="0">
              <a:spcBef>
                <a:spcPts val="600"/>
              </a:spcBef>
              <a:buClr>
                <a:schemeClr val="lt1"/>
              </a:buClr>
              <a:buFont typeface="Noto Symbol"/>
              <a:buChar char="●"/>
              <a:defRPr/>
            </a:lvl2pPr>
            <a:lvl3pPr marL="860425" lvl="2" indent="-174625" algn="l" rtl="0">
              <a:spcBef>
                <a:spcPts val="600"/>
              </a:spcBef>
              <a:buClr>
                <a:schemeClr val="lt1"/>
              </a:buClr>
              <a:buFont typeface="Noto Symbol"/>
              <a:buChar char="●"/>
              <a:defRPr/>
            </a:lvl3pPr>
            <a:lvl4pPr marL="1143000" lvl="3" indent="-177800" algn="l" rtl="0">
              <a:spcBef>
                <a:spcPts val="600"/>
              </a:spcBef>
              <a:buClr>
                <a:schemeClr val="lt1"/>
              </a:buClr>
              <a:buFont typeface="Noto Symbol"/>
              <a:buChar char="●"/>
              <a:defRPr/>
            </a:lvl4pPr>
            <a:lvl5pPr marL="1425575" lvl="4" indent="-168275" algn="l" rtl="0">
              <a:spcBef>
                <a:spcPts val="600"/>
              </a:spcBef>
              <a:buClr>
                <a:schemeClr val="lt1"/>
              </a:buClr>
              <a:buFont typeface="Noto Symbo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133" name="Shape 133"/>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34" name="Shape 134"/>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35" name="Shape 135"/>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36"/>
        <p:cNvGrpSpPr/>
        <p:nvPr/>
      </p:nvGrpSpPr>
      <p:grpSpPr>
        <a:xfrm>
          <a:off x="0" y="0"/>
          <a:ext cx="0" cy="0"/>
          <a:chOff x="0" y="0"/>
          <a:chExt cx="0" cy="0"/>
        </a:xfrm>
      </p:grpSpPr>
      <p:pic>
        <p:nvPicPr>
          <p:cNvPr id="137" name="Shape 137" descr="Overlay-ContentSlides.png"/>
          <p:cNvPicPr preferRelativeResize="0"/>
          <p:nvPr/>
        </p:nvPicPr>
        <p:blipFill rotWithShape="1">
          <a:blip r:embed="rId2">
            <a:alphaModFix/>
          </a:blip>
          <a:srcRect/>
          <a:stretch/>
        </p:blipFill>
        <p:spPr>
          <a:xfrm>
            <a:off x="150886" y="186644"/>
            <a:ext cx="8827265" cy="6483095"/>
          </a:xfrm>
          <a:prstGeom prst="rect">
            <a:avLst/>
          </a:prstGeom>
          <a:noFill/>
          <a:ln>
            <a:noFill/>
          </a:ln>
        </p:spPr>
      </p:pic>
      <p:sp>
        <p:nvSpPr>
          <p:cNvPr id="138" name="Shape 138"/>
          <p:cNvSpPr txBox="1">
            <a:spLocks noGrp="1"/>
          </p:cNvSpPr>
          <p:nvPr>
            <p:ph type="title"/>
          </p:nvPr>
        </p:nvSpPr>
        <p:spPr>
          <a:xfrm rot="5400000">
            <a:off x="5373266" y="2734842"/>
            <a:ext cx="5268912" cy="1358152"/>
          </a:xfrm>
          <a:prstGeom prst="rect">
            <a:avLst/>
          </a:prstGeom>
          <a:noFill/>
          <a:ln>
            <a:noFill/>
          </a:ln>
        </p:spPr>
        <p:txBody>
          <a:bodyPr lIns="91425" tIns="91425" rIns="91425" bIns="91425" anchor="b" anchorCtr="0"/>
          <a:lstStyle>
            <a:lvl1pPr lvl="0" algn="l" rtl="0">
              <a:spcBef>
                <a:spcPts val="0"/>
              </a:spcBef>
              <a:buClr>
                <a:schemeClr val="lt1"/>
              </a:buClr>
              <a:buFont typeface="Trebuchet MS"/>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39" name="Shape 139"/>
          <p:cNvSpPr txBox="1">
            <a:spLocks noGrp="1"/>
          </p:cNvSpPr>
          <p:nvPr>
            <p:ph type="body" idx="1"/>
          </p:nvPr>
        </p:nvSpPr>
        <p:spPr>
          <a:xfrm rot="5400000">
            <a:off x="1230313" y="328613"/>
            <a:ext cx="5268911" cy="6170612"/>
          </a:xfrm>
          <a:prstGeom prst="rect">
            <a:avLst/>
          </a:prstGeom>
          <a:noFill/>
          <a:ln>
            <a:noFill/>
          </a:ln>
        </p:spPr>
        <p:txBody>
          <a:bodyPr lIns="91425" tIns="91425" rIns="91425" bIns="91425" anchor="t" anchorCtr="0"/>
          <a:lstStyle>
            <a:lvl1pPr marL="282575" lvl="0" indent="-142875" algn="l" rtl="0">
              <a:spcBef>
                <a:spcPts val="2000"/>
              </a:spcBef>
              <a:buClr>
                <a:schemeClr val="lt1"/>
              </a:buClr>
              <a:buFont typeface="Noto Symbol"/>
              <a:buChar char="●"/>
              <a:defRPr/>
            </a:lvl1pPr>
            <a:lvl2pPr marL="577850" lvl="1" indent="-171450" algn="l" rtl="0">
              <a:spcBef>
                <a:spcPts val="600"/>
              </a:spcBef>
              <a:buClr>
                <a:schemeClr val="lt1"/>
              </a:buClr>
              <a:buFont typeface="Noto Symbol"/>
              <a:buChar char="●"/>
              <a:defRPr/>
            </a:lvl2pPr>
            <a:lvl3pPr marL="860425" lvl="2" indent="-174625" algn="l" rtl="0">
              <a:spcBef>
                <a:spcPts val="600"/>
              </a:spcBef>
              <a:buClr>
                <a:schemeClr val="lt1"/>
              </a:buClr>
              <a:buFont typeface="Noto Symbol"/>
              <a:buChar char="●"/>
              <a:defRPr/>
            </a:lvl3pPr>
            <a:lvl4pPr marL="1143000" lvl="3" indent="-177800" algn="l" rtl="0">
              <a:spcBef>
                <a:spcPts val="600"/>
              </a:spcBef>
              <a:buClr>
                <a:schemeClr val="lt1"/>
              </a:buClr>
              <a:buFont typeface="Noto Symbol"/>
              <a:buChar char="●"/>
              <a:defRPr/>
            </a:lvl4pPr>
            <a:lvl5pPr marL="1425575" lvl="4" indent="-168275" algn="l" rtl="0">
              <a:spcBef>
                <a:spcPts val="600"/>
              </a:spcBef>
              <a:buClr>
                <a:schemeClr val="lt1"/>
              </a:buClr>
              <a:buFont typeface="Noto Symbo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140" name="Shape 140"/>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41" name="Shape 141"/>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42" name="Shape 142"/>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p:nvPr/>
        </p:nvSpPr>
        <p:spPr>
          <a:xfrm>
            <a:off x="189706" y="189706"/>
            <a:ext cx="8764587" cy="6478586"/>
          </a:xfrm>
          <a:prstGeom prst="round2DiagRect">
            <a:avLst>
              <a:gd name="adj1" fmla="val 9416"/>
              <a:gd name="adj2" fmla="val 0"/>
            </a:avLst>
          </a:prstGeom>
          <a:gradFill>
            <a:gsLst>
              <a:gs pos="0">
                <a:schemeClr val="lt2"/>
              </a:gs>
              <a:gs pos="17000">
                <a:schemeClr val="lt2"/>
              </a:gs>
              <a:gs pos="100000">
                <a:schemeClr val="dk2"/>
              </a:gs>
            </a:gsLst>
            <a:lin ang="5400000" scaled="0"/>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1" name="Shape 11"/>
          <p:cNvSpPr txBox="1">
            <a:spLocks noGrp="1"/>
          </p:cNvSpPr>
          <p:nvPr>
            <p:ph type="title"/>
          </p:nvPr>
        </p:nvSpPr>
        <p:spPr>
          <a:xfrm>
            <a:off x="779462" y="381000"/>
            <a:ext cx="7583486" cy="1044387"/>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Trebuchet MS"/>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2" name="Shape 12"/>
          <p:cNvSpPr txBox="1">
            <a:spLocks noGrp="1"/>
          </p:cNvSpPr>
          <p:nvPr>
            <p:ph type="body" idx="1"/>
          </p:nvPr>
        </p:nvSpPr>
        <p:spPr>
          <a:xfrm>
            <a:off x="779462" y="1828800"/>
            <a:ext cx="7583486" cy="4208929"/>
          </a:xfrm>
          <a:prstGeom prst="rect">
            <a:avLst/>
          </a:prstGeom>
          <a:noFill/>
          <a:ln>
            <a:noFill/>
          </a:ln>
        </p:spPr>
        <p:txBody>
          <a:bodyPr lIns="91425" tIns="91425" rIns="91425" bIns="91425" anchor="t" anchorCtr="0"/>
          <a:lstStyle>
            <a:lvl1pPr marL="282575" marR="0" lvl="0" indent="-142875" algn="l" rtl="0">
              <a:spcBef>
                <a:spcPts val="2000"/>
              </a:spcBef>
              <a:buClr>
                <a:schemeClr val="lt1"/>
              </a:buClr>
              <a:buFont typeface="Noto Symbol"/>
              <a:buChar char="●"/>
              <a:defRPr/>
            </a:lvl1pPr>
            <a:lvl2pPr marL="577850" marR="0" lvl="1" indent="-171450" algn="l" rtl="0">
              <a:spcBef>
                <a:spcPts val="600"/>
              </a:spcBef>
              <a:buClr>
                <a:schemeClr val="lt1"/>
              </a:buClr>
              <a:buFont typeface="Noto Symbol"/>
              <a:buChar char="●"/>
              <a:defRPr/>
            </a:lvl2pPr>
            <a:lvl3pPr marL="860425" marR="0" lvl="2" indent="-174625" algn="l" rtl="0">
              <a:spcBef>
                <a:spcPts val="600"/>
              </a:spcBef>
              <a:buClr>
                <a:schemeClr val="lt1"/>
              </a:buClr>
              <a:buFont typeface="Noto Symbol"/>
              <a:buChar char="●"/>
              <a:defRPr/>
            </a:lvl3pPr>
            <a:lvl4pPr marL="1143000" marR="0" lvl="3" indent="-177800" algn="l" rtl="0">
              <a:spcBef>
                <a:spcPts val="600"/>
              </a:spcBef>
              <a:buClr>
                <a:schemeClr val="lt1"/>
              </a:buClr>
              <a:buFont typeface="Noto Symbol"/>
              <a:buChar char="●"/>
              <a:defRPr/>
            </a:lvl4pPr>
            <a:lvl5pPr marL="1425575" marR="0" lvl="4" indent="-168275" algn="l" rtl="0">
              <a:spcBef>
                <a:spcPts val="600"/>
              </a:spcBef>
              <a:buClr>
                <a:schemeClr val="lt1"/>
              </a:buClr>
              <a:buFont typeface="Noto Symbol"/>
              <a:buChar char="●"/>
              <a:defRPr/>
            </a:lvl5pPr>
            <a:lvl6pPr marL="2514600" marR="0" lvl="5" indent="-101600" algn="l" rtl="0">
              <a:spcBef>
                <a:spcPts val="400"/>
              </a:spcBef>
              <a:buClr>
                <a:schemeClr val="dk1"/>
              </a:buClr>
              <a:buFont typeface="Arial"/>
              <a:buChar char="•"/>
              <a:defRPr/>
            </a:lvl6pPr>
            <a:lvl7pPr marL="2971800" marR="0" lvl="6" indent="-101600" algn="l" rtl="0">
              <a:spcBef>
                <a:spcPts val="400"/>
              </a:spcBef>
              <a:buClr>
                <a:schemeClr val="dk1"/>
              </a:buClr>
              <a:buFont typeface="Arial"/>
              <a:buChar char="•"/>
              <a:defRPr/>
            </a:lvl7pPr>
            <a:lvl8pPr marL="3429000" marR="0" lvl="7" indent="-101600" algn="l" rtl="0">
              <a:spcBef>
                <a:spcPts val="400"/>
              </a:spcBef>
              <a:buClr>
                <a:schemeClr val="dk1"/>
              </a:buClr>
              <a:buFont typeface="Arial"/>
              <a:buChar char="•"/>
              <a:defRPr/>
            </a:lvl8pPr>
            <a:lvl9pPr marL="3886200" marR="0" lvl="8" indent="-101600" algn="l" rtl="0">
              <a:spcBef>
                <a:spcPts val="400"/>
              </a:spcBef>
              <a:buClr>
                <a:schemeClr val="dk1"/>
              </a:buClr>
              <a:buFont typeface="Arial"/>
              <a:buChar char="•"/>
              <a:defRPr/>
            </a:lvl9pPr>
          </a:lstStyle>
          <a:p>
            <a:endParaRPr/>
          </a:p>
        </p:txBody>
      </p:sp>
      <p:sp>
        <p:nvSpPr>
          <p:cNvPr id="13" name="Shape 13"/>
          <p:cNvSpPr txBox="1">
            <a:spLocks noGrp="1"/>
          </p:cNvSpPr>
          <p:nvPr>
            <p:ph type="dt" idx="10"/>
          </p:nvPr>
        </p:nvSpPr>
        <p:spPr>
          <a:xfrm>
            <a:off x="381000" y="6288741"/>
            <a:ext cx="1887537" cy="365125"/>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4" name="Shape 14"/>
          <p:cNvSpPr txBox="1">
            <a:spLocks noGrp="1"/>
          </p:cNvSpPr>
          <p:nvPr>
            <p:ph type="ftr" idx="11"/>
          </p:nvPr>
        </p:nvSpPr>
        <p:spPr>
          <a:xfrm>
            <a:off x="3304614" y="6288741"/>
            <a:ext cx="5238750" cy="365125"/>
          </a:xfrm>
          <a:prstGeom prst="rect">
            <a:avLst/>
          </a:prstGeom>
          <a:noFill/>
          <a:ln>
            <a:noFill/>
          </a:ln>
        </p:spPr>
        <p:txBody>
          <a:bodyPr lIns="91425" tIns="91425" rIns="91425" bIns="91425" anchor="ctr" anchorCtr="0"/>
          <a:lstStyle>
            <a:lvl1pPr marL="0" marR="0" lvl="0" indent="0" algn="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5" name="Shape 15"/>
          <p:cNvSpPr txBox="1">
            <a:spLocks noGrp="1"/>
          </p:cNvSpPr>
          <p:nvPr>
            <p:ph type="sldNum" idx="12"/>
          </p:nvPr>
        </p:nvSpPr>
        <p:spPr>
          <a:xfrm>
            <a:off x="8404410" y="219635"/>
            <a:ext cx="493058"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Trebuchet MS"/>
                <a:ea typeface="Trebuchet MS"/>
                <a:cs typeface="Trebuchet MS"/>
                <a:sym typeface="Trebuchet MS"/>
              </a:rPr>
              <a:t>‹#›</a:t>
            </a:fld>
            <a:endParaRPr lang="en-US" sz="1200" b="0" i="0" u="none" strike="noStrike" cap="none">
              <a:solidFill>
                <a:schemeClr val="dk2"/>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gif"/></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youtube.com/watch?v=QoV_TL0IDG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ncbi.nlm.nih.gov/pubmed/9509821"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pponline.co.uk/glossary/d/double-blind"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pponline.co.uk/glossary/p/placebo"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ctrTitle"/>
          </p:nvPr>
        </p:nvSpPr>
        <p:spPr>
          <a:xfrm>
            <a:off x="1600200" y="2492375"/>
            <a:ext cx="6762748" cy="1470024"/>
          </a:xfrm>
          <a:prstGeom prst="rect">
            <a:avLst/>
          </a:prstGeom>
          <a:noFill/>
          <a:ln>
            <a:noFill/>
          </a:ln>
        </p:spPr>
        <p:txBody>
          <a:bodyPr lIns="91425" tIns="45700" rIns="91425" bIns="45700" anchor="b" anchorCtr="0">
            <a:noAutofit/>
          </a:bodyPr>
          <a:lstStyle/>
          <a:p>
            <a:pPr marL="0" marR="0" lvl="0" indent="0" algn="r" rtl="0">
              <a:spcBef>
                <a:spcPts val="0"/>
              </a:spcBef>
              <a:buClr>
                <a:schemeClr val="lt1"/>
              </a:buClr>
              <a:buSzPct val="25000"/>
              <a:buFont typeface="Trebuchet MS"/>
              <a:buNone/>
            </a:pPr>
            <a:r>
              <a:rPr lang="en-US" sz="4400" b="0" i="0" u="none" strike="noStrike" cap="none">
                <a:solidFill>
                  <a:schemeClr val="lt1"/>
                </a:solidFill>
                <a:latin typeface="Trebuchet MS"/>
                <a:ea typeface="Trebuchet MS"/>
                <a:cs typeface="Trebuchet MS"/>
                <a:sym typeface="Trebuchet MS"/>
              </a:rPr>
              <a:t>Statistical Analysis</a:t>
            </a:r>
          </a:p>
        </p:txBody>
      </p:sp>
      <p:sp>
        <p:nvSpPr>
          <p:cNvPr id="148" name="Shape 148"/>
          <p:cNvSpPr txBox="1">
            <a:spLocks noGrp="1"/>
          </p:cNvSpPr>
          <p:nvPr>
            <p:ph type="subTitle" idx="1"/>
          </p:nvPr>
        </p:nvSpPr>
        <p:spPr>
          <a:xfrm>
            <a:off x="1600200" y="3966882"/>
            <a:ext cx="6762748" cy="1752600"/>
          </a:xfrm>
          <a:prstGeom prst="rect">
            <a:avLst/>
          </a:prstGeom>
          <a:noFill/>
          <a:ln>
            <a:noFill/>
          </a:ln>
        </p:spPr>
        <p:txBody>
          <a:bodyPr lIns="91425" tIns="45700" rIns="91425" bIns="45700" anchor="t" anchorCtr="0">
            <a:noAutofit/>
          </a:bodyPr>
          <a:lstStyle/>
          <a:p>
            <a:pPr marL="0" marR="0" lvl="0" indent="0" algn="r" rtl="0">
              <a:spcBef>
                <a:spcPts val="0"/>
              </a:spcBef>
              <a:buClr>
                <a:schemeClr val="lt1"/>
              </a:buClr>
              <a:buSzPct val="25000"/>
              <a:buFont typeface="Noto Symbol"/>
              <a:buNone/>
            </a:pPr>
            <a:r>
              <a:rPr lang="en-US" sz="1800" b="0" i="0" u="none" strike="noStrike" cap="none">
                <a:solidFill>
                  <a:schemeClr val="lt1"/>
                </a:solidFill>
                <a:latin typeface="Trebuchet MS"/>
                <a:ea typeface="Trebuchet MS"/>
                <a:cs typeface="Trebuchet MS"/>
                <a:sym typeface="Trebuchet MS"/>
              </a:rPr>
              <a:t>Standard Level Diploma</a:t>
            </a:r>
          </a:p>
        </p:txBody>
      </p:sp>
      <p:pic>
        <p:nvPicPr>
          <p:cNvPr id="149" name="Shape 149" descr="http://the-rock.lausd.k12.ca.us/downloads/lbollma/IB/IB_logo.jpg"/>
          <p:cNvPicPr preferRelativeResize="0"/>
          <p:nvPr/>
        </p:nvPicPr>
        <p:blipFill rotWithShape="1">
          <a:blip r:embed="rId3">
            <a:alphaModFix/>
          </a:blip>
          <a:srcRect/>
          <a:stretch/>
        </p:blipFill>
        <p:spPr>
          <a:xfrm>
            <a:off x="0" y="0"/>
            <a:ext cx="1638300" cy="16573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779462" y="381000"/>
            <a:ext cx="7583486" cy="1044387"/>
          </a:xfrm>
          <a:prstGeom prst="rect">
            <a:avLst/>
          </a:prstGeom>
          <a:noFill/>
          <a:ln>
            <a:noFill/>
          </a:ln>
        </p:spPr>
        <p:txBody>
          <a:bodyPr lIns="91425" tIns="45700" rIns="91425" bIns="45700" anchor="b" anchorCtr="0">
            <a:noAutofit/>
          </a:bodyPr>
          <a:lstStyle/>
          <a:p>
            <a:pPr marL="0" marR="0" lvl="0" indent="0" algn="l"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What is statistics?</a:t>
            </a:r>
          </a:p>
        </p:txBody>
      </p:sp>
      <p:sp>
        <p:nvSpPr>
          <p:cNvPr id="155" name="Shape 155"/>
          <p:cNvSpPr txBox="1">
            <a:spLocks noGrp="1"/>
          </p:cNvSpPr>
          <p:nvPr>
            <p:ph type="body" idx="1"/>
          </p:nvPr>
        </p:nvSpPr>
        <p:spPr>
          <a:xfrm>
            <a:off x="779462" y="1828800"/>
            <a:ext cx="7583486" cy="4208929"/>
          </a:xfrm>
          <a:prstGeom prst="rect">
            <a:avLst/>
          </a:prstGeom>
          <a:noFill/>
          <a:ln>
            <a:noFill/>
          </a:ln>
        </p:spPr>
        <p:txBody>
          <a:bodyPr lIns="91425" tIns="45700" rIns="91425" bIns="45700" anchor="t" anchorCtr="0">
            <a:noAutofit/>
          </a:bodyPr>
          <a:lstStyle/>
          <a:p>
            <a:pPr marL="282575" marR="0" lvl="0" indent="-282575" algn="l" rtl="0">
              <a:lnSpc>
                <a:spcPct val="80000"/>
              </a:lnSpc>
              <a:spcBef>
                <a:spcPts val="0"/>
              </a:spcBef>
              <a:buClr>
                <a:schemeClr val="lt1"/>
              </a:buClr>
              <a:buSzPct val="97619"/>
              <a:buFont typeface="Noto Symbol"/>
              <a:buChar char="●"/>
            </a:pPr>
            <a:r>
              <a:rPr lang="en-US" sz="2050" b="0" i="0" u="none" strike="noStrike" cap="none">
                <a:solidFill>
                  <a:schemeClr val="lt1"/>
                </a:solidFill>
                <a:latin typeface="Trebuchet MS"/>
                <a:ea typeface="Trebuchet MS"/>
                <a:cs typeface="Trebuchet MS"/>
                <a:sym typeface="Trebuchet MS"/>
              </a:rPr>
              <a:t>Even though you may not have realized it, you probably have made some statistical statements in your everyday conversation or thinking. Statements like "I sleep for about eight hours per night on average" and "You are more likely to pass the exam if you start preparing earlier" are actually statistical in nature. </a:t>
            </a:r>
          </a:p>
          <a:p>
            <a:pPr marL="282575" marR="0" lvl="0" indent="-282575" algn="l" rtl="0">
              <a:lnSpc>
                <a:spcPct val="80000"/>
              </a:lnSpc>
              <a:spcBef>
                <a:spcPts val="2000"/>
              </a:spcBef>
              <a:buClr>
                <a:schemeClr val="lt1"/>
              </a:buClr>
              <a:buSzPct val="97619"/>
              <a:buFont typeface="Noto Symbol"/>
              <a:buChar char="●"/>
            </a:pPr>
            <a:r>
              <a:rPr lang="en-US" sz="2050" b="0" i="0" u="none" strike="noStrike" cap="none">
                <a:solidFill>
                  <a:schemeClr val="lt1"/>
                </a:solidFill>
                <a:latin typeface="Trebuchet MS"/>
                <a:ea typeface="Trebuchet MS"/>
                <a:cs typeface="Trebuchet MS"/>
                <a:sym typeface="Trebuchet MS"/>
              </a:rPr>
              <a:t>Statistics is a discipline which is concerned with: </a:t>
            </a:r>
          </a:p>
          <a:p>
            <a:pPr marR="0" lvl="1" algn="l" rtl="0">
              <a:lnSpc>
                <a:spcPct val="80000"/>
              </a:lnSpc>
              <a:spcBef>
                <a:spcPts val="2000"/>
              </a:spcBef>
              <a:buClr>
                <a:schemeClr val="lt1"/>
              </a:buClr>
              <a:buSzPct val="97619"/>
              <a:buFont typeface="Noto Symbol"/>
            </a:pPr>
            <a:r>
              <a:rPr lang="en-US" sz="2050" b="0" i="0" u="none" strike="noStrike" cap="none">
                <a:solidFill>
                  <a:schemeClr val="lt1"/>
                </a:solidFill>
                <a:latin typeface="Trebuchet MS"/>
                <a:ea typeface="Trebuchet MS"/>
                <a:cs typeface="Trebuchet MS"/>
                <a:sym typeface="Trebuchet MS"/>
              </a:rPr>
              <a:t>designing experiments and other data collection, </a:t>
            </a:r>
          </a:p>
          <a:p>
            <a:pPr marR="0" lvl="1" algn="l" rtl="0">
              <a:lnSpc>
                <a:spcPct val="80000"/>
              </a:lnSpc>
              <a:spcBef>
                <a:spcPts val="2000"/>
              </a:spcBef>
              <a:buClr>
                <a:schemeClr val="lt1"/>
              </a:buClr>
              <a:buSzPct val="97619"/>
              <a:buFont typeface="Noto Symbol"/>
            </a:pPr>
            <a:r>
              <a:rPr lang="en-US" sz="2050" b="0" i="0" u="none" strike="noStrike" cap="none">
                <a:solidFill>
                  <a:schemeClr val="lt1"/>
                </a:solidFill>
                <a:latin typeface="Trebuchet MS"/>
                <a:ea typeface="Trebuchet MS"/>
                <a:cs typeface="Trebuchet MS"/>
                <a:sym typeface="Trebuchet MS"/>
              </a:rPr>
              <a:t>summarizing information to aid understanding, </a:t>
            </a:r>
          </a:p>
          <a:p>
            <a:pPr marR="0" lvl="1" algn="l" rtl="0">
              <a:lnSpc>
                <a:spcPct val="80000"/>
              </a:lnSpc>
              <a:spcBef>
                <a:spcPts val="2000"/>
              </a:spcBef>
              <a:buClr>
                <a:schemeClr val="lt1"/>
              </a:buClr>
              <a:buSzPct val="97619"/>
              <a:buFont typeface="Noto Symbol"/>
            </a:pPr>
            <a:r>
              <a:rPr lang="en-US" sz="2050" b="0" i="0" u="none" strike="noStrike" cap="none">
                <a:solidFill>
                  <a:schemeClr val="lt1"/>
                </a:solidFill>
                <a:latin typeface="Trebuchet MS"/>
                <a:ea typeface="Trebuchet MS"/>
                <a:cs typeface="Trebuchet MS"/>
                <a:sym typeface="Trebuchet MS"/>
              </a:rPr>
              <a:t>drawing conclusions from data, and </a:t>
            </a:r>
          </a:p>
          <a:p>
            <a:pPr marR="0" lvl="1" algn="l" rtl="0">
              <a:lnSpc>
                <a:spcPct val="80000"/>
              </a:lnSpc>
              <a:spcBef>
                <a:spcPts val="2000"/>
              </a:spcBef>
              <a:buClr>
                <a:schemeClr val="lt1"/>
              </a:buClr>
              <a:buSzPct val="97619"/>
              <a:buFont typeface="Noto Symbol"/>
            </a:pPr>
            <a:r>
              <a:rPr lang="en-US" sz="2050" b="0" i="0" u="none" strike="noStrike" cap="none">
                <a:solidFill>
                  <a:schemeClr val="lt1"/>
                </a:solidFill>
                <a:latin typeface="Trebuchet MS"/>
                <a:ea typeface="Trebuchet MS"/>
                <a:cs typeface="Trebuchet MS"/>
                <a:sym typeface="Trebuchet MS"/>
              </a:rPr>
              <a:t>estimating the present or predicting the future. </a:t>
            </a:r>
          </a:p>
          <a:p>
            <a:pPr marL="282575" marR="0" lvl="0" indent="-282575" algn="l" rtl="0">
              <a:lnSpc>
                <a:spcPct val="80000"/>
              </a:lnSpc>
              <a:spcBef>
                <a:spcPts val="2000"/>
              </a:spcBef>
              <a:buClr>
                <a:schemeClr val="lt1"/>
              </a:buClr>
              <a:buSzPct val="25000"/>
              <a:buFont typeface="Noto Symbol"/>
              <a:buNone/>
            </a:pPr>
            <a:endParaRPr sz="2050" b="0" i="0" u="none" strike="noStrike" cap="none">
              <a:solidFill>
                <a:schemeClr val="lt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779462" y="381000"/>
            <a:ext cx="7583486" cy="1044387"/>
          </a:xfrm>
          <a:prstGeom prst="rect">
            <a:avLst/>
          </a:prstGeom>
          <a:noFill/>
          <a:ln>
            <a:noFill/>
          </a:ln>
        </p:spPr>
        <p:txBody>
          <a:bodyPr lIns="91425" tIns="45700" rIns="91425" bIns="45700" anchor="b" anchorCtr="0">
            <a:noAutofit/>
          </a:bodyPr>
          <a:lstStyle/>
          <a:p>
            <a:pPr marL="0" marR="0" lvl="0" indent="0" algn="l" rtl="0">
              <a:spcBef>
                <a:spcPts val="0"/>
              </a:spcBef>
              <a:buClr>
                <a:srgbClr val="FF0000"/>
              </a:buClr>
              <a:buSzPct val="25000"/>
              <a:buFont typeface="Trebuchet MS"/>
              <a:buNone/>
            </a:pPr>
            <a:r>
              <a:rPr lang="en-US" sz="3800" b="0" i="0" u="none" strike="noStrike" cap="none">
                <a:solidFill>
                  <a:srgbClr val="FF0000"/>
                </a:solidFill>
                <a:latin typeface="Trebuchet MS"/>
                <a:ea typeface="Trebuchet MS"/>
                <a:cs typeface="Trebuchet MS"/>
                <a:sym typeface="Trebuchet MS"/>
              </a:rPr>
              <a:t>Why start with statistics?</a:t>
            </a:r>
          </a:p>
        </p:txBody>
      </p:sp>
      <p:sp>
        <p:nvSpPr>
          <p:cNvPr id="161" name="Shape 161"/>
          <p:cNvSpPr txBox="1">
            <a:spLocks noGrp="1"/>
          </p:cNvSpPr>
          <p:nvPr>
            <p:ph type="body" idx="1"/>
          </p:nvPr>
        </p:nvSpPr>
        <p:spPr>
          <a:xfrm>
            <a:off x="409433" y="1555845"/>
            <a:ext cx="6428094" cy="4926841"/>
          </a:xfrm>
          <a:prstGeom prst="rect">
            <a:avLst/>
          </a:prstGeom>
          <a:noFill/>
          <a:ln>
            <a:noFill/>
          </a:ln>
        </p:spPr>
        <p:txBody>
          <a:bodyPr lIns="91425" tIns="45700" rIns="91425" bIns="45700" anchor="t" anchorCtr="0">
            <a:noAutofit/>
          </a:bodyPr>
          <a:lstStyle/>
          <a:p>
            <a:pPr marL="282575" marR="0" lvl="0" indent="-282575" algn="l" rtl="0">
              <a:spcBef>
                <a:spcPts val="0"/>
              </a:spcBef>
              <a:buClr>
                <a:schemeClr val="lt1"/>
              </a:buClr>
              <a:buSzPct val="100000"/>
              <a:buFont typeface="Noto Symbol"/>
              <a:buChar char="●"/>
            </a:pPr>
            <a:r>
              <a:rPr lang="en-US" sz="2800" b="0" i="0" u="none" strike="noStrike" cap="none">
                <a:solidFill>
                  <a:schemeClr val="lt1"/>
                </a:solidFill>
                <a:latin typeface="Trebuchet MS"/>
                <a:ea typeface="Trebuchet MS"/>
                <a:cs typeface="Trebuchet MS"/>
                <a:sym typeface="Trebuchet MS"/>
              </a:rPr>
              <a:t>You will need to design your own experiments and collect your own data</a:t>
            </a:r>
          </a:p>
          <a:p>
            <a:pPr marL="282575" marR="0" lvl="0" indent="-282575" algn="l" rtl="0">
              <a:spcBef>
                <a:spcPts val="2000"/>
              </a:spcBef>
              <a:buClr>
                <a:schemeClr val="lt1"/>
              </a:buClr>
              <a:buSzPct val="100000"/>
              <a:buFont typeface="Noto Symbol"/>
              <a:buChar char="●"/>
            </a:pPr>
            <a:r>
              <a:rPr lang="en-US" sz="2800" b="0" i="0" u="none" strike="noStrike" cap="none">
                <a:solidFill>
                  <a:schemeClr val="lt1"/>
                </a:solidFill>
                <a:latin typeface="Trebuchet MS"/>
                <a:ea typeface="Trebuchet MS"/>
                <a:cs typeface="Trebuchet MS"/>
                <a:sym typeface="Trebuchet MS"/>
              </a:rPr>
              <a:t>You need to know whether your data is ‘statistically significant’ and also whether is SPECIFIC, ACCURATE, RELIABLE and VALID.</a:t>
            </a:r>
          </a:p>
          <a:p>
            <a:pPr marL="282575" marR="0" lvl="0" indent="-282575" algn="l" rtl="0">
              <a:spcBef>
                <a:spcPts val="2000"/>
              </a:spcBef>
              <a:buClr>
                <a:schemeClr val="lt1"/>
              </a:buClr>
              <a:buSzPct val="100000"/>
              <a:buFont typeface="Noto Symbol"/>
              <a:buChar char="●"/>
            </a:pPr>
            <a:r>
              <a:rPr lang="en-US" sz="2800" b="0" i="0" u="none" strike="noStrike" cap="none">
                <a:solidFill>
                  <a:schemeClr val="lt1"/>
                </a:solidFill>
                <a:latin typeface="Trebuchet MS"/>
                <a:ea typeface="Trebuchet MS"/>
                <a:cs typeface="Trebuchet MS"/>
                <a:sym typeface="Trebuchet MS"/>
              </a:rPr>
              <a:t>Ideally you want to do the majority of this in year 12 so you can focus on your exams in year 13</a:t>
            </a:r>
          </a:p>
          <a:p>
            <a:pPr marL="282575" marR="0" lvl="0" indent="-282575" algn="l" rtl="0">
              <a:spcBef>
                <a:spcPts val="2000"/>
              </a:spcBef>
              <a:buClr>
                <a:schemeClr val="lt1"/>
              </a:buClr>
              <a:buSzPct val="100000"/>
              <a:buFont typeface="Noto Symbol"/>
              <a:buNone/>
            </a:pPr>
            <a:endParaRPr sz="2200" b="0" i="0" u="none" strike="noStrike" cap="none">
              <a:solidFill>
                <a:schemeClr val="lt1"/>
              </a:solidFill>
              <a:latin typeface="Trebuchet MS"/>
              <a:ea typeface="Trebuchet MS"/>
              <a:cs typeface="Trebuchet MS"/>
              <a:sym typeface="Trebuchet MS"/>
            </a:endParaRPr>
          </a:p>
        </p:txBody>
      </p:sp>
      <p:pic>
        <p:nvPicPr>
          <p:cNvPr id="162" name="Shape 162" descr="http://mysteryoftheinquity.files.wordpress.com/2014/05/pt294_mad_scientist_mixing_formulas.gif?w=950"/>
          <p:cNvPicPr preferRelativeResize="0"/>
          <p:nvPr/>
        </p:nvPicPr>
        <p:blipFill rotWithShape="1">
          <a:blip r:embed="rId3">
            <a:alphaModFix/>
          </a:blip>
          <a:srcRect/>
          <a:stretch/>
        </p:blipFill>
        <p:spPr>
          <a:xfrm>
            <a:off x="7020397" y="267244"/>
            <a:ext cx="1885950" cy="3800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animEffect transition="in" filter="fade">
                                      <p:cBhvr>
                                        <p:cTn id="7" dur="1"/>
                                        <p:tgtEl>
                                          <p:spTgt spid="1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xEl>
                                              <p:pRg st="1" end="1"/>
                                            </p:txEl>
                                          </p:spTgt>
                                        </p:tgtEl>
                                        <p:attrNameLst>
                                          <p:attrName>style.visibility</p:attrName>
                                        </p:attrNameLst>
                                      </p:cBhvr>
                                      <p:to>
                                        <p:strVal val="visible"/>
                                      </p:to>
                                    </p:set>
                                    <p:animEffect transition="in" filter="fade">
                                      <p:cBhvr>
                                        <p:cTn id="12" dur="1"/>
                                        <p:tgtEl>
                                          <p:spTgt spid="1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1">
                                            <p:txEl>
                                              <p:pRg st="2" end="2"/>
                                            </p:txEl>
                                          </p:spTgt>
                                        </p:tgtEl>
                                        <p:attrNameLst>
                                          <p:attrName>style.visibility</p:attrName>
                                        </p:attrNameLst>
                                      </p:cBhvr>
                                      <p:to>
                                        <p:strVal val="visible"/>
                                      </p:to>
                                    </p:set>
                                    <p:animEffect transition="in" filter="fade">
                                      <p:cBhvr>
                                        <p:cTn id="17" dur="1"/>
                                        <p:tgtEl>
                                          <p:spTgt spid="1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1">
                                            <p:txEl>
                                              <p:pRg st="3" end="3"/>
                                            </p:txEl>
                                          </p:spTgt>
                                        </p:tgtEl>
                                        <p:attrNameLst>
                                          <p:attrName>style.visibility</p:attrName>
                                        </p:attrNameLst>
                                      </p:cBhvr>
                                      <p:to>
                                        <p:strVal val="visible"/>
                                      </p:to>
                                    </p:set>
                                    <p:animEffect transition="in" filter="fade">
                                      <p:cBhvr>
                                        <p:cTn id="22" dur="1"/>
                                        <p:tgtEl>
                                          <p:spTgt spid="1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779462" y="381000"/>
            <a:ext cx="8105230" cy="1044387"/>
          </a:xfrm>
          <a:prstGeom prst="rect">
            <a:avLst/>
          </a:prstGeom>
          <a:noFill/>
          <a:ln>
            <a:noFill/>
          </a:ln>
        </p:spPr>
        <p:txBody>
          <a:bodyPr lIns="91425" tIns="45700" rIns="91425" bIns="45700" anchor="b" anchorCtr="0">
            <a:noAutofit/>
          </a:bodyPr>
          <a:lstStyle/>
          <a:p>
            <a:pPr marL="0" marR="0" lvl="0" indent="0" algn="ctr"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Statistical Analysis</a:t>
            </a:r>
          </a:p>
        </p:txBody>
      </p:sp>
      <p:pic>
        <p:nvPicPr>
          <p:cNvPr id="168" name="Shape 168"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169" name="Shape 169"/>
          <p:cNvSpPr/>
          <p:nvPr/>
        </p:nvSpPr>
        <p:spPr>
          <a:xfrm>
            <a:off x="7833814" y="497341"/>
            <a:ext cx="873456" cy="928047"/>
          </a:xfrm>
          <a:custGeom>
            <a:avLst/>
            <a:gdLst/>
            <a:ahLst/>
            <a:cxnLst/>
            <a:rect l="0" t="0" r="0" b="0"/>
            <a:pathLst>
              <a:path w="120000" h="120000" extrusionOk="0">
                <a:moveTo>
                  <a:pt x="0" y="0"/>
                </a:moveTo>
                <a:lnTo>
                  <a:pt x="120000" y="0"/>
                </a:lnTo>
                <a:lnTo>
                  <a:pt x="120000" y="120000"/>
                </a:lnTo>
                <a:lnTo>
                  <a:pt x="0" y="120000"/>
                </a:lnTo>
                <a:close/>
                <a:moveTo>
                  <a:pt x="82500" y="60000"/>
                </a:moveTo>
                <a:lnTo>
                  <a:pt x="15000" y="17647"/>
                </a:lnTo>
                <a:lnTo>
                  <a:pt x="15000" y="102352"/>
                </a:lnTo>
                <a:close/>
                <a:moveTo>
                  <a:pt x="93750" y="17647"/>
                </a:moveTo>
                <a:lnTo>
                  <a:pt x="105000" y="17647"/>
                </a:lnTo>
                <a:lnTo>
                  <a:pt x="105000" y="102352"/>
                </a:lnTo>
                <a:lnTo>
                  <a:pt x="93750" y="102352"/>
                </a:lnTo>
                <a:close/>
              </a:path>
              <a:path w="120000" h="120000" fill="darken" extrusionOk="0">
                <a:moveTo>
                  <a:pt x="82500" y="60000"/>
                </a:moveTo>
                <a:lnTo>
                  <a:pt x="15000" y="17647"/>
                </a:lnTo>
                <a:lnTo>
                  <a:pt x="15000" y="102352"/>
                </a:lnTo>
                <a:close/>
                <a:moveTo>
                  <a:pt x="93750" y="17647"/>
                </a:moveTo>
                <a:lnTo>
                  <a:pt x="105000" y="17647"/>
                </a:lnTo>
                <a:lnTo>
                  <a:pt x="105000" y="102352"/>
                </a:lnTo>
                <a:lnTo>
                  <a:pt x="93750" y="102352"/>
                </a:lnTo>
                <a:close/>
              </a:path>
              <a:path w="120000" h="120000" fill="none" extrusionOk="0">
                <a:moveTo>
                  <a:pt x="82500" y="60000"/>
                </a:moveTo>
                <a:lnTo>
                  <a:pt x="15000" y="102352"/>
                </a:lnTo>
                <a:lnTo>
                  <a:pt x="15000" y="17647"/>
                </a:lnTo>
                <a:close/>
                <a:moveTo>
                  <a:pt x="93750" y="17647"/>
                </a:moveTo>
                <a:lnTo>
                  <a:pt x="105000" y="17647"/>
                </a:lnTo>
                <a:lnTo>
                  <a:pt x="105000" y="102352"/>
                </a:lnTo>
                <a:lnTo>
                  <a:pt x="93750" y="102352"/>
                </a:lnTo>
                <a:close/>
              </a:path>
              <a:path w="120000" h="120000" fill="none" extrusionOk="0">
                <a:moveTo>
                  <a:pt x="0" y="0"/>
                </a:moveTo>
                <a:lnTo>
                  <a:pt x="120000" y="0"/>
                </a:lnTo>
                <a:lnTo>
                  <a:pt x="120000" y="120000"/>
                </a:lnTo>
                <a:lnTo>
                  <a:pt x="0" y="120000"/>
                </a:lnTo>
                <a:close/>
              </a:path>
            </a:pathLst>
          </a:custGeom>
          <a:gradFill>
            <a:gsLst>
              <a:gs pos="0">
                <a:srgbClr val="03436F"/>
              </a:gs>
              <a:gs pos="80000">
                <a:srgbClr val="045992"/>
              </a:gs>
              <a:gs pos="100000">
                <a:srgbClr val="015A96"/>
              </a:gs>
            </a:gsLst>
            <a:lin ang="16200000" scaled="0"/>
          </a:gradFill>
          <a:ln w="9525" cap="flat" cmpd="sng">
            <a:solidFill>
              <a:srgbClr val="12578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70" name="Shape 170"/>
          <p:cNvSpPr txBox="1"/>
          <p:nvPr/>
        </p:nvSpPr>
        <p:spPr>
          <a:xfrm>
            <a:off x="779462" y="2033516"/>
            <a:ext cx="7395546" cy="427809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5400" b="1" i="0" u="none" strike="noStrike" cap="none">
                <a:solidFill>
                  <a:srgbClr val="FF0000"/>
                </a:solidFill>
                <a:latin typeface="Trebuchet MS"/>
                <a:ea typeface="Trebuchet MS"/>
                <a:cs typeface="Trebuchet MS"/>
                <a:sym typeface="Trebuchet MS"/>
              </a:rPr>
              <a:t>Sample</a:t>
            </a:r>
            <a:r>
              <a:rPr lang="en-US" sz="3200" b="0" i="0" u="none" strike="noStrike" cap="none">
                <a:solidFill>
                  <a:schemeClr val="lt1"/>
                </a:solidFill>
                <a:latin typeface="Trebuchet MS"/>
                <a:ea typeface="Trebuchet MS"/>
                <a:cs typeface="Trebuchet MS"/>
                <a:sym typeface="Trebuchet MS"/>
              </a:rPr>
              <a:t> = the world leading long jumps by men and women each year.</a:t>
            </a:r>
          </a:p>
          <a:p>
            <a:pPr marL="0" marR="0" lvl="0" indent="0" algn="l" rtl="0">
              <a:spcBef>
                <a:spcPts val="0"/>
              </a:spcBef>
              <a:buNone/>
            </a:pPr>
            <a:endParaRPr sz="3200" b="0" i="0" u="none" strike="noStrike" cap="none">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3200" b="0" i="0" u="none" strike="noStrike" cap="none">
                <a:solidFill>
                  <a:schemeClr val="lt1"/>
                </a:solidFill>
                <a:latin typeface="Trebuchet MS"/>
                <a:ea typeface="Trebuchet MS"/>
                <a:cs typeface="Trebuchet MS"/>
                <a:sym typeface="Trebuchet MS"/>
              </a:rPr>
              <a:t>Calculate the </a:t>
            </a:r>
            <a:r>
              <a:rPr lang="en-US" sz="5400" b="1" i="0" u="none" strike="noStrike" cap="none">
                <a:solidFill>
                  <a:srgbClr val="FF0000"/>
                </a:solidFill>
                <a:latin typeface="Trebuchet MS"/>
                <a:ea typeface="Trebuchet MS"/>
                <a:cs typeface="Trebuchet MS"/>
                <a:sym typeface="Trebuchet MS"/>
              </a:rPr>
              <a:t>mean (µ)</a:t>
            </a:r>
            <a:r>
              <a:rPr lang="en-US" sz="3200" b="0" i="0" u="none" strike="noStrike" cap="none">
                <a:solidFill>
                  <a:schemeClr val="lt1"/>
                </a:solidFill>
                <a:latin typeface="Trebuchet MS"/>
                <a:ea typeface="Trebuchet MS"/>
                <a:cs typeface="Trebuchet MS"/>
                <a:sym typeface="Trebuchet MS"/>
              </a:rPr>
              <a:t> =  </a:t>
            </a:r>
          </a:p>
          <a:p>
            <a:pPr marL="0" marR="0" lvl="0" indent="0" algn="l" rtl="0">
              <a:spcBef>
                <a:spcPts val="0"/>
              </a:spcBef>
              <a:buSzPct val="25000"/>
              <a:buNone/>
            </a:pPr>
            <a:r>
              <a:rPr lang="en-US" sz="3200" b="0" i="0" u="none" strike="noStrike" cap="none">
                <a:solidFill>
                  <a:schemeClr val="lt1"/>
                </a:solidFill>
                <a:latin typeface="Trebuchet MS"/>
                <a:ea typeface="Trebuchet MS"/>
                <a:cs typeface="Trebuchet MS"/>
                <a:sym typeface="Trebuchet MS"/>
              </a:rPr>
              <a:t>add up all the numbers and divide by the population size</a:t>
            </a: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779462" y="176280"/>
            <a:ext cx="5976179" cy="1044387"/>
          </a:xfrm>
          <a:prstGeom prst="rect">
            <a:avLst/>
          </a:prstGeom>
          <a:noFill/>
          <a:ln>
            <a:noFill/>
          </a:ln>
        </p:spPr>
        <p:txBody>
          <a:bodyPr lIns="91425" tIns="45700" rIns="91425" bIns="45700" anchor="b" anchorCtr="0">
            <a:noAutofit/>
          </a:bodyPr>
          <a:lstStyle/>
          <a:p>
            <a:pPr marL="0" marR="0" lvl="0" indent="0" algn="ctr"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Statistical Analysis</a:t>
            </a:r>
          </a:p>
        </p:txBody>
      </p:sp>
      <p:pic>
        <p:nvPicPr>
          <p:cNvPr id="176" name="Shape 176"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177" name="Shape 177"/>
          <p:cNvSpPr txBox="1"/>
          <p:nvPr/>
        </p:nvSpPr>
        <p:spPr>
          <a:xfrm>
            <a:off x="723333" y="2878547"/>
            <a:ext cx="8093122" cy="353943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800" b="1" i="0" u="none" strike="noStrike" cap="none">
                <a:solidFill>
                  <a:srgbClr val="FF0000"/>
                </a:solidFill>
                <a:latin typeface="Trebuchet MS"/>
                <a:ea typeface="Trebuchet MS"/>
                <a:cs typeface="Trebuchet MS"/>
                <a:sym typeface="Trebuchet MS"/>
              </a:rPr>
              <a:t>Standard Deviation (</a:t>
            </a:r>
            <a:r>
              <a:rPr lang="en-US" sz="4800" b="0" i="0" u="none" strike="noStrike" cap="none">
                <a:solidFill>
                  <a:srgbClr val="FF0000"/>
                </a:solidFill>
                <a:latin typeface="Trebuchet MS"/>
                <a:ea typeface="Trebuchet MS"/>
                <a:cs typeface="Trebuchet MS"/>
                <a:sym typeface="Trebuchet MS"/>
              </a:rPr>
              <a:t>∂</a:t>
            </a:r>
            <a:r>
              <a:rPr lang="en-US" sz="4800" b="1" i="0" u="none" strike="noStrike" cap="none">
                <a:solidFill>
                  <a:srgbClr val="FF0000"/>
                </a:solidFill>
                <a:latin typeface="Trebuchet MS"/>
                <a:ea typeface="Trebuchet MS"/>
                <a:cs typeface="Trebuchet MS"/>
                <a:sym typeface="Trebuchet MS"/>
              </a:rPr>
              <a:t>)= </a:t>
            </a:r>
          </a:p>
          <a:p>
            <a:pPr marL="0" marR="0" lvl="0" indent="0" algn="l" rtl="0">
              <a:spcBef>
                <a:spcPts val="0"/>
              </a:spcBef>
              <a:buSzPct val="25000"/>
              <a:buNone/>
            </a:pPr>
            <a:r>
              <a:rPr lang="en-US" sz="3600" b="0" i="0" u="none" strike="noStrike" cap="none">
                <a:solidFill>
                  <a:schemeClr val="dk1"/>
                </a:solidFill>
                <a:latin typeface="Trebuchet MS"/>
                <a:ea typeface="Trebuchet MS"/>
                <a:cs typeface="Trebuchet MS"/>
                <a:sym typeface="Trebuchet MS"/>
              </a:rPr>
              <a:t>used to summarise the spread of values around the mean</a:t>
            </a:r>
          </a:p>
          <a:p>
            <a:pPr marL="0" marR="0" lvl="0" indent="0" algn="l" rtl="0">
              <a:spcBef>
                <a:spcPts val="0"/>
              </a:spcBef>
              <a:buNone/>
            </a:pPr>
            <a:endParaRPr sz="3600" b="0" i="0" u="none" strike="noStrike" cap="none">
              <a:solidFill>
                <a:srgbClr val="F2F2F2"/>
              </a:solidFill>
              <a:latin typeface="Trebuchet MS"/>
              <a:ea typeface="Trebuchet MS"/>
              <a:cs typeface="Trebuchet MS"/>
              <a:sym typeface="Trebuchet MS"/>
            </a:endParaRPr>
          </a:p>
          <a:p>
            <a:pPr marL="0" marR="0" lvl="0" indent="0" algn="l" rtl="0">
              <a:spcBef>
                <a:spcPts val="0"/>
              </a:spcBef>
              <a:buNone/>
            </a:pPr>
            <a:endParaRPr sz="32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
                                            <p:txEl>
                                              <p:pRg st="0" end="0"/>
                                            </p:txEl>
                                          </p:spTgt>
                                        </p:tgtEl>
                                        <p:attrNameLst>
                                          <p:attrName>style.visibility</p:attrName>
                                        </p:attrNameLst>
                                      </p:cBhvr>
                                      <p:to>
                                        <p:strVal val="visible"/>
                                      </p:to>
                                    </p:set>
                                    <p:animEffect transition="in" filter="fade">
                                      <p:cBhvr>
                                        <p:cTn id="7" dur="500"/>
                                        <p:tgtEl>
                                          <p:spTgt spid="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xEl>
                                              <p:pRg st="1" end="1"/>
                                            </p:txEl>
                                          </p:spTgt>
                                        </p:tgtEl>
                                        <p:attrNameLst>
                                          <p:attrName>style.visibility</p:attrName>
                                        </p:attrNameLst>
                                      </p:cBhvr>
                                      <p:to>
                                        <p:strVal val="visible"/>
                                      </p:to>
                                    </p:set>
                                    <p:animEffect transition="in" filter="fade">
                                      <p:cBhvr>
                                        <p:cTn id="12" dur="500"/>
                                        <p:tgtEl>
                                          <p:spTgt spid="1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
                                            <p:txEl>
                                              <p:pRg st="2" end="2"/>
                                            </p:txEl>
                                          </p:spTgt>
                                        </p:tgtEl>
                                        <p:attrNameLst>
                                          <p:attrName>style.visibility</p:attrName>
                                        </p:attrNameLst>
                                      </p:cBhvr>
                                      <p:to>
                                        <p:strVal val="visible"/>
                                      </p:to>
                                    </p:set>
                                    <p:animEffect transition="in" filter="fade">
                                      <p:cBhvr>
                                        <p:cTn id="17" dur="500"/>
                                        <p:tgtEl>
                                          <p:spTgt spid="1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
                                            <p:txEl>
                                              <p:pRg st="3" end="3"/>
                                            </p:txEl>
                                          </p:spTgt>
                                        </p:tgtEl>
                                        <p:attrNameLst>
                                          <p:attrName>style.visibility</p:attrName>
                                        </p:attrNameLst>
                                      </p:cBhvr>
                                      <p:to>
                                        <p:strVal val="visible"/>
                                      </p:to>
                                    </p:set>
                                    <p:animEffect transition="in" filter="fade">
                                      <p:cBhvr>
                                        <p:cTn id="22" dur="500"/>
                                        <p:tgtEl>
                                          <p:spTgt spid="1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7">
                                            <p:txEl>
                                              <p:pRg st="4" end="4"/>
                                            </p:txEl>
                                          </p:spTgt>
                                        </p:tgtEl>
                                        <p:attrNameLst>
                                          <p:attrName>style.visibility</p:attrName>
                                        </p:attrNameLst>
                                      </p:cBhvr>
                                      <p:to>
                                        <p:strVal val="visible"/>
                                      </p:to>
                                    </p:set>
                                    <p:animEffect transition="in" filter="fade">
                                      <p:cBhvr>
                                        <p:cTn id="27" dur="500"/>
                                        <p:tgtEl>
                                          <p:spTgt spid="1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7">
                                            <p:txEl>
                                              <p:pRg st="5" end="5"/>
                                            </p:txEl>
                                          </p:spTgt>
                                        </p:tgtEl>
                                        <p:attrNameLst>
                                          <p:attrName>style.visibility</p:attrName>
                                        </p:attrNameLst>
                                      </p:cBhvr>
                                      <p:to>
                                        <p:strVal val="visible"/>
                                      </p:to>
                                    </p:set>
                                    <p:animEffect transition="in" filter="fade">
                                      <p:cBhvr>
                                        <p:cTn id="32" dur="500"/>
                                        <p:tgtEl>
                                          <p:spTgt spid="17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779462" y="381000"/>
            <a:ext cx="7583486" cy="1044387"/>
          </a:xfrm>
          <a:prstGeom prst="rect">
            <a:avLst/>
          </a:prstGeom>
          <a:noFill/>
          <a:ln>
            <a:noFill/>
          </a:ln>
        </p:spPr>
        <p:txBody>
          <a:bodyPr lIns="91425" tIns="45700" rIns="91425" bIns="45700" anchor="b" anchorCtr="0">
            <a:noAutofit/>
          </a:bodyPr>
          <a:lstStyle/>
          <a:p>
            <a:pPr marL="0" marR="0" lvl="0" indent="0" algn="l" rtl="0">
              <a:spcBef>
                <a:spcPts val="0"/>
              </a:spcBef>
              <a:buClr>
                <a:schemeClr val="lt1"/>
              </a:buClr>
              <a:buSzPct val="25000"/>
              <a:buFont typeface="Trebuchet MS"/>
              <a:buNone/>
            </a:pPr>
            <a:endParaRPr sz="3800" b="0" i="0" u="none" strike="noStrike" cap="none">
              <a:solidFill>
                <a:schemeClr val="lt1"/>
              </a:solidFill>
              <a:latin typeface="Trebuchet MS"/>
              <a:ea typeface="Trebuchet MS"/>
              <a:cs typeface="Trebuchet MS"/>
              <a:sym typeface="Trebuchet MS"/>
            </a:endParaRPr>
          </a:p>
        </p:txBody>
      </p:sp>
      <p:sp>
        <p:nvSpPr>
          <p:cNvPr id="183" name="Shape 183"/>
          <p:cNvSpPr txBox="1">
            <a:spLocks noGrp="1"/>
          </p:cNvSpPr>
          <p:nvPr>
            <p:ph type="body" idx="1"/>
          </p:nvPr>
        </p:nvSpPr>
        <p:spPr>
          <a:xfrm>
            <a:off x="779462" y="1828800"/>
            <a:ext cx="7583486" cy="4208929"/>
          </a:xfrm>
          <a:prstGeom prst="rect">
            <a:avLst/>
          </a:prstGeom>
          <a:noFill/>
          <a:ln>
            <a:noFill/>
          </a:ln>
        </p:spPr>
        <p:txBody>
          <a:bodyPr lIns="91425" tIns="45700" rIns="91425" bIns="45700" anchor="t" anchorCtr="0">
            <a:noAutofit/>
          </a:bodyPr>
          <a:lstStyle/>
          <a:p>
            <a:pPr marL="282575" marR="0" lvl="0" indent="-282575" algn="l" rtl="0">
              <a:spcBef>
                <a:spcPts val="0"/>
              </a:spcBef>
              <a:buClr>
                <a:schemeClr val="lt1"/>
              </a:buClr>
              <a:buSzPct val="100000"/>
              <a:buFont typeface="Noto Symbol"/>
              <a:buNone/>
            </a:pPr>
            <a:endParaRPr sz="2200" b="0" i="0" u="none" strike="noStrike" cap="none">
              <a:solidFill>
                <a:schemeClr val="lt1"/>
              </a:solidFill>
              <a:latin typeface="Trebuchet MS"/>
              <a:ea typeface="Trebuchet MS"/>
              <a:cs typeface="Trebuchet MS"/>
              <a:sym typeface="Trebuchet MS"/>
            </a:endParaRPr>
          </a:p>
        </p:txBody>
      </p:sp>
      <p:pic>
        <p:nvPicPr>
          <p:cNvPr id="184" name="Shape 184" descr="http://onlinestatbook.com/2/normal_distribution/varieties1.jpg"/>
          <p:cNvPicPr preferRelativeResize="0"/>
          <p:nvPr/>
        </p:nvPicPr>
        <p:blipFill rotWithShape="1">
          <a:blip r:embed="rId3">
            <a:alphaModFix/>
          </a:blip>
          <a:srcRect/>
          <a:stretch/>
        </p:blipFill>
        <p:spPr>
          <a:xfrm>
            <a:off x="712489" y="125703"/>
            <a:ext cx="7827878" cy="66026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533802" y="271815"/>
            <a:ext cx="6767749" cy="1044387"/>
          </a:xfrm>
          <a:prstGeom prst="rect">
            <a:avLst/>
          </a:prstGeom>
          <a:noFill/>
          <a:ln>
            <a:noFill/>
          </a:ln>
        </p:spPr>
        <p:txBody>
          <a:bodyPr lIns="91425" tIns="45700" rIns="91425" bIns="45700" anchor="b" anchorCtr="0">
            <a:noAutofit/>
          </a:bodyPr>
          <a:lstStyle/>
          <a:p>
            <a:pPr marL="0" marR="0" lvl="0" indent="0" algn="ctr"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Statistical Analysis</a:t>
            </a:r>
          </a:p>
        </p:txBody>
      </p:sp>
      <p:pic>
        <p:nvPicPr>
          <p:cNvPr id="190" name="Shape 190"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191" name="Shape 191"/>
          <p:cNvSpPr txBox="1"/>
          <p:nvPr/>
        </p:nvSpPr>
        <p:spPr>
          <a:xfrm>
            <a:off x="1844525" y="1316204"/>
            <a:ext cx="7012875" cy="156966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a:solidFill>
                  <a:schemeClr val="lt1"/>
                </a:solidFill>
                <a:latin typeface="Trebuchet MS"/>
                <a:ea typeface="Trebuchet MS"/>
                <a:cs typeface="Trebuchet MS"/>
                <a:sym typeface="Trebuchet MS"/>
              </a:rPr>
              <a:t>Within a normal distribution approximately 68% and 95% of the values fall within plus or minus one or two standard deviations respectively.</a:t>
            </a: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92" name="Shape 192"/>
          <p:cNvSpPr/>
          <p:nvPr/>
        </p:nvSpPr>
        <p:spPr>
          <a:xfrm>
            <a:off x="7301552" y="3140336"/>
            <a:ext cx="1337481" cy="1322481"/>
          </a:xfrm>
          <a:prstGeom prst="ellipse">
            <a:avLst/>
          </a:prstGeom>
          <a:solidFill>
            <a:schemeClr val="accent6"/>
          </a:solidFill>
          <a:ln w="31750" cap="flat" cmpd="sng">
            <a:solidFill>
              <a:srgbClr val="4A005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1600" b="0" i="0" u="none" strike="noStrike" cap="none">
                <a:solidFill>
                  <a:schemeClr val="lt1"/>
                </a:solidFill>
                <a:latin typeface="Trebuchet MS"/>
                <a:ea typeface="Trebuchet MS"/>
                <a:cs typeface="Trebuchet MS"/>
                <a:sym typeface="Trebuchet MS"/>
              </a:rPr>
              <a:t>World average for 100m</a:t>
            </a:r>
          </a:p>
        </p:txBody>
      </p:sp>
      <p:pic>
        <p:nvPicPr>
          <p:cNvPr id="193" name="Shape 193" descr="http://hrsbstaff.ednet.ns.ca/sdosman/Higher%20level%20BIO/topic127.jpg"/>
          <p:cNvPicPr preferRelativeResize="0"/>
          <p:nvPr/>
        </p:nvPicPr>
        <p:blipFill rotWithShape="1">
          <a:blip r:embed="rId4">
            <a:alphaModFix/>
          </a:blip>
          <a:srcRect/>
          <a:stretch/>
        </p:blipFill>
        <p:spPr>
          <a:xfrm>
            <a:off x="2530284" y="2349073"/>
            <a:ext cx="4170764" cy="42480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779462" y="381000"/>
            <a:ext cx="7673054" cy="1044387"/>
          </a:xfrm>
          <a:prstGeom prst="rect">
            <a:avLst/>
          </a:prstGeom>
          <a:noFill/>
          <a:ln>
            <a:noFill/>
          </a:ln>
        </p:spPr>
        <p:txBody>
          <a:bodyPr lIns="91425" tIns="45700" rIns="91425" bIns="45700" anchor="b" anchorCtr="0">
            <a:noAutofit/>
          </a:bodyPr>
          <a:lstStyle/>
          <a:p>
            <a:pPr marL="0" marR="0" lvl="0" indent="0" algn="ctr"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So why is SD important??</a:t>
            </a:r>
          </a:p>
        </p:txBody>
      </p:sp>
      <p:pic>
        <p:nvPicPr>
          <p:cNvPr id="199" name="Shape 199"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200" name="Shape 200"/>
          <p:cNvSpPr txBox="1"/>
          <p:nvPr/>
        </p:nvSpPr>
        <p:spPr>
          <a:xfrm>
            <a:off x="559558" y="2033516"/>
            <a:ext cx="8093122" cy="437042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a:solidFill>
                  <a:schemeClr val="lt1"/>
                </a:solidFill>
                <a:latin typeface="Trebuchet MS"/>
                <a:ea typeface="Trebuchet MS"/>
                <a:cs typeface="Trebuchet MS"/>
                <a:sym typeface="Trebuchet MS"/>
              </a:rPr>
              <a:t>2 Sports Drinks both claim to improve sprint performance on average by 10% (mean)</a:t>
            </a:r>
          </a:p>
          <a:p>
            <a:pPr marL="0" marR="0" lvl="0" indent="0" algn="l" rtl="0">
              <a:spcBef>
                <a:spcPts val="0"/>
              </a:spcBef>
              <a:buNone/>
            </a:pPr>
            <a:endParaRPr sz="2400" b="1"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2400" b="1"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2400" b="1"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24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3600" b="0" i="0" u="none" strike="noStrike" cap="none">
              <a:solidFill>
                <a:srgbClr val="F2F2F2"/>
              </a:solidFill>
              <a:latin typeface="Trebuchet MS"/>
              <a:ea typeface="Trebuchet MS"/>
              <a:cs typeface="Trebuchet MS"/>
              <a:sym typeface="Trebuchet MS"/>
            </a:endParaRPr>
          </a:p>
          <a:p>
            <a:pPr marL="0" marR="0" lvl="0" indent="0" algn="l" rtl="0">
              <a:spcBef>
                <a:spcPts val="0"/>
              </a:spcBef>
              <a:buNone/>
            </a:pPr>
            <a:endParaRPr sz="32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1800" b="0" i="0" u="none" strike="noStrike" cap="none">
              <a:solidFill>
                <a:schemeClr val="lt1"/>
              </a:solidFill>
              <a:latin typeface="Trebuchet MS"/>
              <a:ea typeface="Trebuchet MS"/>
              <a:cs typeface="Trebuchet MS"/>
              <a:sym typeface="Trebuchet MS"/>
            </a:endParaRPr>
          </a:p>
          <a:p>
            <a:pPr marL="0" marR="0" lvl="0" indent="0" algn="l" rtl="0">
              <a:spcBef>
                <a:spcPts val="0"/>
              </a:spcBef>
              <a:buNone/>
            </a:pPr>
            <a:endParaRPr sz="2400" b="0" i="0" u="none" strike="noStrike" cap="none">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400" b="0" i="0" u="none" strike="noStrike" cap="none">
                <a:solidFill>
                  <a:schemeClr val="lt1"/>
                </a:solidFill>
                <a:latin typeface="Trebuchet MS"/>
                <a:ea typeface="Trebuchet MS"/>
                <a:cs typeface="Trebuchet MS"/>
                <a:sym typeface="Trebuchet MS"/>
              </a:rPr>
              <a:t>Q. What else do you notice about the number of tests??</a:t>
            </a:r>
          </a:p>
        </p:txBody>
      </p:sp>
      <p:graphicFrame>
        <p:nvGraphicFramePr>
          <p:cNvPr id="201" name="Shape 201"/>
          <p:cNvGraphicFramePr/>
          <p:nvPr/>
        </p:nvGraphicFramePr>
        <p:xfrm>
          <a:off x="627797" y="3084392"/>
          <a:ext cx="3000000" cy="3000000"/>
        </p:xfrm>
        <a:graphic>
          <a:graphicData uri="http://schemas.openxmlformats.org/drawingml/2006/table">
            <a:tbl>
              <a:tblPr firstRow="1" bandRow="1">
                <a:noFill/>
                <a:tableStyleId>{953637B6-234A-4A7A-92BA-0C180C931F86}</a:tableStyleId>
              </a:tblPr>
              <a:tblGrid>
                <a:gridCol w="652050"/>
                <a:gridCol w="652050"/>
                <a:gridCol w="652050"/>
                <a:gridCol w="652050"/>
                <a:gridCol w="652050"/>
                <a:gridCol w="652050"/>
                <a:gridCol w="652050"/>
                <a:gridCol w="652050"/>
                <a:gridCol w="652050"/>
                <a:gridCol w="652050"/>
                <a:gridCol w="652050"/>
                <a:gridCol w="652050"/>
              </a:tblGrid>
              <a:tr h="777925">
                <a:tc>
                  <a:txBody>
                    <a:bodyPr/>
                    <a:lstStyle/>
                    <a:p>
                      <a:pPr marL="0" marR="0" lvl="0" indent="0" algn="ctr" rtl="0">
                        <a:spcBef>
                          <a:spcPts val="0"/>
                        </a:spcBef>
                        <a:buSzPct val="25000"/>
                        <a:buNone/>
                      </a:pPr>
                      <a:r>
                        <a:rPr lang="en-US" sz="1700" b="1" u="none" strike="noStrike" cap="none"/>
                        <a:t>A</a:t>
                      </a:r>
                    </a:p>
                  </a:txBody>
                  <a:tcPr marL="91450" marR="91450" marT="45725" marB="45725"/>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10</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9.5</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9</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11</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10.5</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10.5</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9.5</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8</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12</a:t>
                      </a:r>
                    </a:p>
                  </a:txBody>
                  <a:tcPr marL="9525" marR="9525" marT="9525" marB="0" anchor="b"/>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10</a:t>
                      </a:r>
                    </a:p>
                  </a:txBody>
                  <a:tcPr marL="9525" marR="9525" marT="9525" marB="0" anchor="b">
                    <a:solidFill>
                      <a:schemeClr val="accent2"/>
                    </a:solidFill>
                  </a:tcPr>
                </a:tc>
                <a:tc>
                  <a:txBody>
                    <a:bodyPr/>
                    <a:lstStyle/>
                    <a:p>
                      <a:pPr marL="0" marR="0" lvl="0" indent="0" algn="ctr" rtl="0">
                        <a:spcBef>
                          <a:spcPts val="0"/>
                        </a:spcBef>
                        <a:buSzPct val="25000"/>
                        <a:buNone/>
                      </a:pPr>
                      <a:r>
                        <a:rPr lang="en-US" sz="1700" b="1" i="0" u="none" strike="noStrike" cap="none">
                          <a:solidFill>
                            <a:schemeClr val="lt1"/>
                          </a:solidFill>
                          <a:latin typeface="Calibri"/>
                          <a:ea typeface="Calibri"/>
                          <a:cs typeface="Calibri"/>
                          <a:sym typeface="Calibri"/>
                        </a:rPr>
                        <a:t>1.1</a:t>
                      </a:r>
                    </a:p>
                  </a:txBody>
                  <a:tcPr marL="9525" marR="9525" marT="9525" marB="0" anchor="b">
                    <a:solidFill>
                      <a:srgbClr val="FF0000"/>
                    </a:solidFill>
                  </a:tcPr>
                </a:tc>
              </a:tr>
            </a:tbl>
          </a:graphicData>
        </a:graphic>
      </p:graphicFrame>
      <p:pic>
        <p:nvPicPr>
          <p:cNvPr id="202" name="Shape 202" descr="http://4.bp.blogspot.com/-2h-oP68dOpg/TZxhIPp4c1I/AAAAAAAAAB0/Ivx5OP5Xjvk/s1600/endurance.jpg"/>
          <p:cNvPicPr preferRelativeResize="0"/>
          <p:nvPr/>
        </p:nvPicPr>
        <p:blipFill rotWithShape="1">
          <a:blip r:embed="rId4">
            <a:alphaModFix/>
          </a:blip>
          <a:srcRect/>
          <a:stretch/>
        </p:blipFill>
        <p:spPr>
          <a:xfrm>
            <a:off x="7337622" y="67102"/>
            <a:ext cx="1723890" cy="1966415"/>
          </a:xfrm>
          <a:prstGeom prst="rect">
            <a:avLst/>
          </a:prstGeom>
          <a:noFill/>
          <a:ln>
            <a:noFill/>
          </a:ln>
        </p:spPr>
      </p:pic>
      <p:graphicFrame>
        <p:nvGraphicFramePr>
          <p:cNvPr id="203" name="Shape 203"/>
          <p:cNvGraphicFramePr/>
          <p:nvPr/>
        </p:nvGraphicFramePr>
        <p:xfrm>
          <a:off x="614150" y="4152603"/>
          <a:ext cx="3000000" cy="3000000"/>
        </p:xfrm>
        <a:graphic>
          <a:graphicData uri="http://schemas.openxmlformats.org/drawingml/2006/table">
            <a:tbl>
              <a:tblPr firstRow="1" bandRow="1">
                <a:noFill/>
                <a:tableStyleId>{953637B6-234A-4A7A-92BA-0C180C931F86}</a:tableStyleId>
              </a:tblPr>
              <a:tblGrid>
                <a:gridCol w="652050"/>
                <a:gridCol w="652050"/>
                <a:gridCol w="652050"/>
                <a:gridCol w="652050"/>
                <a:gridCol w="652050"/>
                <a:gridCol w="652050"/>
                <a:gridCol w="652050"/>
                <a:gridCol w="652050"/>
                <a:gridCol w="652050"/>
                <a:gridCol w="652050"/>
                <a:gridCol w="652050"/>
                <a:gridCol w="652050"/>
              </a:tblGrid>
              <a:tr h="874125">
                <a:tc>
                  <a:txBody>
                    <a:bodyPr/>
                    <a:lstStyle/>
                    <a:p>
                      <a:pPr marL="0" marR="0" lvl="0" indent="0" algn="ctr" rtl="0">
                        <a:spcBef>
                          <a:spcPts val="0"/>
                        </a:spcBef>
                        <a:buSzPct val="25000"/>
                        <a:buNone/>
                      </a:pPr>
                      <a:r>
                        <a:rPr lang="en-US" sz="1700" b="1" u="none" strike="noStrike" cap="none"/>
                        <a:t>B</a:t>
                      </a:r>
                    </a:p>
                  </a:txBody>
                  <a:tcPr marL="91450" marR="91450" marT="45725" marB="45725"/>
                </a:tc>
                <a:tc>
                  <a:txBody>
                    <a:bodyPr/>
                    <a:lstStyle/>
                    <a:p>
                      <a:pPr marL="0" marR="0" lvl="0" indent="0" algn="ctr" rtl="0">
                        <a:spcBef>
                          <a:spcPts val="0"/>
                        </a:spcBef>
                        <a:buSzPct val="25000"/>
                        <a:buNone/>
                      </a:pPr>
                      <a:r>
                        <a:rPr lang="en-US" sz="1700" b="1" u="none" strike="noStrike" cap="none"/>
                        <a:t>10</a:t>
                      </a:r>
                    </a:p>
                  </a:txBody>
                  <a:tcPr marL="91450" marR="91450" marT="45725" marB="45725"/>
                </a:tc>
                <a:tc>
                  <a:txBody>
                    <a:bodyPr/>
                    <a:lstStyle/>
                    <a:p>
                      <a:pPr marL="0" marR="0" lvl="0" indent="0" algn="ctr" rtl="0">
                        <a:spcBef>
                          <a:spcPts val="0"/>
                        </a:spcBef>
                        <a:buSzPct val="25000"/>
                        <a:buNone/>
                      </a:pPr>
                      <a:r>
                        <a:rPr lang="en-US" sz="1700" b="1" u="none" strike="noStrike" cap="none"/>
                        <a:t>2</a:t>
                      </a:r>
                    </a:p>
                  </a:txBody>
                  <a:tcPr marL="91450" marR="91450" marT="45725" marB="45725"/>
                </a:tc>
                <a:tc>
                  <a:txBody>
                    <a:bodyPr/>
                    <a:lstStyle/>
                    <a:p>
                      <a:pPr marL="0" marR="0" lvl="0" indent="0" algn="ctr" rtl="0">
                        <a:spcBef>
                          <a:spcPts val="0"/>
                        </a:spcBef>
                        <a:buSzPct val="25000"/>
                        <a:buNone/>
                      </a:pPr>
                      <a:r>
                        <a:rPr lang="en-US" sz="1700" b="1" u="none" strike="noStrike" cap="none"/>
                        <a:t>18</a:t>
                      </a:r>
                    </a:p>
                  </a:txBody>
                  <a:tcPr marL="91450" marR="91450" marT="45725" marB="45725"/>
                </a:tc>
                <a:tc>
                  <a:txBody>
                    <a:bodyPr/>
                    <a:lstStyle/>
                    <a:p>
                      <a:pPr marL="0" marR="0" lvl="0" indent="0" algn="ctr" rtl="0">
                        <a:spcBef>
                          <a:spcPts val="0"/>
                        </a:spcBef>
                        <a:buSzPct val="25000"/>
                        <a:buNone/>
                      </a:pPr>
                      <a:r>
                        <a:rPr lang="en-US" sz="1700" b="1" u="none" strike="noStrike" cap="none"/>
                        <a:t>19</a:t>
                      </a:r>
                    </a:p>
                  </a:txBody>
                  <a:tcPr marL="91450" marR="91450" marT="45725" marB="45725"/>
                </a:tc>
                <a:tc>
                  <a:txBody>
                    <a:bodyPr/>
                    <a:lstStyle/>
                    <a:p>
                      <a:pPr marL="0" marR="0" lvl="0" indent="0" algn="ctr" rtl="0">
                        <a:spcBef>
                          <a:spcPts val="0"/>
                        </a:spcBef>
                        <a:buSzPct val="25000"/>
                        <a:buNone/>
                      </a:pPr>
                      <a:r>
                        <a:rPr lang="en-US" sz="1700" b="1" u="none" strike="noStrike" cap="none"/>
                        <a:t>1</a:t>
                      </a:r>
                    </a:p>
                  </a:txBody>
                  <a:tcPr marL="91450" marR="91450" marT="45725" marB="45725"/>
                </a:tc>
                <a:tc>
                  <a:txBody>
                    <a:bodyPr/>
                    <a:lstStyle/>
                    <a:p>
                      <a:pPr marL="0" marR="0" lvl="0" indent="0" algn="ctr" rtl="0">
                        <a:spcBef>
                          <a:spcPts val="0"/>
                        </a:spcBef>
                        <a:buSzPct val="25000"/>
                        <a:buNone/>
                      </a:pPr>
                      <a:r>
                        <a:rPr lang="en-US" sz="1700" b="1" u="none" strike="noStrike" cap="none"/>
                        <a:t>17</a:t>
                      </a:r>
                    </a:p>
                  </a:txBody>
                  <a:tcPr marL="91450" marR="91450" marT="45725" marB="45725"/>
                </a:tc>
                <a:tc>
                  <a:txBody>
                    <a:bodyPr/>
                    <a:lstStyle/>
                    <a:p>
                      <a:pPr marL="0" marR="0" lvl="0" indent="0" algn="ctr" rtl="0">
                        <a:spcBef>
                          <a:spcPts val="0"/>
                        </a:spcBef>
                        <a:buSzPct val="25000"/>
                        <a:buNone/>
                      </a:pPr>
                      <a:r>
                        <a:rPr lang="en-US" sz="1700" b="1" u="none" strike="noStrike" cap="none"/>
                        <a:t>3</a:t>
                      </a:r>
                    </a:p>
                  </a:txBody>
                  <a:tcPr marL="91450" marR="91450" marT="45725" marB="45725"/>
                </a:tc>
                <a:tc>
                  <a:txBody>
                    <a:bodyPr/>
                    <a:lstStyle/>
                    <a:p>
                      <a:pPr marL="0" marR="0" lvl="0" indent="0" algn="ctr" rtl="0">
                        <a:spcBef>
                          <a:spcPts val="0"/>
                        </a:spcBef>
                        <a:buSzPct val="25000"/>
                        <a:buNone/>
                      </a:pPr>
                      <a:r>
                        <a:rPr lang="en-US" sz="1700" b="1" u="none" strike="noStrike" cap="none"/>
                        <a:t>19.8</a:t>
                      </a:r>
                    </a:p>
                  </a:txBody>
                  <a:tcPr marL="91450" marR="91450" marT="45725" marB="45725"/>
                </a:tc>
                <a:tc>
                  <a:txBody>
                    <a:bodyPr/>
                    <a:lstStyle/>
                    <a:p>
                      <a:pPr marL="0" marR="0" lvl="0" indent="0" algn="ctr" rtl="0">
                        <a:spcBef>
                          <a:spcPts val="0"/>
                        </a:spcBef>
                        <a:buSzPct val="25000"/>
                        <a:buNone/>
                      </a:pPr>
                      <a:r>
                        <a:rPr lang="en-US" sz="1700" b="1" u="none" strike="noStrike" cap="none"/>
                        <a:t>0.2</a:t>
                      </a:r>
                    </a:p>
                  </a:txBody>
                  <a:tcPr marL="91450" marR="91450" marT="45725" marB="45725"/>
                </a:tc>
                <a:tc>
                  <a:txBody>
                    <a:bodyPr/>
                    <a:lstStyle/>
                    <a:p>
                      <a:pPr marL="0" marR="0" lvl="0" indent="0" algn="ctr" rtl="0">
                        <a:spcBef>
                          <a:spcPts val="0"/>
                        </a:spcBef>
                        <a:buSzPct val="25000"/>
                        <a:buNone/>
                      </a:pPr>
                      <a:r>
                        <a:rPr lang="en-US" sz="1700" b="1" u="none" strike="noStrike" cap="none"/>
                        <a:t>10</a:t>
                      </a:r>
                    </a:p>
                  </a:txBody>
                  <a:tcPr marL="91450" marR="91450" marT="45725" marB="45725">
                    <a:solidFill>
                      <a:schemeClr val="accent2"/>
                    </a:solidFill>
                  </a:tcPr>
                </a:tc>
                <a:tc>
                  <a:txBody>
                    <a:bodyPr/>
                    <a:lstStyle/>
                    <a:p>
                      <a:pPr marL="0" marR="0" lvl="0" indent="0" algn="ctr" rtl="0">
                        <a:spcBef>
                          <a:spcPts val="0"/>
                        </a:spcBef>
                        <a:buSzPct val="25000"/>
                        <a:buNone/>
                      </a:pPr>
                      <a:r>
                        <a:rPr lang="en-US" sz="1700" b="1" u="none" strike="noStrike" cap="none"/>
                        <a:t>8.5</a:t>
                      </a:r>
                    </a:p>
                  </a:txBody>
                  <a:tcPr marL="91450" marR="91450" marT="45725" marB="45725">
                    <a:solidFill>
                      <a:srgbClr val="FF0000"/>
                    </a:solidFill>
                  </a:tcPr>
                </a:tc>
              </a:tr>
            </a:tbl>
          </a:graphicData>
        </a:graphic>
      </p:graphicFrame>
      <p:sp>
        <p:nvSpPr>
          <p:cNvPr id="204" name="Shape 204"/>
          <p:cNvSpPr/>
          <p:nvPr/>
        </p:nvSpPr>
        <p:spPr>
          <a:xfrm>
            <a:off x="157469" y="236770"/>
            <a:ext cx="8706230" cy="2585322"/>
          </a:xfrm>
          <a:prstGeom prst="rect">
            <a:avLst/>
          </a:prstGeom>
          <a:solidFill>
            <a:srgbClr val="FFFF00"/>
          </a:solidFill>
          <a:ln>
            <a:noFill/>
          </a:ln>
        </p:spPr>
        <p:txBody>
          <a:bodyPr lIns="91425" tIns="45700" rIns="91425" bIns="45700" anchor="t" anchorCtr="0">
            <a:noAutofit/>
          </a:bodyPr>
          <a:lstStyle/>
          <a:p>
            <a:pPr marL="0" marR="0" lvl="0" indent="0" algn="ctr" rtl="0">
              <a:spcBef>
                <a:spcPts val="0"/>
              </a:spcBef>
              <a:buSzPct val="25000"/>
              <a:buNone/>
            </a:pPr>
            <a:r>
              <a:rPr lang="en-US" sz="5400" b="1" i="0" u="none" strike="noStrike" cap="none">
                <a:solidFill>
                  <a:srgbClr val="5C2D00"/>
                </a:solidFill>
                <a:latin typeface="Trebuchet MS"/>
                <a:ea typeface="Trebuchet MS"/>
                <a:cs typeface="Trebuchet MS"/>
                <a:sym typeface="Trebuchet MS"/>
              </a:rPr>
              <a:t>WHO CAN DRAW A SIMPLE </a:t>
            </a:r>
          </a:p>
          <a:p>
            <a:pPr marL="0" marR="0" lvl="0" indent="0" algn="ctr" rtl="0">
              <a:spcBef>
                <a:spcPts val="0"/>
              </a:spcBef>
              <a:buSzPct val="25000"/>
              <a:buNone/>
            </a:pPr>
            <a:r>
              <a:rPr lang="en-US" sz="5400" b="1" i="0" u="none" strike="noStrike" cap="none">
                <a:solidFill>
                  <a:srgbClr val="5C2D00"/>
                </a:solidFill>
                <a:latin typeface="Trebuchet MS"/>
                <a:ea typeface="Trebuchet MS"/>
                <a:cs typeface="Trebuchet MS"/>
                <a:sym typeface="Trebuchet MS"/>
              </a:rPr>
              <a:t>GRAPH WITH ERROR BARS </a:t>
            </a:r>
          </a:p>
          <a:p>
            <a:pPr marL="0" marR="0" lvl="0" indent="0" algn="ctr" rtl="0">
              <a:spcBef>
                <a:spcPts val="0"/>
              </a:spcBef>
              <a:buSzPct val="25000"/>
              <a:buNone/>
            </a:pPr>
            <a:r>
              <a:rPr lang="en-US" sz="5400" b="1" i="0" u="none" strike="noStrike" cap="none">
                <a:solidFill>
                  <a:srgbClr val="5C2D00"/>
                </a:solidFill>
                <a:latin typeface="Trebuchet MS"/>
                <a:ea typeface="Trebuchet MS"/>
                <a:cs typeface="Trebuchet MS"/>
                <a:sym typeface="Trebuchet MS"/>
              </a:rPr>
              <a:t>SHOWING THIS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 calcmode="lin" valueType="num">
                                      <p:cBhvr additive="base">
                                        <p:cTn id="12" dur="500"/>
                                        <p:tgtEl>
                                          <p:spTgt spid="203"/>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04"/>
                                        </p:tgtEl>
                                        <p:attrNameLst>
                                          <p:attrName>style.visibility</p:attrName>
                                        </p:attrNameLst>
                                      </p:cBhvr>
                                      <p:to>
                                        <p:strVal val="visible"/>
                                      </p:to>
                                    </p:set>
                                    <p:anim calcmode="lin" valueType="num">
                                      <p:cBhvr additive="base">
                                        <p:cTn id="17" dur="500"/>
                                        <p:tgtEl>
                                          <p:spTgt spid="20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779464" y="381000"/>
            <a:ext cx="4775176" cy="637197"/>
          </a:xfrm>
          <a:prstGeom prst="rect">
            <a:avLst/>
          </a:prstGeom>
          <a:noFill/>
          <a:ln>
            <a:noFill/>
          </a:ln>
        </p:spPr>
        <p:txBody>
          <a:bodyPr lIns="91425" tIns="45700" rIns="91425" bIns="45700" anchor="b" anchorCtr="0">
            <a:noAutofit/>
          </a:bodyPr>
          <a:lstStyle/>
          <a:p>
            <a:pPr marL="0" marR="0" lvl="0" indent="0" algn="ctr" rtl="0">
              <a:spcBef>
                <a:spcPts val="0"/>
              </a:spcBef>
              <a:buClr>
                <a:schemeClr val="lt1"/>
              </a:buClr>
              <a:buSzPct val="25000"/>
              <a:buFont typeface="Trebuchet MS"/>
              <a:buNone/>
            </a:pPr>
            <a:r>
              <a:rPr lang="en-US" sz="3800" b="0" i="0" u="none" strike="noStrike" cap="none">
                <a:solidFill>
                  <a:schemeClr val="lt1"/>
                </a:solidFill>
                <a:latin typeface="Trebuchet MS"/>
                <a:ea typeface="Trebuchet MS"/>
                <a:cs typeface="Trebuchet MS"/>
                <a:sym typeface="Trebuchet MS"/>
              </a:rPr>
              <a:t>Error Bars</a:t>
            </a:r>
          </a:p>
        </p:txBody>
      </p:sp>
      <p:pic>
        <p:nvPicPr>
          <p:cNvPr id="210" name="Shape 210"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pic>
        <p:nvPicPr>
          <p:cNvPr id="211" name="Shape 211" descr="http://mathbench.umd.edu/modules/prob-stat_bargraph/graphics-final/graph-f2w-sumz-error.gif"/>
          <p:cNvPicPr preferRelativeResize="0"/>
          <p:nvPr/>
        </p:nvPicPr>
        <p:blipFill rotWithShape="1">
          <a:blip r:embed="rId4">
            <a:alphaModFix/>
          </a:blip>
          <a:srcRect/>
          <a:stretch/>
        </p:blipFill>
        <p:spPr>
          <a:xfrm>
            <a:off x="366411" y="3021607"/>
            <a:ext cx="5008728" cy="3515362"/>
          </a:xfrm>
          <a:prstGeom prst="rect">
            <a:avLst/>
          </a:prstGeom>
          <a:noFill/>
          <a:ln>
            <a:noFill/>
          </a:ln>
        </p:spPr>
      </p:pic>
      <p:pic>
        <p:nvPicPr>
          <p:cNvPr id="212" name="Shape 212" descr="http://changingminds.org/images/standard_error.jpg"/>
          <p:cNvPicPr preferRelativeResize="0"/>
          <p:nvPr/>
        </p:nvPicPr>
        <p:blipFill rotWithShape="1">
          <a:blip r:embed="rId5">
            <a:alphaModFix/>
          </a:blip>
          <a:srcRect/>
          <a:stretch/>
        </p:blipFill>
        <p:spPr>
          <a:xfrm>
            <a:off x="4212417" y="900751"/>
            <a:ext cx="4822401" cy="27170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Shape 218"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219" name="Shape 219"/>
          <p:cNvSpPr txBox="1"/>
          <p:nvPr/>
        </p:nvSpPr>
        <p:spPr>
          <a:xfrm>
            <a:off x="366411" y="1787857"/>
            <a:ext cx="8024883" cy="5262979"/>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Can everyone now calculate their mean, standard deviation and co-efficient of variance for both sets of results</a:t>
            </a: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Co-efficient of variance (v)</a:t>
            </a:r>
          </a:p>
          <a:p>
            <a:pPr marL="0" marR="0" lvl="0" indent="0" algn="l" rtl="0">
              <a:spcBef>
                <a:spcPts val="0"/>
              </a:spcBef>
              <a:buNone/>
            </a:pPr>
            <a:endParaRPr sz="2400" b="0" i="0" u="none" strike="noStrike" cap="none">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400" b="0" i="0" u="none" strike="noStrike" cap="none">
                <a:solidFill>
                  <a:schemeClr val="lt1"/>
                </a:solidFill>
                <a:latin typeface="Trebuchet MS"/>
                <a:ea typeface="Trebuchet MS"/>
                <a:cs typeface="Trebuchet MS"/>
                <a:sym typeface="Trebuchet MS"/>
              </a:rPr>
              <a:t>The ratio of the standard deviation to the mean expressed as a percentage.</a:t>
            </a:r>
          </a:p>
          <a:p>
            <a:pPr marL="0" marR="0" lvl="0" indent="0" algn="l" rtl="0">
              <a:spcBef>
                <a:spcPts val="0"/>
              </a:spcBef>
              <a:buSzPct val="25000"/>
              <a:buNone/>
            </a:pPr>
            <a:r>
              <a:rPr lang="en-US" sz="2400" b="0" i="0" u="none" strike="noStrike" cap="none">
                <a:solidFill>
                  <a:schemeClr val="lt1"/>
                </a:solidFill>
                <a:latin typeface="Trebuchet MS"/>
                <a:ea typeface="Trebuchet MS"/>
                <a:cs typeface="Trebuchet MS"/>
                <a:sym typeface="Trebuchet MS"/>
              </a:rPr>
              <a:t> </a:t>
            </a:r>
          </a:p>
          <a:p>
            <a:pPr marL="0" marR="0" lvl="0" indent="0" algn="ctr" rtl="0">
              <a:spcBef>
                <a:spcPts val="0"/>
              </a:spcBef>
              <a:buSzPct val="25000"/>
              <a:buNone/>
            </a:pPr>
            <a:r>
              <a:rPr lang="en-US" sz="2400" b="1" i="0" u="sng" strike="noStrike" cap="none">
                <a:solidFill>
                  <a:schemeClr val="lt1"/>
                </a:solidFill>
                <a:latin typeface="Trebuchet MS"/>
                <a:ea typeface="Trebuchet MS"/>
                <a:cs typeface="Trebuchet MS"/>
                <a:sym typeface="Trebuchet MS"/>
              </a:rPr>
              <a:t>V= 100 x SD</a:t>
            </a:r>
          </a:p>
          <a:p>
            <a:pPr marL="0" marR="0" lvl="0" indent="0" algn="ctr" rtl="0">
              <a:spcBef>
                <a:spcPts val="0"/>
              </a:spcBef>
              <a:buSzPct val="25000"/>
              <a:buNone/>
            </a:pPr>
            <a:r>
              <a:rPr lang="en-US" sz="2400" b="1" i="0" u="none" strike="noStrike" cap="none">
                <a:solidFill>
                  <a:schemeClr val="lt1"/>
                </a:solidFill>
                <a:latin typeface="Trebuchet MS"/>
                <a:ea typeface="Trebuchet MS"/>
                <a:cs typeface="Trebuchet MS"/>
                <a:sym typeface="Trebuchet MS"/>
              </a:rPr>
              <a:t>Mean</a:t>
            </a:r>
          </a:p>
          <a:p>
            <a:pPr marL="0" marR="0" lvl="0" indent="0" algn="ctr" rtl="0">
              <a:spcBef>
                <a:spcPts val="0"/>
              </a:spcBef>
              <a:buNone/>
            </a:pPr>
            <a:endParaRPr sz="2400" b="0" i="0" u="none" strike="noStrike" cap="none">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2400" b="0" i="0" u="none" strike="noStrike" cap="none">
                <a:solidFill>
                  <a:schemeClr val="lt1"/>
                </a:solidFill>
                <a:latin typeface="Trebuchet MS"/>
                <a:ea typeface="Trebuchet MS"/>
                <a:cs typeface="Trebuchet MS"/>
                <a:sym typeface="Trebuchet MS"/>
              </a:rPr>
              <a:t>What do you think the co-efficient of variance tells us??</a:t>
            </a:r>
          </a:p>
          <a:p>
            <a:pPr marL="342900" marR="0" lvl="0" indent="-342900" algn="l" rtl="0">
              <a:spcBef>
                <a:spcPts val="0"/>
              </a:spcBef>
              <a:buClr>
                <a:schemeClr val="dk1"/>
              </a:buClr>
              <a:buFont typeface="Arial"/>
              <a:buNone/>
            </a:pPr>
            <a:endParaRPr sz="2400" b="0" i="0" u="none" strike="noStrike" cap="none">
              <a:solidFill>
                <a:schemeClr val="lt1"/>
              </a:solidFill>
              <a:latin typeface="Trebuchet MS"/>
              <a:ea typeface="Trebuchet MS"/>
              <a:cs typeface="Trebuchet MS"/>
              <a:sym typeface="Trebuchet MS"/>
            </a:endParaRPr>
          </a:p>
          <a:p>
            <a:pPr marL="342900" marR="0" lvl="0" indent="-342900" algn="l" rtl="0">
              <a:spcBef>
                <a:spcPts val="0"/>
              </a:spcBef>
              <a:buClr>
                <a:schemeClr val="dk1"/>
              </a:buClr>
              <a:buFont typeface="Arial"/>
              <a:buNone/>
            </a:pPr>
            <a:endParaRPr sz="2400" b="0" i="0" u="none" strike="noStrike" cap="none">
              <a:solidFill>
                <a:schemeClr val="lt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animEffect transition="in" filter="fade">
                                      <p:cBhvr>
                                        <p:cTn id="7" dur="1"/>
                                        <p:tgtEl>
                                          <p:spTgt spid="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
                                            <p:txEl>
                                              <p:pRg st="1" end="1"/>
                                            </p:txEl>
                                          </p:spTgt>
                                        </p:tgtEl>
                                        <p:attrNameLst>
                                          <p:attrName>style.visibility</p:attrName>
                                        </p:attrNameLst>
                                      </p:cBhvr>
                                      <p:to>
                                        <p:strVal val="visible"/>
                                      </p:to>
                                    </p:set>
                                    <p:animEffect transition="in" filter="fade">
                                      <p:cBhvr>
                                        <p:cTn id="12" dur="1"/>
                                        <p:tgtEl>
                                          <p:spTgt spid="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9">
                                            <p:txEl>
                                              <p:pRg st="2" end="2"/>
                                            </p:txEl>
                                          </p:spTgt>
                                        </p:tgtEl>
                                        <p:attrNameLst>
                                          <p:attrName>style.visibility</p:attrName>
                                        </p:attrNameLst>
                                      </p:cBhvr>
                                      <p:to>
                                        <p:strVal val="visible"/>
                                      </p:to>
                                    </p:set>
                                    <p:animEffect transition="in" filter="fade">
                                      <p:cBhvr>
                                        <p:cTn id="17" dur="1"/>
                                        <p:tgtEl>
                                          <p:spTgt spid="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9">
                                            <p:txEl>
                                              <p:pRg st="3" end="3"/>
                                            </p:txEl>
                                          </p:spTgt>
                                        </p:tgtEl>
                                        <p:attrNameLst>
                                          <p:attrName>style.visibility</p:attrName>
                                        </p:attrNameLst>
                                      </p:cBhvr>
                                      <p:to>
                                        <p:strVal val="visible"/>
                                      </p:to>
                                    </p:set>
                                    <p:animEffect transition="in" filter="fade">
                                      <p:cBhvr>
                                        <p:cTn id="22" dur="1"/>
                                        <p:tgtEl>
                                          <p:spTgt spid="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9">
                                            <p:txEl>
                                              <p:pRg st="4" end="4"/>
                                            </p:txEl>
                                          </p:spTgt>
                                        </p:tgtEl>
                                        <p:attrNameLst>
                                          <p:attrName>style.visibility</p:attrName>
                                        </p:attrNameLst>
                                      </p:cBhvr>
                                      <p:to>
                                        <p:strVal val="visible"/>
                                      </p:to>
                                    </p:set>
                                    <p:animEffect transition="in" filter="fade">
                                      <p:cBhvr>
                                        <p:cTn id="27" dur="1"/>
                                        <p:tgtEl>
                                          <p:spTgt spid="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9">
                                            <p:txEl>
                                              <p:pRg st="5" end="5"/>
                                            </p:txEl>
                                          </p:spTgt>
                                        </p:tgtEl>
                                        <p:attrNameLst>
                                          <p:attrName>style.visibility</p:attrName>
                                        </p:attrNameLst>
                                      </p:cBhvr>
                                      <p:to>
                                        <p:strVal val="visible"/>
                                      </p:to>
                                    </p:set>
                                    <p:animEffect transition="in" filter="fade">
                                      <p:cBhvr>
                                        <p:cTn id="32" dur="1"/>
                                        <p:tgtEl>
                                          <p:spTgt spid="2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9">
                                            <p:txEl>
                                              <p:pRg st="6" end="6"/>
                                            </p:txEl>
                                          </p:spTgt>
                                        </p:tgtEl>
                                        <p:attrNameLst>
                                          <p:attrName>style.visibility</p:attrName>
                                        </p:attrNameLst>
                                      </p:cBhvr>
                                      <p:to>
                                        <p:strVal val="visible"/>
                                      </p:to>
                                    </p:set>
                                    <p:animEffect transition="in" filter="fade">
                                      <p:cBhvr>
                                        <p:cTn id="37" dur="1"/>
                                        <p:tgtEl>
                                          <p:spTgt spid="2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9">
                                            <p:txEl>
                                              <p:pRg st="7" end="7"/>
                                            </p:txEl>
                                          </p:spTgt>
                                        </p:tgtEl>
                                        <p:attrNameLst>
                                          <p:attrName>style.visibility</p:attrName>
                                        </p:attrNameLst>
                                      </p:cBhvr>
                                      <p:to>
                                        <p:strVal val="visible"/>
                                      </p:to>
                                    </p:set>
                                    <p:animEffect transition="in" filter="fade">
                                      <p:cBhvr>
                                        <p:cTn id="42" dur="1"/>
                                        <p:tgtEl>
                                          <p:spTgt spid="2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9">
                                            <p:txEl>
                                              <p:pRg st="8" end="8"/>
                                            </p:txEl>
                                          </p:spTgt>
                                        </p:tgtEl>
                                        <p:attrNameLst>
                                          <p:attrName>style.visibility</p:attrName>
                                        </p:attrNameLst>
                                      </p:cBhvr>
                                      <p:to>
                                        <p:strVal val="visible"/>
                                      </p:to>
                                    </p:set>
                                    <p:animEffect transition="in" filter="fade">
                                      <p:cBhvr>
                                        <p:cTn id="47" dur="1"/>
                                        <p:tgtEl>
                                          <p:spTgt spid="2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9">
                                            <p:txEl>
                                              <p:pRg st="9" end="9"/>
                                            </p:txEl>
                                          </p:spTgt>
                                        </p:tgtEl>
                                        <p:attrNameLst>
                                          <p:attrName>style.visibility</p:attrName>
                                        </p:attrNameLst>
                                      </p:cBhvr>
                                      <p:to>
                                        <p:strVal val="visible"/>
                                      </p:to>
                                    </p:set>
                                    <p:animEffect transition="in" filter="fade">
                                      <p:cBhvr>
                                        <p:cTn id="52" dur="1"/>
                                        <p:tgtEl>
                                          <p:spTgt spid="2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9">
                                            <p:txEl>
                                              <p:pRg st="10" end="10"/>
                                            </p:txEl>
                                          </p:spTgt>
                                        </p:tgtEl>
                                        <p:attrNameLst>
                                          <p:attrName>style.visibility</p:attrName>
                                        </p:attrNameLst>
                                      </p:cBhvr>
                                      <p:to>
                                        <p:strVal val="visible"/>
                                      </p:to>
                                    </p:set>
                                    <p:animEffect transition="in" filter="fade">
                                      <p:cBhvr>
                                        <p:cTn id="57" dur="1"/>
                                        <p:tgtEl>
                                          <p:spTgt spid="2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Shape 225" descr="http://the-rock.lausd.k12.ca.us/downloads/lbollma/IB/IB_logo.jpg"/>
          <p:cNvPicPr preferRelativeResize="0"/>
          <p:nvPr/>
        </p:nvPicPr>
        <p:blipFill rotWithShape="1">
          <a:blip r:embed="rId3">
            <a:alphaModFix/>
          </a:blip>
          <a:srcRect/>
          <a:stretch/>
        </p:blipFill>
        <p:spPr>
          <a:xfrm>
            <a:off x="366411" y="381000"/>
            <a:ext cx="1259745" cy="1274395"/>
          </a:xfrm>
          <a:prstGeom prst="ellipse">
            <a:avLst/>
          </a:prstGeom>
          <a:noFill/>
          <a:ln w="190500" cap="rnd" cmpd="sng">
            <a:solidFill>
              <a:srgbClr val="C8C6BD"/>
            </a:solidFill>
            <a:prstDash val="solid"/>
            <a:round/>
            <a:headEnd type="none" w="med" len="med"/>
            <a:tailEnd type="none" w="med" len="med"/>
          </a:ln>
        </p:spPr>
      </p:pic>
      <p:sp>
        <p:nvSpPr>
          <p:cNvPr id="226" name="Shape 226"/>
          <p:cNvSpPr txBox="1"/>
          <p:nvPr/>
        </p:nvSpPr>
        <p:spPr>
          <a:xfrm>
            <a:off x="366411" y="1787857"/>
            <a:ext cx="8024883" cy="415498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We will now conduct a t-test in excel on our results.</a:t>
            </a: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The t-test tells us whether two sets of data are statistically significantly</a:t>
            </a: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We also need to work out the P value (probability that the results are caused by chance) needs to be less than 0.05 (5%). If they are &lt;0.05 then they are thought to be statistically significant. </a:t>
            </a: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What type of t-test was this?</a:t>
            </a: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Why is it not an un-paired or independent t-test?</a:t>
            </a:r>
          </a:p>
          <a:p>
            <a:pPr marL="342900" marR="0" lvl="0" indent="-342900" algn="l" rtl="0">
              <a:spcBef>
                <a:spcPts val="0"/>
              </a:spcBef>
              <a:buClr>
                <a:schemeClr val="dk1"/>
              </a:buClr>
              <a:buFont typeface="Arial"/>
              <a:buNone/>
            </a:pPr>
            <a:endParaRPr sz="2400" b="0" i="0" u="none" strike="noStrike" cap="none">
              <a:solidFill>
                <a:schemeClr val="lt1"/>
              </a:solidFill>
              <a:latin typeface="Trebuchet MS"/>
              <a:ea typeface="Trebuchet MS"/>
              <a:cs typeface="Trebuchet MS"/>
              <a:sym typeface="Trebuchet MS"/>
            </a:endParaRPr>
          </a:p>
          <a:p>
            <a:pPr marL="342900" marR="0" lvl="0" indent="-342900" algn="l" rtl="0">
              <a:spcBef>
                <a:spcPts val="0"/>
              </a:spcBef>
              <a:buClr>
                <a:schemeClr val="lt1"/>
              </a:buClr>
              <a:buSzPct val="100000"/>
              <a:buFont typeface="Arial"/>
              <a:buChar char="•"/>
            </a:pPr>
            <a:r>
              <a:rPr lang="en-US" sz="2400" b="0" i="0" u="none" strike="noStrike" cap="none">
                <a:solidFill>
                  <a:schemeClr val="lt1"/>
                </a:solidFill>
                <a:latin typeface="Trebuchet MS"/>
                <a:ea typeface="Trebuchet MS"/>
                <a:cs typeface="Trebuchet MS"/>
                <a:sym typeface="Trebuchet MS"/>
              </a:rPr>
              <a:t>Lets watch this </a:t>
            </a:r>
            <a:r>
              <a:rPr lang="en-US" sz="2400" b="0" i="0" u="sng" strike="noStrike" cap="none">
                <a:solidFill>
                  <a:schemeClr val="hlink"/>
                </a:solidFill>
                <a:latin typeface="Trebuchet MS"/>
                <a:ea typeface="Trebuchet MS"/>
                <a:cs typeface="Trebuchet MS"/>
                <a:sym typeface="Trebuchet MS"/>
                <a:hlinkClick r:id="rId4"/>
              </a:rPr>
              <a:t>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xEl>
                                              <p:pRg st="0" end="0"/>
                                            </p:txEl>
                                          </p:spTgt>
                                        </p:tgtEl>
                                        <p:attrNameLst>
                                          <p:attrName>style.visibility</p:attrName>
                                        </p:attrNameLst>
                                      </p:cBhvr>
                                      <p:to>
                                        <p:strVal val="visible"/>
                                      </p:to>
                                    </p:set>
                                    <p:animEffect transition="in" filter="fade">
                                      <p:cBhvr>
                                        <p:cTn id="7" dur="1"/>
                                        <p:tgtEl>
                                          <p:spTgt spid="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6">
                                            <p:txEl>
                                              <p:pRg st="1" end="1"/>
                                            </p:txEl>
                                          </p:spTgt>
                                        </p:tgtEl>
                                        <p:attrNameLst>
                                          <p:attrName>style.visibility</p:attrName>
                                        </p:attrNameLst>
                                      </p:cBhvr>
                                      <p:to>
                                        <p:strVal val="visible"/>
                                      </p:to>
                                    </p:set>
                                    <p:animEffect transition="in" filter="fade">
                                      <p:cBhvr>
                                        <p:cTn id="12" dur="1"/>
                                        <p:tgtEl>
                                          <p:spTgt spid="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6">
                                            <p:txEl>
                                              <p:pRg st="2" end="2"/>
                                            </p:txEl>
                                          </p:spTgt>
                                        </p:tgtEl>
                                        <p:attrNameLst>
                                          <p:attrName>style.visibility</p:attrName>
                                        </p:attrNameLst>
                                      </p:cBhvr>
                                      <p:to>
                                        <p:strVal val="visible"/>
                                      </p:to>
                                    </p:set>
                                    <p:animEffect transition="in" filter="fade">
                                      <p:cBhvr>
                                        <p:cTn id="17" dur="1"/>
                                        <p:tgtEl>
                                          <p:spTgt spid="2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6">
                                            <p:txEl>
                                              <p:pRg st="3" end="3"/>
                                            </p:txEl>
                                          </p:spTgt>
                                        </p:tgtEl>
                                        <p:attrNameLst>
                                          <p:attrName>style.visibility</p:attrName>
                                        </p:attrNameLst>
                                      </p:cBhvr>
                                      <p:to>
                                        <p:strVal val="visible"/>
                                      </p:to>
                                    </p:set>
                                    <p:animEffect transition="in" filter="fade">
                                      <p:cBhvr>
                                        <p:cTn id="22" dur="1"/>
                                        <p:tgtEl>
                                          <p:spTgt spid="2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6">
                                            <p:txEl>
                                              <p:pRg st="4" end="4"/>
                                            </p:txEl>
                                          </p:spTgt>
                                        </p:tgtEl>
                                        <p:attrNameLst>
                                          <p:attrName>style.visibility</p:attrName>
                                        </p:attrNameLst>
                                      </p:cBhvr>
                                      <p:to>
                                        <p:strVal val="visible"/>
                                      </p:to>
                                    </p:set>
                                    <p:animEffect transition="in" filter="fade">
                                      <p:cBhvr>
                                        <p:cTn id="27" dur="1"/>
                                        <p:tgtEl>
                                          <p:spTgt spid="2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6">
                                            <p:txEl>
                                              <p:pRg st="5" end="5"/>
                                            </p:txEl>
                                          </p:spTgt>
                                        </p:tgtEl>
                                        <p:attrNameLst>
                                          <p:attrName>style.visibility</p:attrName>
                                        </p:attrNameLst>
                                      </p:cBhvr>
                                      <p:to>
                                        <p:strVal val="visible"/>
                                      </p:to>
                                    </p:set>
                                    <p:animEffect transition="in" filter="fade">
                                      <p:cBhvr>
                                        <p:cTn id="32" dur="1"/>
                                        <p:tgtEl>
                                          <p:spTgt spid="2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6">
                                            <p:txEl>
                                              <p:pRg st="6" end="6"/>
                                            </p:txEl>
                                          </p:spTgt>
                                        </p:tgtEl>
                                        <p:attrNameLst>
                                          <p:attrName>style.visibility</p:attrName>
                                        </p:attrNameLst>
                                      </p:cBhvr>
                                      <p:to>
                                        <p:strVal val="visible"/>
                                      </p:to>
                                    </p:set>
                                    <p:animEffect transition="in" filter="fade">
                                      <p:cBhvr>
                                        <p:cTn id="37" dur="1"/>
                                        <p:tgtEl>
                                          <p:spTgt spid="2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779462" y="381000"/>
            <a:ext cx="7583486" cy="1044387"/>
          </a:xfrm>
          <a:prstGeom prst="rect">
            <a:avLst/>
          </a:prstGeom>
          <a:noFill/>
          <a:ln>
            <a:noFill/>
          </a:ln>
        </p:spPr>
        <p:txBody>
          <a:bodyPr lIns="91425" tIns="45700" rIns="91425" bIns="45700" anchor="b" anchorCtr="0">
            <a:noAutofit/>
          </a:bodyPr>
          <a:lstStyle/>
          <a:p>
            <a:pPr marL="0" marR="0" lvl="0" indent="0" algn="l" rtl="0">
              <a:spcBef>
                <a:spcPts val="0"/>
              </a:spcBef>
              <a:buClr>
                <a:schemeClr val="lt1"/>
              </a:buClr>
              <a:buSzPct val="25000"/>
              <a:buFont typeface="Trebuchet MS"/>
              <a:buNone/>
            </a:pPr>
            <a:endParaRPr sz="3800" b="0" i="0" u="none" strike="noStrike" cap="none">
              <a:solidFill>
                <a:schemeClr val="lt1"/>
              </a:solidFill>
              <a:latin typeface="Trebuchet MS"/>
              <a:ea typeface="Trebuchet MS"/>
              <a:cs typeface="Trebuchet MS"/>
              <a:sym typeface="Trebuchet MS"/>
            </a:endParaRPr>
          </a:p>
        </p:txBody>
      </p:sp>
      <p:sp>
        <p:nvSpPr>
          <p:cNvPr id="232" name="Shape 232"/>
          <p:cNvSpPr txBox="1">
            <a:spLocks noGrp="1"/>
          </p:cNvSpPr>
          <p:nvPr>
            <p:ph type="body" idx="1"/>
          </p:nvPr>
        </p:nvSpPr>
        <p:spPr>
          <a:xfrm>
            <a:off x="779462" y="1828800"/>
            <a:ext cx="7583486" cy="4208929"/>
          </a:xfrm>
          <a:prstGeom prst="rect">
            <a:avLst/>
          </a:prstGeom>
          <a:noFill/>
          <a:ln>
            <a:noFill/>
          </a:ln>
        </p:spPr>
        <p:txBody>
          <a:bodyPr lIns="91425" tIns="45700" rIns="91425" bIns="45700" anchor="t" anchorCtr="0">
            <a:noAutofit/>
          </a:bodyPr>
          <a:lstStyle/>
          <a:p>
            <a:pPr marL="282575" marR="0" lvl="0" indent="-282575" algn="l" rtl="0">
              <a:spcBef>
                <a:spcPts val="0"/>
              </a:spcBef>
              <a:buClr>
                <a:schemeClr val="lt1"/>
              </a:buClr>
              <a:buSzPct val="100000"/>
              <a:buFont typeface="Noto Symbol"/>
              <a:buNone/>
            </a:pPr>
            <a:endParaRPr sz="2200" b="0" i="0" u="none" strike="noStrike" cap="none">
              <a:solidFill>
                <a:schemeClr val="lt1"/>
              </a:solidFill>
              <a:latin typeface="Trebuchet MS"/>
              <a:ea typeface="Trebuchet MS"/>
              <a:cs typeface="Trebuchet MS"/>
              <a:sym typeface="Trebuchet MS"/>
            </a:endParaRPr>
          </a:p>
        </p:txBody>
      </p:sp>
      <p:pic>
        <p:nvPicPr>
          <p:cNvPr id="233" name="Shape 233" descr="http://images.tutorvista.com/cms/images/67/Paired-T-Test-Table.jpg"/>
          <p:cNvPicPr preferRelativeResize="0"/>
          <p:nvPr/>
        </p:nvPicPr>
        <p:blipFill rotWithShape="1">
          <a:blip r:embed="rId3">
            <a:alphaModFix/>
          </a:blip>
          <a:srcRect/>
          <a:stretch/>
        </p:blipFill>
        <p:spPr>
          <a:xfrm>
            <a:off x="19092" y="381000"/>
            <a:ext cx="9165846" cy="52402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Shape 238" descr="http://mysteryoftheinquity.files.wordpress.com/2014/05/pt294_mad_scientist_mixing_formulas.gif?w=950"/>
          <p:cNvPicPr preferRelativeResize="0"/>
          <p:nvPr/>
        </p:nvPicPr>
        <p:blipFill rotWithShape="1">
          <a:blip r:embed="rId3">
            <a:alphaModFix/>
          </a:blip>
          <a:srcRect/>
          <a:stretch/>
        </p:blipFill>
        <p:spPr>
          <a:xfrm>
            <a:off x="7020397" y="267244"/>
            <a:ext cx="1885950" cy="3800475"/>
          </a:xfrm>
          <a:prstGeom prst="rect">
            <a:avLst/>
          </a:prstGeom>
          <a:noFill/>
          <a:ln>
            <a:noFill/>
          </a:ln>
        </p:spPr>
      </p:pic>
      <p:pic>
        <p:nvPicPr>
          <p:cNvPr id="239" name="Shape 239" descr="http://i2.photobucket.com/albums/y50/leonfoster/Blog%20pictures/06.gif"/>
          <p:cNvPicPr preferRelativeResize="0"/>
          <p:nvPr/>
        </p:nvPicPr>
        <p:blipFill rotWithShape="1">
          <a:blip r:embed="rId4">
            <a:alphaModFix/>
          </a:blip>
          <a:srcRect/>
          <a:stretch/>
        </p:blipFill>
        <p:spPr>
          <a:xfrm>
            <a:off x="428529" y="1466033"/>
            <a:ext cx="6381782" cy="4880188"/>
          </a:xfrm>
          <a:prstGeom prst="rect">
            <a:avLst/>
          </a:prstGeom>
          <a:noFill/>
          <a:ln>
            <a:noFill/>
          </a:ln>
        </p:spPr>
      </p:pic>
      <p:sp>
        <p:nvSpPr>
          <p:cNvPr id="240" name="Shape 240"/>
          <p:cNvSpPr/>
          <p:nvPr/>
        </p:nvSpPr>
        <p:spPr>
          <a:xfrm>
            <a:off x="428529" y="268297"/>
            <a:ext cx="7077579" cy="92332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5400" b="1" i="0" u="none" strike="noStrike" cap="none">
                <a:solidFill>
                  <a:srgbClr val="FFFFFF"/>
                </a:solidFill>
                <a:latin typeface="Trebuchet MS"/>
                <a:ea typeface="Trebuchet MS"/>
                <a:cs typeface="Trebuchet MS"/>
                <a:sym typeface="Trebuchet MS"/>
              </a:rPr>
              <a:t>Correlation or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Shape 245" descr="http://mysteryoftheinquity.files.wordpress.com/2014/05/pt294_mad_scientist_mixing_formulas.gif?w=950"/>
          <p:cNvPicPr preferRelativeResize="0"/>
          <p:nvPr/>
        </p:nvPicPr>
        <p:blipFill rotWithShape="1">
          <a:blip r:embed="rId3">
            <a:alphaModFix/>
          </a:blip>
          <a:srcRect/>
          <a:stretch/>
        </p:blipFill>
        <p:spPr>
          <a:xfrm>
            <a:off x="7020397" y="267244"/>
            <a:ext cx="1885950" cy="3800475"/>
          </a:xfrm>
          <a:prstGeom prst="rect">
            <a:avLst/>
          </a:prstGeom>
          <a:noFill/>
          <a:ln>
            <a:noFill/>
          </a:ln>
        </p:spPr>
      </p:pic>
      <p:sp>
        <p:nvSpPr>
          <p:cNvPr id="246" name="Shape 246"/>
          <p:cNvSpPr/>
          <p:nvPr/>
        </p:nvSpPr>
        <p:spPr>
          <a:xfrm>
            <a:off x="428529" y="268297"/>
            <a:ext cx="7077579" cy="92332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5400" b="1" i="0" u="none" strike="noStrike" cap="none">
                <a:solidFill>
                  <a:srgbClr val="FFFFFF"/>
                </a:solidFill>
                <a:latin typeface="Trebuchet MS"/>
                <a:ea typeface="Trebuchet MS"/>
                <a:cs typeface="Trebuchet MS"/>
                <a:sym typeface="Trebuchet MS"/>
              </a:rPr>
              <a:t>Correlation or cause?</a:t>
            </a:r>
          </a:p>
        </p:txBody>
      </p:sp>
      <p:pic>
        <p:nvPicPr>
          <p:cNvPr id="247" name="Shape 247" descr="http://upload.wikimedia.org/wikipedia/commons/b/b7/Correlation_between_BMI_and_Percent_Body_Fat_for_Men_in_NCHS%27_NHANES_1994_Data.PNG"/>
          <p:cNvPicPr preferRelativeResize="0"/>
          <p:nvPr/>
        </p:nvPicPr>
        <p:blipFill rotWithShape="1">
          <a:blip r:embed="rId4">
            <a:alphaModFix/>
          </a:blip>
          <a:srcRect/>
          <a:stretch/>
        </p:blipFill>
        <p:spPr>
          <a:xfrm>
            <a:off x="332995" y="1220354"/>
            <a:ext cx="6687400" cy="52637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descr="Peak Performance Logo"/>
          <p:cNvSpPr/>
          <p:nvPr/>
        </p:nvSpPr>
        <p:spPr>
          <a:xfrm>
            <a:off x="155575" y="-250825"/>
            <a:ext cx="1781175" cy="523874"/>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a:solidFill>
                <a:schemeClr val="dk1"/>
              </a:solidFill>
              <a:latin typeface="Trebuchet MS"/>
              <a:ea typeface="Trebuchet MS"/>
              <a:cs typeface="Trebuchet MS"/>
              <a:sym typeface="Trebuchet MS"/>
            </a:endParaRPr>
          </a:p>
        </p:txBody>
      </p:sp>
      <p:pic>
        <p:nvPicPr>
          <p:cNvPr id="254" name="Shape 254" descr="http://peakptmt.com/files/2012/09/PeakPerformance_Logo_NoTag.gif"/>
          <p:cNvPicPr preferRelativeResize="0"/>
          <p:nvPr/>
        </p:nvPicPr>
        <p:blipFill rotWithShape="1">
          <a:blip r:embed="rId3">
            <a:alphaModFix/>
          </a:blip>
          <a:srcRect/>
          <a:stretch/>
        </p:blipFill>
        <p:spPr>
          <a:xfrm>
            <a:off x="278404" y="1392166"/>
            <a:ext cx="8614999" cy="356197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graphicFrame>
        <p:nvGraphicFramePr>
          <p:cNvPr id="259" name="Shape 259"/>
          <p:cNvGraphicFramePr/>
          <p:nvPr/>
        </p:nvGraphicFramePr>
        <p:xfrm>
          <a:off x="150126" y="177419"/>
          <a:ext cx="3000000" cy="3000000"/>
        </p:xfrm>
        <a:graphic>
          <a:graphicData uri="http://schemas.openxmlformats.org/drawingml/2006/table">
            <a:tbl>
              <a:tblPr firstRow="1" bandRow="1">
                <a:noFill/>
                <a:tableStyleId>{06E8AE55-0512-4FFD-B139-6C22539E356B}</a:tableStyleId>
              </a:tblPr>
              <a:tblGrid>
                <a:gridCol w="3575725"/>
                <a:gridCol w="887100"/>
                <a:gridCol w="4339975"/>
              </a:tblGrid>
              <a:tr h="1289125">
                <a:tc>
                  <a:txBody>
                    <a:bodyPr/>
                    <a:lstStyle/>
                    <a:p>
                      <a:pPr marL="0" marR="0" lvl="0" indent="0" algn="l" rtl="0">
                        <a:spcBef>
                          <a:spcPts val="0"/>
                        </a:spcBef>
                        <a:buSzPct val="25000"/>
                        <a:buNone/>
                      </a:pPr>
                      <a:endParaRPr sz="1400" u="none" strike="noStrike" cap="none"/>
                    </a:p>
                    <a:p>
                      <a:pPr marL="0" marR="0" lvl="0" indent="0" algn="l" rtl="0">
                        <a:spcBef>
                          <a:spcPts val="0"/>
                        </a:spcBef>
                        <a:buSzPct val="25000"/>
                        <a:buNone/>
                      </a:pPr>
                      <a:r>
                        <a:rPr lang="en-US" sz="1400" u="none" strike="noStrike" cap="none"/>
                        <a:t>Refers to how close a determined value is to the actual value and depends on the procedures and equipment used.</a:t>
                      </a:r>
                    </a:p>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ctr" rtl="0">
                        <a:spcBef>
                          <a:spcPts val="0"/>
                        </a:spcBef>
                        <a:buSzPct val="25000"/>
                        <a:buNone/>
                      </a:pPr>
                      <a:r>
                        <a:rPr lang="en-US" sz="6000" u="none" strike="noStrike" cap="none"/>
                        <a:t>RELIABILITY</a:t>
                      </a:r>
                    </a:p>
                  </a:txBody>
                  <a:tcPr marL="91450" marR="91450" marT="45725" marB="45725" anchor="ctr">
                    <a:solidFill>
                      <a:schemeClr val="accent2"/>
                    </a:solidFill>
                  </a:tcPr>
                </a:tc>
              </a:tr>
              <a:tr h="1863350">
                <a:tc>
                  <a:txBody>
                    <a:bodyPr/>
                    <a:lstStyle/>
                    <a:p>
                      <a:pPr marL="0" marR="0" lvl="0" indent="0" algn="l" rtl="0">
                        <a:spcBef>
                          <a:spcPts val="0"/>
                        </a:spcBef>
                        <a:buSzPct val="25000"/>
                        <a:buNone/>
                      </a:pPr>
                      <a:endParaRPr sz="1400" u="none" strike="noStrike" cap="none"/>
                    </a:p>
                    <a:p>
                      <a:pPr marL="0" marR="0" lvl="0" indent="0" algn="l" rtl="0">
                        <a:spcBef>
                          <a:spcPts val="0"/>
                        </a:spcBef>
                        <a:buSzPct val="25000"/>
                        <a:buNone/>
                      </a:pPr>
                      <a:r>
                        <a:rPr lang="en-US" sz="1400" u="none" strike="noStrike" cap="none"/>
                        <a:t>refers to the degree to which a test is consistent and stable in measuring what it is intended to measure. It will depend upon how strict the test is conducted and the individual's level of motivation to perform the test. </a:t>
                      </a:r>
                    </a:p>
                  </a:txBody>
                  <a:tcPr marL="91450" marR="91450" marT="45725" marB="45725">
                    <a:solidFill>
                      <a:schemeClr val="accent2"/>
                    </a:solidFill>
                  </a:tcPr>
                </a:tc>
                <a:tc>
                  <a:txBody>
                    <a:bodyPr/>
                    <a:lstStyle/>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ctr" rtl="0">
                        <a:spcBef>
                          <a:spcPts val="0"/>
                        </a:spcBef>
                        <a:buSzPct val="25000"/>
                        <a:buNone/>
                      </a:pPr>
                      <a:r>
                        <a:rPr lang="en-US" sz="6000" u="none" strike="noStrike" cap="none"/>
                        <a:t>SPECIFICITY</a:t>
                      </a:r>
                    </a:p>
                  </a:txBody>
                  <a:tcPr marL="91450" marR="91450" marT="45725" marB="45725" anchor="ctr">
                    <a:solidFill>
                      <a:schemeClr val="accent2"/>
                    </a:solidFill>
                  </a:tcPr>
                </a:tc>
              </a:tr>
              <a:tr h="2001525">
                <a:tc>
                  <a:txBody>
                    <a:bodyPr/>
                    <a:lstStyle/>
                    <a:p>
                      <a:pPr marL="0" marR="0" lvl="0" indent="0" algn="l" rtl="0">
                        <a:spcBef>
                          <a:spcPts val="0"/>
                        </a:spcBef>
                        <a:buSzPct val="25000"/>
                        <a:buNone/>
                      </a:pPr>
                      <a:endParaRPr sz="1400" u="none" strike="noStrike" cap="none"/>
                    </a:p>
                    <a:p>
                      <a:pPr marL="0" marR="0" lvl="0" indent="0" algn="l" rtl="0">
                        <a:spcBef>
                          <a:spcPts val="0"/>
                        </a:spcBef>
                        <a:buSzPct val="25000"/>
                        <a:buNone/>
                      </a:pPr>
                      <a:r>
                        <a:rPr lang="en-US" sz="1400" u="none" strike="noStrike" cap="none"/>
                        <a:t>refers to the degree to which the test actually measures what it claims to measure and the extent to which conclusions and decisions made on the basis of test scores are appropriate and meaningful.</a:t>
                      </a:r>
                    </a:p>
                    <a:p>
                      <a:pPr marL="0" marR="0" lvl="0" indent="0" algn="l" rtl="0">
                        <a:spcBef>
                          <a:spcPts val="0"/>
                        </a:spcBef>
                        <a:buSzPct val="25000"/>
                        <a:buNone/>
                      </a:pPr>
                      <a:r>
                        <a:rPr lang="en-US" sz="1400" u="none" strike="noStrike" cap="none"/>
                        <a:t> </a:t>
                      </a:r>
                    </a:p>
                  </a:txBody>
                  <a:tcPr marL="91450" marR="91450" marT="45725" marB="45725">
                    <a:solidFill>
                      <a:schemeClr val="accent2"/>
                    </a:solidFill>
                  </a:tcPr>
                </a:tc>
                <a:tc>
                  <a:txBody>
                    <a:bodyPr/>
                    <a:lstStyle/>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ctr" rtl="0">
                        <a:spcBef>
                          <a:spcPts val="0"/>
                        </a:spcBef>
                        <a:buSzPct val="25000"/>
                        <a:buNone/>
                      </a:pPr>
                      <a:r>
                        <a:rPr lang="en-US" sz="6000" u="none" strike="noStrike" cap="none"/>
                        <a:t>ACCURACY</a:t>
                      </a:r>
                    </a:p>
                  </a:txBody>
                  <a:tcPr marL="91450" marR="91450" marT="45725" marB="45725" anchor="ctr">
                    <a:solidFill>
                      <a:schemeClr val="accent2"/>
                    </a:solidFill>
                  </a:tcPr>
                </a:tc>
              </a:tr>
              <a:tr h="1526600">
                <a:tc>
                  <a:txBody>
                    <a:bodyPr/>
                    <a:lstStyle/>
                    <a:p>
                      <a:pPr marL="0" marR="0" lvl="0" indent="0" algn="l" rtl="0">
                        <a:spcBef>
                          <a:spcPts val="0"/>
                        </a:spcBef>
                        <a:buSzPct val="25000"/>
                        <a:buNone/>
                      </a:pPr>
                      <a:endParaRPr sz="1400" u="none" strike="noStrike" cap="none"/>
                    </a:p>
                    <a:p>
                      <a:pPr marL="0" marR="0" lvl="0" indent="0" algn="l" rtl="0">
                        <a:spcBef>
                          <a:spcPts val="0"/>
                        </a:spcBef>
                        <a:buSzPct val="25000"/>
                        <a:buNone/>
                      </a:pPr>
                      <a:r>
                        <a:rPr lang="en-US" sz="1400" u="none" strike="noStrike" cap="none"/>
                        <a:t>Refers to the ability of the test to correctly identify those parameters which are most important in regards to the claims of the study</a:t>
                      </a:r>
                    </a:p>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l" rtl="0">
                        <a:spcBef>
                          <a:spcPts val="0"/>
                        </a:spcBef>
                        <a:buSzPct val="25000"/>
                        <a:buNone/>
                      </a:pPr>
                      <a:endParaRPr sz="1400" u="none" strike="noStrike" cap="none"/>
                    </a:p>
                  </a:txBody>
                  <a:tcPr marL="91450" marR="91450" marT="45725" marB="45725">
                    <a:solidFill>
                      <a:schemeClr val="accent2"/>
                    </a:solidFill>
                  </a:tcPr>
                </a:tc>
                <a:tc>
                  <a:txBody>
                    <a:bodyPr/>
                    <a:lstStyle/>
                    <a:p>
                      <a:pPr marL="0" marR="0" lvl="0" indent="0" algn="ctr" rtl="0">
                        <a:spcBef>
                          <a:spcPts val="0"/>
                        </a:spcBef>
                        <a:buSzPct val="25000"/>
                        <a:buNone/>
                      </a:pPr>
                      <a:r>
                        <a:rPr lang="en-US" sz="6000" u="none" strike="noStrike" cap="none"/>
                        <a:t>VALIDITY</a:t>
                      </a:r>
                    </a:p>
                  </a:txBody>
                  <a:tcPr marL="91450" marR="91450" marT="45725" marB="45725" anchor="ctr">
                    <a:solidFill>
                      <a:schemeClr val="accent2"/>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395785" y="395786"/>
            <a:ext cx="8447964" cy="6141491"/>
          </a:xfrm>
          <a:prstGeom prst="rect">
            <a:avLst/>
          </a:prstGeom>
          <a:noFill/>
          <a:ln>
            <a:noFill/>
          </a:ln>
        </p:spPr>
        <p:txBody>
          <a:bodyPr lIns="91425" tIns="45700" rIns="91425" bIns="45700" anchor="t" anchorCtr="0">
            <a:noAutofit/>
          </a:bodyPr>
          <a:lstStyle/>
          <a:p>
            <a:pPr marL="0" marR="0" lvl="0" indent="0" algn="l" rtl="0">
              <a:spcBef>
                <a:spcPts val="0"/>
              </a:spcBef>
              <a:buClr>
                <a:schemeClr val="lt1"/>
              </a:buClr>
              <a:buSzPct val="25000"/>
              <a:buFont typeface="Noto Symbol"/>
              <a:buNone/>
            </a:pPr>
            <a:r>
              <a:rPr lang="en-US" sz="1200" b="0" i="0" u="sng" strike="noStrike" cap="none">
                <a:solidFill>
                  <a:schemeClr val="hlink"/>
                </a:solidFill>
                <a:latin typeface="Trebuchet MS"/>
                <a:ea typeface="Trebuchet MS"/>
                <a:cs typeface="Trebuchet MS"/>
                <a:sym typeface="Trebuchet MS"/>
                <a:hlinkClick r:id="rId3"/>
              </a:rPr>
              <a:t>J Sports Med Phys Fitness.</a:t>
            </a:r>
            <a:r>
              <a:rPr lang="en-US" sz="1200" b="0" i="0" u="none" strike="noStrike" cap="none">
                <a:solidFill>
                  <a:schemeClr val="lt1"/>
                </a:solidFill>
                <a:latin typeface="Trebuchet MS"/>
                <a:ea typeface="Trebuchet MS"/>
                <a:cs typeface="Trebuchet MS"/>
                <a:sym typeface="Trebuchet MS"/>
              </a:rPr>
              <a:t> 1997 Dec;37(4):240-5.</a:t>
            </a:r>
          </a:p>
          <a:p>
            <a:pPr marL="0" marR="0" lvl="0" indent="0" algn="l" rtl="0">
              <a:spcBef>
                <a:spcPts val="2000"/>
              </a:spcBef>
              <a:buClr>
                <a:schemeClr val="lt1"/>
              </a:buClr>
              <a:buSzPct val="25000"/>
              <a:buFont typeface="Noto Symbol"/>
              <a:buNone/>
            </a:pPr>
            <a:r>
              <a:rPr lang="en-US" sz="1200" b="1" i="0" u="none" strike="noStrike" cap="none">
                <a:solidFill>
                  <a:schemeClr val="lt1"/>
                </a:solidFill>
                <a:latin typeface="Trebuchet MS"/>
                <a:ea typeface="Trebuchet MS"/>
                <a:cs typeface="Trebuchet MS"/>
                <a:sym typeface="Trebuchet MS"/>
              </a:rPr>
              <a:t>An evaluation of the specificity, validity and reliability of jumping tests.</a:t>
            </a:r>
          </a:p>
          <a:p>
            <a:pPr marL="282575" marR="0" lvl="0" indent="-282575" algn="l" rtl="0">
              <a:spcBef>
                <a:spcPts val="2000"/>
              </a:spcBef>
              <a:buClr>
                <a:schemeClr val="lt1"/>
              </a:buClr>
              <a:buSzPct val="100000"/>
              <a:buFont typeface="Noto Symbol"/>
              <a:buChar char="●"/>
            </a:pPr>
            <a:r>
              <a:rPr lang="en-US" sz="1200" b="0" i="0" u="none" strike="noStrike" cap="none">
                <a:solidFill>
                  <a:schemeClr val="lt1"/>
                </a:solidFill>
                <a:latin typeface="Trebuchet MS"/>
                <a:ea typeface="Trebuchet MS"/>
                <a:cs typeface="Trebuchet MS"/>
                <a:sym typeface="Trebuchet MS"/>
              </a:rPr>
              <a:t>There were three objectives of this study: 1. To describe the influence of using a single and double leg take-off as a function of run-up length in jumping for height. 2. To determine if various types of jumps are specific in nature. 3. To evaluate two methods of assessing jumping height (a modified Vertec or Yardstick and a Board) for validity and inter-day reliability.</a:t>
            </a:r>
          </a:p>
          <a:p>
            <a:pPr marL="0" marR="0" lvl="0" indent="0" algn="l" rtl="0">
              <a:spcBef>
                <a:spcPts val="2000"/>
              </a:spcBef>
              <a:buClr>
                <a:schemeClr val="lt1"/>
              </a:buClr>
              <a:buSzPct val="25000"/>
              <a:buFont typeface="Noto Symbol"/>
              <a:buNone/>
            </a:pPr>
            <a:r>
              <a:rPr lang="en-US" sz="1200" b="1" i="0" u="none" strike="noStrike" cap="none">
                <a:solidFill>
                  <a:schemeClr val="lt1"/>
                </a:solidFill>
                <a:latin typeface="Trebuchet MS"/>
                <a:ea typeface="Trebuchet MS"/>
                <a:cs typeface="Trebuchet MS"/>
                <a:sym typeface="Trebuchet MS"/>
              </a:rPr>
              <a:t>METHODS: </a:t>
            </a:r>
          </a:p>
          <a:p>
            <a:pPr marL="282575" marR="0" lvl="0" indent="-282575" algn="l" rtl="0">
              <a:spcBef>
                <a:spcPts val="2000"/>
              </a:spcBef>
              <a:buClr>
                <a:schemeClr val="lt1"/>
              </a:buClr>
              <a:buSzPct val="116666"/>
              <a:buFont typeface="Noto Symbol"/>
              <a:buChar char="●"/>
            </a:pPr>
            <a:r>
              <a:rPr lang="en-US" sz="1200" b="0" i="0" u="none" strike="noStrike" cap="none">
                <a:solidFill>
                  <a:schemeClr val="lt1"/>
                </a:solidFill>
                <a:latin typeface="Trebuchet MS"/>
                <a:ea typeface="Trebuchet MS"/>
                <a:cs typeface="Trebuchet MS"/>
                <a:sym typeface="Trebuchet MS"/>
              </a:rPr>
              <a:t>Seventeen male subjects were tested on jumps for height from a standing position and using a 1, 3, 5 and 7 stride run-up. These jumps were performed using a single and double leg take-off measured by the Yardstick. </a:t>
            </a:r>
            <a:r>
              <a:rPr lang="en-US" sz="1400" b="1" i="0" u="none" strike="noStrike" cap="none">
                <a:solidFill>
                  <a:schemeClr val="lt1"/>
                </a:solidFill>
                <a:latin typeface="Trebuchet MS"/>
                <a:ea typeface="Trebuchet MS"/>
                <a:cs typeface="Trebuchet MS"/>
                <a:sym typeface="Trebuchet MS"/>
              </a:rPr>
              <a:t>Selected jumps were also tested using a Board method and repeated for assessment of reliability.</a:t>
            </a:r>
          </a:p>
          <a:p>
            <a:pPr marL="0" marR="0" lvl="0" indent="0" algn="l" rtl="0">
              <a:spcBef>
                <a:spcPts val="2000"/>
              </a:spcBef>
              <a:buClr>
                <a:schemeClr val="lt1"/>
              </a:buClr>
              <a:buSzPct val="25000"/>
              <a:buFont typeface="Noto Symbol"/>
              <a:buNone/>
            </a:pPr>
            <a:r>
              <a:rPr lang="en-US" sz="1200" b="1" i="0" u="none" strike="noStrike" cap="none">
                <a:solidFill>
                  <a:schemeClr val="lt1"/>
                </a:solidFill>
                <a:latin typeface="Trebuchet MS"/>
                <a:ea typeface="Trebuchet MS"/>
                <a:cs typeface="Trebuchet MS"/>
                <a:sym typeface="Trebuchet MS"/>
              </a:rPr>
              <a:t>RESULTS: </a:t>
            </a:r>
          </a:p>
          <a:p>
            <a:pPr marL="282575" marR="0" lvl="0" indent="-282575" algn="l" rtl="0">
              <a:spcBef>
                <a:spcPts val="2000"/>
              </a:spcBef>
              <a:buClr>
                <a:schemeClr val="lt1"/>
              </a:buClr>
              <a:buSzPct val="100000"/>
              <a:buFont typeface="Noto Symbol"/>
              <a:buChar char="●"/>
            </a:pPr>
            <a:r>
              <a:rPr lang="en-US" sz="1200" b="0" i="0" u="none" strike="noStrike" cap="none">
                <a:solidFill>
                  <a:schemeClr val="lt1"/>
                </a:solidFill>
                <a:latin typeface="Trebuchet MS"/>
                <a:ea typeface="Trebuchet MS"/>
                <a:cs typeface="Trebuchet MS"/>
                <a:sym typeface="Trebuchet MS"/>
              </a:rPr>
              <a:t>The single leg take-off produced significantly higher jumps when the run-up was three or more strides. The inter-relationships among jump conditions were generally high, however </a:t>
            </a:r>
            <a:r>
              <a:rPr lang="en-US" sz="1200" b="1" i="0" u="none" strike="noStrike" cap="none">
                <a:solidFill>
                  <a:schemeClr val="lt1"/>
                </a:solidFill>
                <a:latin typeface="Trebuchet MS"/>
                <a:ea typeface="Trebuchet MS"/>
                <a:cs typeface="Trebuchet MS"/>
                <a:sym typeface="Trebuchet MS"/>
              </a:rPr>
              <a:t>jump types could be considered as specific when the run-up length and number of legs used in the take-off were different</a:t>
            </a:r>
            <a:r>
              <a:rPr lang="en-US" sz="1200" b="0" i="0" u="none" strike="noStrike" cap="none">
                <a:solidFill>
                  <a:schemeClr val="lt1"/>
                </a:solidFill>
                <a:latin typeface="Trebuchet MS"/>
                <a:ea typeface="Trebuchet MS"/>
                <a:cs typeface="Trebuchet MS"/>
                <a:sym typeface="Trebuchet MS"/>
              </a:rPr>
              <a:t>. The Yardstick produced significantly greater jump heights than the Board method, which questions the validity of using a board for assessment of maximum jump performance. </a:t>
            </a:r>
            <a:r>
              <a:rPr lang="en-US" sz="1200" b="1" i="0" u="none" strike="noStrike" cap="none">
                <a:solidFill>
                  <a:schemeClr val="lt1"/>
                </a:solidFill>
                <a:latin typeface="Trebuchet MS"/>
                <a:ea typeface="Trebuchet MS"/>
                <a:cs typeface="Trebuchet MS"/>
                <a:sym typeface="Trebuchet MS"/>
              </a:rPr>
              <a:t>The reliability of both methods was generally high however the jumps performed from a run-up produced less reliable results than the standing jumps for the Yardstick.</a:t>
            </a:r>
          </a:p>
          <a:p>
            <a:pPr marL="0" marR="0" lvl="0" indent="0" algn="l" rtl="0">
              <a:spcBef>
                <a:spcPts val="2000"/>
              </a:spcBef>
              <a:buClr>
                <a:schemeClr val="lt1"/>
              </a:buClr>
              <a:buSzPct val="25000"/>
              <a:buFont typeface="Noto Symbol"/>
              <a:buNone/>
            </a:pPr>
            <a:r>
              <a:rPr lang="en-US" sz="1200" b="1" i="0" u="none" strike="noStrike" cap="none">
                <a:solidFill>
                  <a:schemeClr val="lt1"/>
                </a:solidFill>
                <a:latin typeface="Trebuchet MS"/>
                <a:ea typeface="Trebuchet MS"/>
                <a:cs typeface="Trebuchet MS"/>
                <a:sym typeface="Trebuchet MS"/>
              </a:rPr>
              <a:t>CONCLUSIONS: </a:t>
            </a:r>
          </a:p>
          <a:p>
            <a:pPr marL="282575" marR="0" lvl="0" indent="-282575" algn="l" rtl="0">
              <a:spcBef>
                <a:spcPts val="2000"/>
              </a:spcBef>
              <a:buClr>
                <a:schemeClr val="lt1"/>
              </a:buClr>
              <a:buSzPct val="100000"/>
              <a:buFont typeface="Noto Symbol"/>
              <a:buChar char="●"/>
            </a:pPr>
            <a:r>
              <a:rPr lang="en-US" sz="1200" b="0" i="0" u="none" strike="noStrike" cap="none">
                <a:solidFill>
                  <a:schemeClr val="lt1"/>
                </a:solidFill>
                <a:latin typeface="Trebuchet MS"/>
                <a:ea typeface="Trebuchet MS"/>
                <a:cs typeface="Trebuchet MS"/>
                <a:sym typeface="Trebuchet MS"/>
              </a:rPr>
              <a:t>It was suggested that the design of tests to assess jumping ability should consider the </a:t>
            </a:r>
            <a:r>
              <a:rPr lang="en-US" sz="1200" b="1" i="0" u="none" strike="noStrike" cap="none">
                <a:solidFill>
                  <a:schemeClr val="lt1"/>
                </a:solidFill>
                <a:latin typeface="Trebuchet MS"/>
                <a:ea typeface="Trebuchet MS"/>
                <a:cs typeface="Trebuchet MS"/>
                <a:sym typeface="Trebuchet MS"/>
              </a:rPr>
              <a:t>specific jump type used in the sport of interest</a:t>
            </a:r>
            <a:r>
              <a:rPr lang="en-US" sz="1200" b="0" i="0" u="none" strike="noStrike" cap="none">
                <a:solidFill>
                  <a:schemeClr val="lt1"/>
                </a:solidFill>
                <a:latin typeface="Trebuchet MS"/>
                <a:ea typeface="Trebuchet MS"/>
                <a:cs typeface="Trebuchet MS"/>
                <a:sym typeface="Trebuchet MS"/>
              </a:rPr>
              <a:t> and that the Yardstick is the preferred mode of testing, provided that attempts are made to maximise reliability.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395785" y="395786"/>
            <a:ext cx="8447964" cy="6141491"/>
          </a:xfrm>
          <a:prstGeom prst="rect">
            <a:avLst/>
          </a:prstGeom>
          <a:noFill/>
          <a:ln>
            <a:noFill/>
          </a:ln>
        </p:spPr>
        <p:txBody>
          <a:bodyPr lIns="91425" tIns="45700" rIns="91425" bIns="45700" anchor="t" anchorCtr="0">
            <a:noAutofit/>
          </a:bodyPr>
          <a:lstStyle/>
          <a:p>
            <a:pPr marL="0" marR="0" lvl="0" indent="0" algn="l" rtl="0">
              <a:spcBef>
                <a:spcPts val="0"/>
              </a:spcBef>
              <a:buClr>
                <a:schemeClr val="lt1"/>
              </a:buClr>
              <a:buSzPct val="25000"/>
              <a:buFont typeface="Noto Symbol"/>
              <a:buNone/>
            </a:pPr>
            <a:r>
              <a:rPr lang="en-US" sz="1400" b="1" i="0" u="none" strike="noStrike" cap="none">
                <a:solidFill>
                  <a:schemeClr val="lt1"/>
                </a:solidFill>
                <a:latin typeface="Trebuchet MS"/>
                <a:ea typeface="Trebuchet MS"/>
                <a:cs typeface="Trebuchet MS"/>
                <a:sym typeface="Trebuchet MS"/>
              </a:rPr>
              <a:t>Sodium bicarbonate and sprint performance</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The positive impact of sodium bicarbonate on sprint performance has been confirmed by a new study comparing its effects with those of two other potential ‘buffering’ agents.</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In a </a:t>
            </a:r>
            <a:r>
              <a:rPr lang="en-US" sz="1400" b="0" i="1" u="sng" strike="noStrike" cap="none">
                <a:solidFill>
                  <a:schemeClr val="hlink"/>
                </a:solidFill>
                <a:latin typeface="Trebuchet MS"/>
                <a:ea typeface="Trebuchet MS"/>
                <a:cs typeface="Trebuchet MS"/>
                <a:sym typeface="Trebuchet MS"/>
                <a:hlinkClick r:id="rId3"/>
              </a:rPr>
              <a:t>double blind</a:t>
            </a:r>
            <a:r>
              <a:rPr lang="en-US" sz="1400" b="0" i="0" u="none" strike="noStrike" cap="none">
                <a:solidFill>
                  <a:schemeClr val="lt1"/>
                </a:solidFill>
                <a:latin typeface="Trebuchet MS"/>
                <a:ea typeface="Trebuchet MS"/>
                <a:cs typeface="Trebuchet MS"/>
                <a:sym typeface="Trebuchet MS"/>
              </a:rPr>
              <a:t> randomised crossover trial, 15 competitive male endurance runners, accustomed to brief intense efforts as part of their interval training, performed a run to exhaustion 90 minutes after ingestion of each of the agents and a </a:t>
            </a:r>
            <a:r>
              <a:rPr lang="en-US" sz="1400" b="0" i="1" u="sng" strike="noStrike" cap="none">
                <a:solidFill>
                  <a:schemeClr val="hlink"/>
                </a:solidFill>
                <a:latin typeface="Trebuchet MS"/>
                <a:ea typeface="Trebuchet MS"/>
                <a:cs typeface="Trebuchet MS"/>
                <a:sym typeface="Trebuchet MS"/>
                <a:hlinkClick r:id="rId4"/>
              </a:rPr>
              <a:t>placebo</a:t>
            </a:r>
            <a:r>
              <a:rPr lang="en-US" sz="1400" b="0" i="0" u="none" strike="noStrike" cap="none">
                <a:solidFill>
                  <a:schemeClr val="lt1"/>
                </a:solidFill>
                <a:latin typeface="Trebuchet MS"/>
                <a:ea typeface="Trebuchet MS"/>
                <a:cs typeface="Trebuchet MS"/>
                <a:sym typeface="Trebuchet MS"/>
              </a:rPr>
              <a:t> (sodium chloride) on separate days.</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The mean run times to exhaustion were:</a:t>
            </a:r>
          </a:p>
          <a:p>
            <a:pPr marL="282575" marR="0" lvl="0" indent="-282575" algn="l" rtl="0">
              <a:spcBef>
                <a:spcPts val="2000"/>
              </a:spcBef>
              <a:buClr>
                <a:schemeClr val="lt1"/>
              </a:buClr>
              <a:buSzPct val="100000"/>
              <a:buFont typeface="Noto Symbol"/>
              <a:buChar char="●"/>
            </a:pPr>
            <a:r>
              <a:rPr lang="en-US" sz="1400" b="0" i="0" u="none" strike="noStrike" cap="none">
                <a:solidFill>
                  <a:schemeClr val="lt1"/>
                </a:solidFill>
                <a:latin typeface="Trebuchet MS"/>
                <a:ea typeface="Trebuchet MS"/>
                <a:cs typeface="Trebuchet MS"/>
                <a:sym typeface="Trebuchet MS"/>
              </a:rPr>
              <a:t>bicarbonate 82.3 seconds;</a:t>
            </a:r>
          </a:p>
          <a:p>
            <a:pPr marL="282575" marR="0" lvl="0" indent="-282575" algn="l" rtl="0">
              <a:spcBef>
                <a:spcPts val="2000"/>
              </a:spcBef>
              <a:buClr>
                <a:schemeClr val="lt1"/>
              </a:buClr>
              <a:buSzPct val="100000"/>
              <a:buFont typeface="Noto Symbol"/>
              <a:buChar char="●"/>
            </a:pPr>
            <a:r>
              <a:rPr lang="en-US" sz="1400" b="0" i="0" u="none" strike="noStrike" cap="none">
                <a:solidFill>
                  <a:schemeClr val="lt1"/>
                </a:solidFill>
                <a:latin typeface="Trebuchet MS"/>
                <a:ea typeface="Trebuchet MS"/>
                <a:cs typeface="Trebuchet MS"/>
                <a:sym typeface="Trebuchet MS"/>
              </a:rPr>
              <a:t>lactate 80.2s;</a:t>
            </a:r>
          </a:p>
          <a:p>
            <a:pPr marL="282575" marR="0" lvl="0" indent="-282575" algn="l" rtl="0">
              <a:spcBef>
                <a:spcPts val="2000"/>
              </a:spcBef>
              <a:buClr>
                <a:schemeClr val="lt1"/>
              </a:buClr>
              <a:buSzPct val="100000"/>
              <a:buFont typeface="Noto Symbol"/>
              <a:buChar char="●"/>
            </a:pPr>
            <a:r>
              <a:rPr lang="en-US" sz="1400" b="0" i="0" u="none" strike="noStrike" cap="none">
                <a:solidFill>
                  <a:schemeClr val="lt1"/>
                </a:solidFill>
                <a:latin typeface="Trebuchet MS"/>
                <a:ea typeface="Trebuchet MS"/>
                <a:cs typeface="Trebuchet MS"/>
                <a:sym typeface="Trebuchet MS"/>
              </a:rPr>
              <a:t>citrate 78.2s;</a:t>
            </a:r>
          </a:p>
          <a:p>
            <a:pPr marL="282575" marR="0" lvl="0" indent="-282575" algn="l" rtl="0">
              <a:spcBef>
                <a:spcPts val="2000"/>
              </a:spcBef>
              <a:buClr>
                <a:schemeClr val="lt1"/>
              </a:buClr>
              <a:buSzPct val="100000"/>
              <a:buFont typeface="Noto Symbol"/>
              <a:buChar char="●"/>
            </a:pPr>
            <a:r>
              <a:rPr lang="en-US" sz="1400" b="0" i="0" u="none" strike="noStrike" cap="none">
                <a:solidFill>
                  <a:schemeClr val="lt1"/>
                </a:solidFill>
                <a:latin typeface="Trebuchet MS"/>
                <a:ea typeface="Trebuchet MS"/>
                <a:cs typeface="Trebuchet MS"/>
                <a:sym typeface="Trebuchet MS"/>
              </a:rPr>
              <a:t>chloride 77.4s.</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There were no substantial differences in gut discomfort between the buffer treatments.</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The researchers conclude they have found ‘more evidence that ingestion of sodium bicarbonate is an effective strategy to enhance sprint performance. Sodium lactate is also likely to be effective, although possibly not as effective as sodium bicarbonate. Sodium citrate is probably not as effective as sodium bicarbonate.</a:t>
            </a:r>
          </a:p>
          <a:p>
            <a:pPr marL="0" marR="0" lvl="0" indent="0" algn="l" rtl="0">
              <a:spcBef>
                <a:spcPts val="2000"/>
              </a:spcBef>
              <a:buClr>
                <a:schemeClr val="lt1"/>
              </a:buClr>
              <a:buSzPct val="25000"/>
              <a:buFont typeface="Noto Symbol"/>
              <a:buNone/>
            </a:pPr>
            <a:r>
              <a:rPr lang="en-US" sz="1400" b="0" i="0" u="none" strike="noStrike" cap="none">
                <a:solidFill>
                  <a:schemeClr val="lt1"/>
                </a:solidFill>
                <a:latin typeface="Trebuchet MS"/>
                <a:ea typeface="Trebuchet MS"/>
                <a:cs typeface="Trebuchet MS"/>
                <a:sym typeface="Trebuchet MS"/>
              </a:rPr>
              <a:t>‘We therefore recommend ingestion of sodium bicarbonate to enhance sprint performance.’</a:t>
            </a:r>
          </a:p>
          <a:p>
            <a:pPr marL="282575" marR="0" lvl="0" indent="-282575" algn="l" rtl="0">
              <a:spcBef>
                <a:spcPts val="2000"/>
              </a:spcBef>
              <a:buClr>
                <a:schemeClr val="lt1"/>
              </a:buClr>
              <a:buSzPct val="100000"/>
              <a:buFont typeface="Noto Symbol"/>
              <a:buNone/>
            </a:pPr>
            <a:endParaRPr sz="1400" b="0" i="0" u="none" strike="noStrike" cap="none">
              <a:solidFill>
                <a:schemeClr val="lt1"/>
              </a:solidFill>
              <a:latin typeface="Trebuchet MS"/>
              <a:ea typeface="Trebuchet MS"/>
              <a:cs typeface="Trebuchet MS"/>
              <a:sym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p:nvPr/>
        </p:nvSpPr>
        <p:spPr>
          <a:xfrm>
            <a:off x="1187354" y="1473958"/>
            <a:ext cx="6782938" cy="4053385"/>
          </a:xfrm>
          <a:custGeom>
            <a:avLst/>
            <a:gdLst/>
            <a:ahLst/>
            <a:cxnLst/>
            <a:rect l="0" t="0" r="0" b="0"/>
            <a:pathLst>
              <a:path w="120000" h="120000" extrusionOk="0">
                <a:moveTo>
                  <a:pt x="0" y="0"/>
                </a:moveTo>
                <a:lnTo>
                  <a:pt x="120000" y="0"/>
                </a:lnTo>
                <a:lnTo>
                  <a:pt x="120000" y="120000"/>
                </a:lnTo>
                <a:lnTo>
                  <a:pt x="0" y="120000"/>
                </a:lnTo>
                <a:close/>
                <a:moveTo>
                  <a:pt x="73445" y="60000"/>
                </a:moveTo>
                <a:lnTo>
                  <a:pt x="33108" y="15000"/>
                </a:lnTo>
                <a:lnTo>
                  <a:pt x="33108" y="105000"/>
                </a:lnTo>
                <a:close/>
                <a:moveTo>
                  <a:pt x="80168" y="15000"/>
                </a:moveTo>
                <a:lnTo>
                  <a:pt x="86891" y="15000"/>
                </a:lnTo>
                <a:lnTo>
                  <a:pt x="86891" y="105000"/>
                </a:lnTo>
                <a:lnTo>
                  <a:pt x="80168" y="105000"/>
                </a:lnTo>
                <a:close/>
              </a:path>
              <a:path w="120000" h="120000" fill="darken" extrusionOk="0">
                <a:moveTo>
                  <a:pt x="73445" y="60000"/>
                </a:moveTo>
                <a:lnTo>
                  <a:pt x="33108" y="15000"/>
                </a:lnTo>
                <a:lnTo>
                  <a:pt x="33108" y="105000"/>
                </a:lnTo>
                <a:close/>
                <a:moveTo>
                  <a:pt x="80168" y="15000"/>
                </a:moveTo>
                <a:lnTo>
                  <a:pt x="86891" y="15000"/>
                </a:lnTo>
                <a:lnTo>
                  <a:pt x="86891" y="105000"/>
                </a:lnTo>
                <a:lnTo>
                  <a:pt x="80168" y="105000"/>
                </a:lnTo>
                <a:close/>
              </a:path>
              <a:path w="120000" h="120000" fill="none" extrusionOk="0">
                <a:moveTo>
                  <a:pt x="73445" y="60000"/>
                </a:moveTo>
                <a:lnTo>
                  <a:pt x="33108" y="105000"/>
                </a:lnTo>
                <a:lnTo>
                  <a:pt x="33108" y="15000"/>
                </a:lnTo>
                <a:close/>
                <a:moveTo>
                  <a:pt x="80168" y="15000"/>
                </a:moveTo>
                <a:lnTo>
                  <a:pt x="86891" y="15000"/>
                </a:lnTo>
                <a:lnTo>
                  <a:pt x="86891" y="105000"/>
                </a:lnTo>
                <a:lnTo>
                  <a:pt x="80168" y="105000"/>
                </a:lnTo>
                <a:close/>
              </a:path>
              <a:path w="120000" h="120000" fill="none" extrusionOk="0">
                <a:moveTo>
                  <a:pt x="0" y="0"/>
                </a:moveTo>
                <a:lnTo>
                  <a:pt x="120000" y="0"/>
                </a:lnTo>
                <a:lnTo>
                  <a:pt x="120000" y="120000"/>
                </a:lnTo>
                <a:lnTo>
                  <a:pt x="0" y="120000"/>
                </a:lnTo>
                <a:close/>
              </a:path>
            </a:pathLst>
          </a:custGeom>
          <a:gradFill>
            <a:gsLst>
              <a:gs pos="0">
                <a:srgbClr val="03436F"/>
              </a:gs>
              <a:gs pos="80000">
                <a:srgbClr val="045992"/>
              </a:gs>
              <a:gs pos="100000">
                <a:srgbClr val="015A96"/>
              </a:gs>
            </a:gsLst>
            <a:lin ang="16200000" scaled="0"/>
          </a:gradFill>
          <a:ln w="9525" cap="flat" cmpd="sng">
            <a:solidFill>
              <a:srgbClr val="12578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name="Revolution">
  <a:themeElements>
    <a:clrScheme name="Revolution">
      <a:dk1>
        <a:srgbClr val="000000"/>
      </a:dk1>
      <a:lt1>
        <a:srgbClr val="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1115</Words>
  <Application>Microsoft Office PowerPoint</Application>
  <PresentationFormat>On-screen Show (4:3)</PresentationFormat>
  <Paragraphs>122</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Noto Symbol</vt:lpstr>
      <vt:lpstr>Trebuchet MS</vt:lpstr>
      <vt:lpstr>Revolution</vt:lpstr>
      <vt:lpstr>Statistical Analysis</vt:lpstr>
      <vt:lpstr>What is statistics?</vt:lpstr>
      <vt:lpstr>Why start with statistics?</vt:lpstr>
      <vt:lpstr>Statistical Analysis</vt:lpstr>
      <vt:lpstr>Statistical Analysis</vt:lpstr>
      <vt:lpstr>PowerPoint Presentation</vt:lpstr>
      <vt:lpstr>Statistical Analysis</vt:lpstr>
      <vt:lpstr>So why is SD important??</vt:lpstr>
      <vt:lpstr>Error Bars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Analysis</dc:title>
  <dc:creator>Julia Porter</dc:creator>
  <cp:lastModifiedBy>Julia Porter</cp:lastModifiedBy>
  <cp:revision>1</cp:revision>
  <dcterms:modified xsi:type="dcterms:W3CDTF">2016-08-30T21:56:59Z</dcterms:modified>
</cp:coreProperties>
</file>