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5/10/2016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Environmental Science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Essential Standard 5.00:  Understand the environmental science industry (water, soils, wildlife and forestry).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85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5.01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Remember careers in the environmental science industry.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58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620000" cy="1143000"/>
          </a:xfrm>
        </p:spPr>
        <p:txBody>
          <a:bodyPr/>
          <a:lstStyle/>
          <a:p>
            <a:r>
              <a:rPr lang="en-US" sz="3200" dirty="0"/>
              <a:t>Major career areas of Environmental Science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Water resources</a:t>
            </a:r>
          </a:p>
          <a:p>
            <a:pPr lvl="1"/>
            <a:r>
              <a:rPr lang="en-US" dirty="0" smtClean="0"/>
              <a:t>an essential nutrient for all plant and animal life</a:t>
            </a:r>
          </a:p>
          <a:p>
            <a:r>
              <a:rPr lang="en-US" sz="2400" dirty="0"/>
              <a:t>Soil resources</a:t>
            </a:r>
          </a:p>
          <a:p>
            <a:pPr lvl="1"/>
            <a:r>
              <a:rPr lang="en-US" dirty="0" smtClean="0"/>
              <a:t>the top layer of the Earth’s surface, which is suitable for the growth of plant life</a:t>
            </a:r>
          </a:p>
        </p:txBody>
      </p:sp>
    </p:spTree>
    <p:extLst>
      <p:ext uri="{BB962C8B-B14F-4D97-AF65-F5344CB8AC3E}">
        <p14:creationId xmlns:p14="http://schemas.microsoft.com/office/powerpoint/2010/main" val="302322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620000" cy="1143000"/>
          </a:xfrm>
        </p:spPr>
        <p:txBody>
          <a:bodyPr/>
          <a:lstStyle/>
          <a:p>
            <a:r>
              <a:rPr lang="en-US" sz="3200" dirty="0"/>
              <a:t>Major career areas of Environmental Science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Wildlife </a:t>
            </a:r>
          </a:p>
          <a:p>
            <a:pPr lvl="1"/>
            <a:r>
              <a:rPr lang="en-US" dirty="0" smtClean="0"/>
              <a:t>animals that are adapted to live in a natural environment without the help of humans</a:t>
            </a:r>
          </a:p>
          <a:p>
            <a:r>
              <a:rPr lang="en-US" sz="2400" dirty="0"/>
              <a:t>Forestry</a:t>
            </a:r>
          </a:p>
          <a:p>
            <a:pPr lvl="1"/>
            <a:r>
              <a:rPr lang="en-US" dirty="0" smtClean="0"/>
              <a:t>industry that grows, manages, and harvests trees for lumber, posts, panels, paper and many other commodities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74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620000" cy="1143000"/>
          </a:xfrm>
        </p:spPr>
        <p:txBody>
          <a:bodyPr/>
          <a:lstStyle/>
          <a:p>
            <a:r>
              <a:rPr lang="en-US" sz="3200" dirty="0"/>
              <a:t>Examples of careers in Environmental Science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/>
              <a:t>Soil conservationist – assists landowners in implementing best land use practices</a:t>
            </a:r>
          </a:p>
          <a:p>
            <a:endParaRPr lang="en-US" sz="2400" dirty="0"/>
          </a:p>
          <a:p>
            <a:r>
              <a:rPr lang="en-US" sz="2400" dirty="0"/>
              <a:t>Soil scientist– classify soil according to the most appropriate use. Requires bachelor’s degree (4 </a:t>
            </a:r>
            <a:r>
              <a:rPr lang="en-US" sz="2400" dirty="0" err="1"/>
              <a:t>yr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 err="1"/>
              <a:t>Silviculturist</a:t>
            </a:r>
            <a:r>
              <a:rPr lang="en-US" sz="2400" dirty="0"/>
              <a:t>– one who scientifically manages forests (specializing in the care of trees)</a:t>
            </a:r>
          </a:p>
          <a:p>
            <a:endParaRPr lang="en-US" sz="2400" dirty="0"/>
          </a:p>
          <a:p>
            <a:r>
              <a:rPr lang="en-US" sz="2400" dirty="0"/>
              <a:t>Forestry consultant– advises private forest land owners. </a:t>
            </a:r>
          </a:p>
          <a:p>
            <a:endParaRPr lang="en-US" sz="2400" dirty="0"/>
          </a:p>
          <a:p>
            <a:r>
              <a:rPr lang="en-US" sz="2400" dirty="0"/>
              <a:t>Loggers– one who harvests trees</a:t>
            </a:r>
          </a:p>
        </p:txBody>
      </p:sp>
    </p:spTree>
    <p:extLst>
      <p:ext uri="{BB962C8B-B14F-4D97-AF65-F5344CB8AC3E}">
        <p14:creationId xmlns:p14="http://schemas.microsoft.com/office/powerpoint/2010/main" val="391364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620000" cy="1143000"/>
          </a:xfrm>
        </p:spPr>
        <p:txBody>
          <a:bodyPr/>
          <a:lstStyle/>
          <a:p>
            <a:r>
              <a:rPr lang="en-US" sz="3200" dirty="0"/>
              <a:t>Examples of careers in Environmental Science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8800" y="1524000"/>
            <a:ext cx="77724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Urban Forester– </a:t>
            </a:r>
          </a:p>
          <a:p>
            <a:pPr lvl="1"/>
            <a:r>
              <a:rPr lang="en-US" sz="2100" dirty="0"/>
              <a:t>the one responsible for the health and well-being of our cities trees</a:t>
            </a:r>
          </a:p>
          <a:p>
            <a:endParaRPr lang="en-US" sz="2400" dirty="0"/>
          </a:p>
          <a:p>
            <a:r>
              <a:rPr lang="en-US" sz="2400" dirty="0"/>
              <a:t>Wildlife biologist– </a:t>
            </a:r>
          </a:p>
          <a:p>
            <a:pPr lvl="1"/>
            <a:r>
              <a:rPr lang="en-US" sz="2100" dirty="0"/>
              <a:t>does research on habitat and wildlife and advises government agencies in establishing fish/game laws and habitat improvement programs. Requires minimum of bachelor’s degree (4 </a:t>
            </a:r>
            <a:r>
              <a:rPr lang="en-US" sz="2100" dirty="0" err="1"/>
              <a:t>yr</a:t>
            </a:r>
            <a:r>
              <a:rPr lang="en-US" sz="21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Wildlife manager – </a:t>
            </a:r>
          </a:p>
          <a:p>
            <a:pPr lvl="1"/>
            <a:r>
              <a:rPr lang="en-US" sz="2100" dirty="0"/>
              <a:t>often work in government agencies , advising land owners and managing game populations on public lands</a:t>
            </a:r>
          </a:p>
          <a:p>
            <a:endParaRPr lang="en-US" sz="2400" dirty="0"/>
          </a:p>
          <a:p>
            <a:r>
              <a:rPr lang="en-US" sz="2400" dirty="0"/>
              <a:t>Wildlife officer/Game warden– </a:t>
            </a:r>
          </a:p>
          <a:p>
            <a:pPr lvl="1"/>
            <a:r>
              <a:rPr lang="en-US" sz="2100" dirty="0"/>
              <a:t>works for the agency (North Carolina Wildlife Commission) responsible for controlling the harvest of wildlife</a:t>
            </a:r>
          </a:p>
        </p:txBody>
      </p:sp>
    </p:spTree>
    <p:extLst>
      <p:ext uri="{BB962C8B-B14F-4D97-AF65-F5344CB8AC3E}">
        <p14:creationId xmlns:p14="http://schemas.microsoft.com/office/powerpoint/2010/main" val="4228626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620000" cy="1143000"/>
          </a:xfrm>
        </p:spPr>
        <p:txBody>
          <a:bodyPr/>
          <a:lstStyle/>
          <a:p>
            <a:r>
              <a:rPr lang="en-US" sz="3200" dirty="0"/>
              <a:t>Examples of careers in Environmental Science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Soil technician – uses soil auger/soil tube to take soil samples and do technical field work</a:t>
            </a:r>
          </a:p>
          <a:p>
            <a:endParaRPr lang="en-US" sz="2400" dirty="0"/>
          </a:p>
          <a:p>
            <a:r>
              <a:rPr lang="en-US" sz="2400" dirty="0"/>
              <a:t>Wildlife technician – works in the field tagging animals, gathering data and assisting with research</a:t>
            </a:r>
          </a:p>
          <a:p>
            <a:endParaRPr lang="en-US" sz="2400" dirty="0"/>
          </a:p>
          <a:p>
            <a:r>
              <a:rPr lang="en-US" sz="2400" dirty="0"/>
              <a:t>Ecologists – studies the effects of the environment on animal life</a:t>
            </a:r>
          </a:p>
        </p:txBody>
      </p:sp>
    </p:spTree>
    <p:extLst>
      <p:ext uri="{BB962C8B-B14F-4D97-AF65-F5344CB8AC3E}">
        <p14:creationId xmlns:p14="http://schemas.microsoft.com/office/powerpoint/2010/main" val="1971486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620000" cy="1143000"/>
          </a:xfrm>
        </p:spPr>
        <p:txBody>
          <a:bodyPr/>
          <a:lstStyle/>
          <a:p>
            <a:r>
              <a:rPr lang="en-US" sz="3200" dirty="0"/>
              <a:t>Examples of careers in Environmental Science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Forester – </a:t>
            </a:r>
          </a:p>
          <a:p>
            <a:pPr lvl="1"/>
            <a:r>
              <a:rPr lang="en-US" sz="2100" dirty="0"/>
              <a:t>provides assistance in managing forests for the private landowner as well as the commercial grower</a:t>
            </a:r>
          </a:p>
          <a:p>
            <a:endParaRPr lang="en-US" sz="2400" dirty="0"/>
          </a:p>
          <a:p>
            <a:r>
              <a:rPr lang="en-US" sz="2400" dirty="0"/>
              <a:t>Timber Cruiser – </a:t>
            </a:r>
          </a:p>
          <a:p>
            <a:pPr lvl="1"/>
            <a:r>
              <a:rPr lang="en-US" sz="2100" dirty="0"/>
              <a:t>are hired by private landowners and companies to estimate tree volume on a tract of land</a:t>
            </a:r>
          </a:p>
          <a:p>
            <a:endParaRPr lang="en-US" sz="2400" dirty="0"/>
          </a:p>
          <a:p>
            <a:r>
              <a:rPr lang="en-US" sz="2400" dirty="0"/>
              <a:t>Logging foreman – </a:t>
            </a:r>
          </a:p>
          <a:p>
            <a:pPr lvl="1"/>
            <a:r>
              <a:rPr lang="en-US" sz="2100" dirty="0"/>
              <a:t>is responsible for overseeing and managing logging operations</a:t>
            </a:r>
          </a:p>
          <a:p>
            <a:endParaRPr lang="en-US" sz="2400" dirty="0"/>
          </a:p>
          <a:p>
            <a:r>
              <a:rPr lang="en-US" sz="2400" dirty="0"/>
              <a:t>Skidder operators – </a:t>
            </a:r>
          </a:p>
          <a:p>
            <a:pPr lvl="1"/>
            <a:r>
              <a:rPr lang="en-US" sz="2100" dirty="0"/>
              <a:t>move felled trees form the cutting site to the loading area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264540040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</TotalTime>
  <Words>384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Corbel</vt:lpstr>
      <vt:lpstr>Basis</vt:lpstr>
      <vt:lpstr>Environmental Science</vt:lpstr>
      <vt:lpstr>Objective 5.01</vt:lpstr>
      <vt:lpstr>Major career areas of Environmental Science</vt:lpstr>
      <vt:lpstr>Major career areas of Environmental Science</vt:lpstr>
      <vt:lpstr>Examples of careers in Environmental Science</vt:lpstr>
      <vt:lpstr>Examples of careers in Environmental Science</vt:lpstr>
      <vt:lpstr>Examples of careers in Environmental Science</vt:lpstr>
      <vt:lpstr>Examples of careers in Environmental Science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Science</dc:title>
  <dc:creator>Abigail Carriker</dc:creator>
  <cp:lastModifiedBy>Abigail Carriker</cp:lastModifiedBy>
  <cp:revision>1</cp:revision>
  <dcterms:created xsi:type="dcterms:W3CDTF">2016-05-10T11:52:42Z</dcterms:created>
  <dcterms:modified xsi:type="dcterms:W3CDTF">2016-05-10T11:54:10Z</dcterms:modified>
</cp:coreProperties>
</file>