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78" r:id="rId1"/>
    <p:sldMasterId id="2147483679" r:id="rId2"/>
  </p:sldMasterIdLst>
  <p:notesMasterIdLst>
    <p:notesMasterId r:id="rId49"/>
  </p:notesMasterIdLst>
  <p:sldIdLst>
    <p:sldId id="256" r:id="rId3"/>
    <p:sldId id="294" r:id="rId4"/>
    <p:sldId id="257" r:id="rId5"/>
    <p:sldId id="301" r:id="rId6"/>
    <p:sldId id="300" r:id="rId7"/>
    <p:sldId id="297" r:id="rId8"/>
    <p:sldId id="293" r:id="rId9"/>
    <p:sldId id="276" r:id="rId10"/>
    <p:sldId id="295" r:id="rId11"/>
    <p:sldId id="305" r:id="rId12"/>
    <p:sldId id="277" r:id="rId13"/>
    <p:sldId id="273" r:id="rId14"/>
    <p:sldId id="274" r:id="rId15"/>
    <p:sldId id="275" r:id="rId16"/>
    <p:sldId id="303" r:id="rId17"/>
    <p:sldId id="278" r:id="rId18"/>
    <p:sldId id="279" r:id="rId19"/>
    <p:sldId id="280" r:id="rId20"/>
    <p:sldId id="281" r:id="rId21"/>
    <p:sldId id="282" r:id="rId22"/>
    <p:sldId id="283" r:id="rId23"/>
    <p:sldId id="285" r:id="rId24"/>
    <p:sldId id="291" r:id="rId25"/>
    <p:sldId id="292" r:id="rId26"/>
    <p:sldId id="286" r:id="rId27"/>
    <p:sldId id="287" r:id="rId28"/>
    <p:sldId id="288" r:id="rId29"/>
    <p:sldId id="290" r:id="rId30"/>
    <p:sldId id="298" r:id="rId31"/>
    <p:sldId id="258" r:id="rId32"/>
    <p:sldId id="259" r:id="rId33"/>
    <p:sldId id="260" r:id="rId34"/>
    <p:sldId id="302" r:id="rId35"/>
    <p:sldId id="306" r:id="rId36"/>
    <p:sldId id="304" r:id="rId37"/>
    <p:sldId id="262" r:id="rId38"/>
    <p:sldId id="263" r:id="rId39"/>
    <p:sldId id="264" r:id="rId40"/>
    <p:sldId id="265" r:id="rId41"/>
    <p:sldId id="266" r:id="rId42"/>
    <p:sldId id="267" r:id="rId43"/>
    <p:sldId id="268" r:id="rId44"/>
    <p:sldId id="269" r:id="rId45"/>
    <p:sldId id="270" r:id="rId46"/>
    <p:sldId id="271" r:id="rId47"/>
    <p:sldId id="272" r:id="rId4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600"/>
    <p:restoredTop sz="50091"/>
  </p:normalViewPr>
  <p:slideViewPr>
    <p:cSldViewPr snapToGrid="0" snapToObjects="1">
      <p:cViewPr varScale="1">
        <p:scale>
          <a:sx n="43" d="100"/>
          <a:sy n="43" d="100"/>
        </p:scale>
        <p:origin x="15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a:lvl1pPr>
            <a:lvl2pPr marL="0" marR="0" lvl="1" indent="0" algn="l" rtl="0">
              <a:lnSpc>
                <a:spcPct val="100000"/>
              </a:lnSpc>
              <a:spcBef>
                <a:spcPts val="0"/>
              </a:spcBef>
              <a:spcAft>
                <a:spcPts val="0"/>
              </a:spcAft>
              <a:buClr>
                <a:srgbClr val="000000"/>
              </a:buClr>
              <a:buFont typeface="Arial"/>
              <a:buNone/>
              <a:defRPr/>
            </a:lvl2pPr>
            <a:lvl3pPr marL="0" marR="0" lvl="2" indent="0" algn="l" rtl="0">
              <a:lnSpc>
                <a:spcPct val="100000"/>
              </a:lnSpc>
              <a:spcBef>
                <a:spcPts val="0"/>
              </a:spcBef>
              <a:spcAft>
                <a:spcPts val="0"/>
              </a:spcAft>
              <a:buClr>
                <a:srgbClr val="000000"/>
              </a:buClr>
              <a:buFont typeface="Arial"/>
              <a:buNone/>
              <a:defRPr/>
            </a:lvl3pPr>
            <a:lvl4pPr marL="0" marR="0" lvl="3" indent="0" algn="l" rtl="0">
              <a:lnSpc>
                <a:spcPct val="100000"/>
              </a:lnSpc>
              <a:spcBef>
                <a:spcPts val="0"/>
              </a:spcBef>
              <a:spcAft>
                <a:spcPts val="0"/>
              </a:spcAft>
              <a:buClr>
                <a:srgbClr val="000000"/>
              </a:buClr>
              <a:buFont typeface="Arial"/>
              <a:buNone/>
              <a:defRPr/>
            </a:lvl4pPr>
            <a:lvl5pPr marL="0" marR="0" lvl="4" indent="0" algn="l" rtl="0">
              <a:lnSpc>
                <a:spcPct val="100000"/>
              </a:lnSpc>
              <a:spcBef>
                <a:spcPts val="0"/>
              </a:spcBef>
              <a:spcAft>
                <a:spcPts val="0"/>
              </a:spcAft>
              <a:buClr>
                <a:srgbClr val="000000"/>
              </a:buClr>
              <a:buFont typeface="Arial"/>
              <a:buNone/>
              <a:defRPr/>
            </a:lvl5pPr>
            <a:lvl6pPr marL="0" marR="0" lvl="5" indent="0" algn="l" rtl="0">
              <a:lnSpc>
                <a:spcPct val="100000"/>
              </a:lnSpc>
              <a:spcBef>
                <a:spcPts val="0"/>
              </a:spcBef>
              <a:spcAft>
                <a:spcPts val="0"/>
              </a:spcAft>
              <a:buClr>
                <a:srgbClr val="000000"/>
              </a:buClr>
              <a:buFont typeface="Arial"/>
              <a:buNone/>
              <a:defRPr/>
            </a:lvl6pPr>
            <a:lvl7pPr marL="0" marR="0" lvl="6" indent="0" algn="l" rtl="0">
              <a:lnSpc>
                <a:spcPct val="100000"/>
              </a:lnSpc>
              <a:spcBef>
                <a:spcPts val="0"/>
              </a:spcBef>
              <a:spcAft>
                <a:spcPts val="0"/>
              </a:spcAft>
              <a:buClr>
                <a:srgbClr val="000000"/>
              </a:buClr>
              <a:buFont typeface="Arial"/>
              <a:buNone/>
              <a:defRPr/>
            </a:lvl7pPr>
            <a:lvl8pPr marL="0" marR="0" lvl="7" indent="0" algn="l" rtl="0">
              <a:lnSpc>
                <a:spcPct val="100000"/>
              </a:lnSpc>
              <a:spcBef>
                <a:spcPts val="0"/>
              </a:spcBef>
              <a:spcAft>
                <a:spcPts val="0"/>
              </a:spcAft>
              <a:buClr>
                <a:srgbClr val="000000"/>
              </a:buClr>
              <a:buFont typeface="Arial"/>
              <a:buNone/>
              <a:defRPr/>
            </a:lvl8pPr>
            <a:lvl9pPr marL="0" marR="0" lvl="8" indent="0" algn="l" rtl="0">
              <a:lnSpc>
                <a:spcPct val="100000"/>
              </a:lnSpc>
              <a:spcBef>
                <a:spcPts val="0"/>
              </a:spcBef>
              <a:spcAft>
                <a:spcPts val="0"/>
              </a:spcAft>
              <a:buClr>
                <a:srgbClr val="000000"/>
              </a:buClr>
              <a:buFont typeface="Arial"/>
              <a:buNone/>
              <a:defRPr/>
            </a:lvl9pPr>
          </a:lstStyle>
          <a:p>
            <a:endParaRPr/>
          </a:p>
        </p:txBody>
      </p:sp>
      <p:sp>
        <p:nvSpPr>
          <p:cNvPr id="4" name="Shape 4"/>
          <p:cNvSpPr txBox="1">
            <a:spLocks noGrp="1"/>
          </p:cNvSpPr>
          <p:nvPr>
            <p:ph type="dt" idx="10"/>
          </p:nvPr>
        </p:nvSpPr>
        <p:spPr>
          <a:xfrm>
            <a:off x="3886200" y="0"/>
            <a:ext cx="2971799" cy="4572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a:lvl1pPr>
            <a:lvl2pPr marL="0" marR="0" lvl="1" indent="0" algn="l" rtl="0">
              <a:lnSpc>
                <a:spcPct val="100000"/>
              </a:lnSpc>
              <a:spcBef>
                <a:spcPts val="0"/>
              </a:spcBef>
              <a:spcAft>
                <a:spcPts val="0"/>
              </a:spcAft>
              <a:buClr>
                <a:srgbClr val="000000"/>
              </a:buClr>
              <a:buFont typeface="Arial"/>
              <a:buNone/>
              <a:defRPr/>
            </a:lvl2pPr>
            <a:lvl3pPr marL="0" marR="0" lvl="2" indent="0" algn="l" rtl="0">
              <a:lnSpc>
                <a:spcPct val="100000"/>
              </a:lnSpc>
              <a:spcBef>
                <a:spcPts val="0"/>
              </a:spcBef>
              <a:spcAft>
                <a:spcPts val="0"/>
              </a:spcAft>
              <a:buClr>
                <a:srgbClr val="000000"/>
              </a:buClr>
              <a:buFont typeface="Arial"/>
              <a:buNone/>
              <a:defRPr/>
            </a:lvl3pPr>
            <a:lvl4pPr marL="0" marR="0" lvl="3" indent="0" algn="l" rtl="0">
              <a:lnSpc>
                <a:spcPct val="100000"/>
              </a:lnSpc>
              <a:spcBef>
                <a:spcPts val="0"/>
              </a:spcBef>
              <a:spcAft>
                <a:spcPts val="0"/>
              </a:spcAft>
              <a:buClr>
                <a:srgbClr val="000000"/>
              </a:buClr>
              <a:buFont typeface="Arial"/>
              <a:buNone/>
              <a:defRPr/>
            </a:lvl4pPr>
            <a:lvl5pPr marL="0" marR="0" lvl="4" indent="0" algn="l" rtl="0">
              <a:lnSpc>
                <a:spcPct val="100000"/>
              </a:lnSpc>
              <a:spcBef>
                <a:spcPts val="0"/>
              </a:spcBef>
              <a:spcAft>
                <a:spcPts val="0"/>
              </a:spcAft>
              <a:buClr>
                <a:srgbClr val="000000"/>
              </a:buClr>
              <a:buFont typeface="Arial"/>
              <a:buNone/>
              <a:defRPr/>
            </a:lvl5pPr>
            <a:lvl6pPr marL="0" marR="0" lvl="5" indent="0" algn="l" rtl="0">
              <a:lnSpc>
                <a:spcPct val="100000"/>
              </a:lnSpc>
              <a:spcBef>
                <a:spcPts val="0"/>
              </a:spcBef>
              <a:spcAft>
                <a:spcPts val="0"/>
              </a:spcAft>
              <a:buClr>
                <a:srgbClr val="000000"/>
              </a:buClr>
              <a:buFont typeface="Arial"/>
              <a:buNone/>
              <a:defRPr/>
            </a:lvl6pPr>
            <a:lvl7pPr marL="0" marR="0" lvl="6" indent="0" algn="l" rtl="0">
              <a:lnSpc>
                <a:spcPct val="100000"/>
              </a:lnSpc>
              <a:spcBef>
                <a:spcPts val="0"/>
              </a:spcBef>
              <a:spcAft>
                <a:spcPts val="0"/>
              </a:spcAft>
              <a:buClr>
                <a:srgbClr val="000000"/>
              </a:buClr>
              <a:buFont typeface="Arial"/>
              <a:buNone/>
              <a:defRPr/>
            </a:lvl7pPr>
            <a:lvl8pPr marL="0" marR="0" lvl="7" indent="0" algn="l" rtl="0">
              <a:lnSpc>
                <a:spcPct val="100000"/>
              </a:lnSpc>
              <a:spcBef>
                <a:spcPts val="0"/>
              </a:spcBef>
              <a:spcAft>
                <a:spcPts val="0"/>
              </a:spcAft>
              <a:buClr>
                <a:srgbClr val="000000"/>
              </a:buClr>
              <a:buFont typeface="Arial"/>
              <a:buNone/>
              <a:defRPr/>
            </a:lvl8pPr>
            <a:lvl9pPr marL="0" marR="0" lvl="8" indent="0" algn="l" rtl="0">
              <a:lnSpc>
                <a:spcPct val="100000"/>
              </a:lnSpc>
              <a:spcBef>
                <a:spcPts val="0"/>
              </a:spcBef>
              <a:spcAft>
                <a:spcPts val="0"/>
              </a:spcAft>
              <a:buClr>
                <a:srgbClr val="000000"/>
              </a:buClr>
              <a:buFont typeface="Arial"/>
              <a:buNone/>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 name="Shape 7"/>
          <p:cNvSpPr txBox="1">
            <a:spLocks noGrp="1"/>
          </p:cNvSpPr>
          <p:nvPr>
            <p:ph type="ftr" idx="11"/>
          </p:nvPr>
        </p:nvSpPr>
        <p:spPr>
          <a:xfrm>
            <a:off x="0" y="8686800"/>
            <a:ext cx="2971799" cy="4572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a:lvl1pPr>
            <a:lvl2pPr marL="0" marR="0" lvl="1" indent="0" algn="l" rtl="0">
              <a:lnSpc>
                <a:spcPct val="100000"/>
              </a:lnSpc>
              <a:spcBef>
                <a:spcPts val="0"/>
              </a:spcBef>
              <a:spcAft>
                <a:spcPts val="0"/>
              </a:spcAft>
              <a:buClr>
                <a:srgbClr val="000000"/>
              </a:buClr>
              <a:buFont typeface="Arial"/>
              <a:buNone/>
              <a:defRPr/>
            </a:lvl2pPr>
            <a:lvl3pPr marL="0" marR="0" lvl="2" indent="0" algn="l" rtl="0">
              <a:lnSpc>
                <a:spcPct val="100000"/>
              </a:lnSpc>
              <a:spcBef>
                <a:spcPts val="0"/>
              </a:spcBef>
              <a:spcAft>
                <a:spcPts val="0"/>
              </a:spcAft>
              <a:buClr>
                <a:srgbClr val="000000"/>
              </a:buClr>
              <a:buFont typeface="Arial"/>
              <a:buNone/>
              <a:defRPr/>
            </a:lvl3pPr>
            <a:lvl4pPr marL="0" marR="0" lvl="3" indent="0" algn="l" rtl="0">
              <a:lnSpc>
                <a:spcPct val="100000"/>
              </a:lnSpc>
              <a:spcBef>
                <a:spcPts val="0"/>
              </a:spcBef>
              <a:spcAft>
                <a:spcPts val="0"/>
              </a:spcAft>
              <a:buClr>
                <a:srgbClr val="000000"/>
              </a:buClr>
              <a:buFont typeface="Arial"/>
              <a:buNone/>
              <a:defRPr/>
            </a:lvl4pPr>
            <a:lvl5pPr marL="0" marR="0" lvl="4" indent="0" algn="l" rtl="0">
              <a:lnSpc>
                <a:spcPct val="100000"/>
              </a:lnSpc>
              <a:spcBef>
                <a:spcPts val="0"/>
              </a:spcBef>
              <a:spcAft>
                <a:spcPts val="0"/>
              </a:spcAft>
              <a:buClr>
                <a:srgbClr val="000000"/>
              </a:buClr>
              <a:buFont typeface="Arial"/>
              <a:buNone/>
              <a:defRPr/>
            </a:lvl5pPr>
            <a:lvl6pPr marL="0" marR="0" lvl="5" indent="0" algn="l" rtl="0">
              <a:lnSpc>
                <a:spcPct val="100000"/>
              </a:lnSpc>
              <a:spcBef>
                <a:spcPts val="0"/>
              </a:spcBef>
              <a:spcAft>
                <a:spcPts val="0"/>
              </a:spcAft>
              <a:buClr>
                <a:srgbClr val="000000"/>
              </a:buClr>
              <a:buFont typeface="Arial"/>
              <a:buNone/>
              <a:defRPr/>
            </a:lvl6pPr>
            <a:lvl7pPr marL="0" marR="0" lvl="6" indent="0" algn="l" rtl="0">
              <a:lnSpc>
                <a:spcPct val="100000"/>
              </a:lnSpc>
              <a:spcBef>
                <a:spcPts val="0"/>
              </a:spcBef>
              <a:spcAft>
                <a:spcPts val="0"/>
              </a:spcAft>
              <a:buClr>
                <a:srgbClr val="000000"/>
              </a:buClr>
              <a:buFont typeface="Arial"/>
              <a:buNone/>
              <a:defRPr/>
            </a:lvl7pPr>
            <a:lvl8pPr marL="0" marR="0" lvl="7" indent="0" algn="l" rtl="0">
              <a:lnSpc>
                <a:spcPct val="100000"/>
              </a:lnSpc>
              <a:spcBef>
                <a:spcPts val="0"/>
              </a:spcBef>
              <a:spcAft>
                <a:spcPts val="0"/>
              </a:spcAft>
              <a:buClr>
                <a:srgbClr val="000000"/>
              </a:buClr>
              <a:buFont typeface="Arial"/>
              <a:buNone/>
              <a:defRPr/>
            </a:lvl8pPr>
            <a:lvl9pPr marL="0" marR="0" lvl="8" indent="0" algn="l" rtl="0">
              <a:lnSpc>
                <a:spcPct val="100000"/>
              </a:lnSpc>
              <a:spcBef>
                <a:spcPts val="0"/>
              </a:spcBef>
              <a:spcAft>
                <a:spcPts val="0"/>
              </a:spcAft>
              <a:buClr>
                <a:srgbClr val="000000"/>
              </a:buClr>
              <a:buFont typeface="Arial"/>
              <a:buNone/>
              <a:defRPr/>
            </a:lvl9pPr>
          </a:lstStyle>
          <a:p>
            <a:endParaRPr/>
          </a:p>
        </p:txBody>
      </p:sp>
      <p:sp>
        <p:nvSpPr>
          <p:cNvPr id="8" name="Shape 8"/>
          <p:cNvSpPr txBox="1">
            <a:spLocks noGrp="1"/>
          </p:cNvSpPr>
          <p:nvPr>
            <p:ph type="sldNum" idx="12"/>
          </p:nvPr>
        </p:nvSpPr>
        <p:spPr>
          <a:xfrm>
            <a:off x="3886200" y="8686800"/>
            <a:ext cx="2971799" cy="457200"/>
          </a:xfrm>
          <a:prstGeom prst="rect">
            <a:avLst/>
          </a:prstGeom>
          <a:noFill/>
          <a:ln>
            <a:noFill/>
          </a:ln>
        </p:spPr>
        <p:txBody>
          <a:bodyPr lIns="91425" tIns="91425" rIns="91425" bIns="91425" anchor="b" anchorCtr="0">
            <a:noAutofit/>
          </a:bodyPr>
          <a:lstStyle/>
          <a:p>
            <a:pPr marL="0" marR="0" lvl="0" indent="0" algn="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0392304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p:nvPr/>
        </p:nvSpPr>
        <p:spPr>
          <a:xfrm>
            <a:off x="3886200" y="8686800"/>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800" b="1" i="0" u="none" strike="noStrike" cap="none">
                <a:solidFill>
                  <a:srgbClr val="000000"/>
                </a:solidFill>
                <a:latin typeface="Arial"/>
                <a:ea typeface="Arial"/>
                <a:cs typeface="Arial"/>
                <a:sym typeface="Arial"/>
              </a:rPr>
              <a:t>*</a:t>
            </a:r>
          </a:p>
        </p:txBody>
      </p:sp>
      <p:sp>
        <p:nvSpPr>
          <p:cNvPr id="231" name="Shape 2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2" name="Shape 232"/>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2829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p:nvPr/>
        </p:nvSpPr>
        <p:spPr>
          <a:xfrm>
            <a:off x="3886200" y="8686800"/>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800" b="1" i="0" u="none" strike="noStrike" cap="none">
                <a:solidFill>
                  <a:srgbClr val="000000"/>
                </a:solidFill>
                <a:latin typeface="Arial"/>
                <a:ea typeface="Arial"/>
                <a:cs typeface="Arial"/>
                <a:sym typeface="Arial"/>
              </a:rPr>
              <a:t>*</a:t>
            </a:r>
          </a:p>
        </p:txBody>
      </p:sp>
      <p:sp>
        <p:nvSpPr>
          <p:cNvPr id="238" name="Shape 2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9" name="Shape 239"/>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70457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a:t>
            </a:r>
            <a:r>
              <a:rPr lang="en-US" baseline="0" dirty="0"/>
              <a:t> Points:  Students may not have demonstrated high achievement in the missing area at this point-  but they will have chances each year on the EOG.  Sometimes students are truly only gifted in only one academic area-  and parents and teachers need to be aware of that and accommodate accordingly.  Students may also be gifted in areas like science, history, or arts but these are not measured on standardized tests</a:t>
            </a:r>
          </a:p>
          <a:p>
            <a:endParaRPr lang="en-US" baseline="0" dirty="0"/>
          </a:p>
          <a:p>
            <a:r>
              <a:rPr lang="en-US" baseline="0" dirty="0"/>
              <a:t>IG-  students may not have had a chance yet to demonstrate high achievement (particularly in 3</a:t>
            </a:r>
            <a:r>
              <a:rPr lang="en-US" baseline="30000" dirty="0"/>
              <a:t>rd</a:t>
            </a:r>
            <a:r>
              <a:rPr lang="en-US" baseline="0" dirty="0"/>
              <a:t> grade after NNAT, before EOGs) or the student may be underachieving compared to their demonstrated achievement.  This should be monitored carefully and goals need to be set to improve academic achievement.</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Font typeface="Arial"/>
              <a:buNone/>
            </a:pPr>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34549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reminder that being gifted is about MORE than just academics- it is WHO a person is</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Font typeface="Arial"/>
              <a:buNone/>
            </a:pPr>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33735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a:t>
            </a:r>
            <a:r>
              <a:rPr lang="en-US" baseline="0" dirty="0"/>
              <a:t> gifted students can often tend to demonstrate good character traits and behaviors-  these should not be confused with the true characteristics of GIFTED learners.</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Font typeface="Arial"/>
              <a:buNone/>
            </a:pPr>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7482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Next slides will show families</a:t>
            </a:r>
            <a:r>
              <a:rPr lang="en-US" baseline="0" dirty="0"/>
              <a:t> how CCS AIG Program is working to educate parents, teachers and students about what it really means to be gifted and everything that might come with that.</a:t>
            </a:r>
            <a:endParaRPr dirty="0"/>
          </a:p>
        </p:txBody>
      </p:sp>
    </p:spTree>
    <p:extLst>
      <p:ext uri="{BB962C8B-B14F-4D97-AF65-F5344CB8AC3E}">
        <p14:creationId xmlns:p14="http://schemas.microsoft.com/office/powerpoint/2010/main" val="378666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aseline="0" dirty="0"/>
              <a:t> of the great advantages to being able to meet with AIG students in SOAR resource class is the direct focus we can put on developing social and emotional skills, advocacy skills and help the gifted students understand what it really MEANS to be a gifted person.</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Font typeface="Arial"/>
              <a:buNone/>
            </a:pPr>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03011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1:notes"/>
          <p:cNvSpPr txBox="1">
            <a:spLocks noGrp="1"/>
          </p:cNvSpPr>
          <p:nvPr>
            <p:ph type="body" idx="1"/>
          </p:nvPr>
        </p:nvSpPr>
        <p:spPr>
          <a:xfrm>
            <a:off x="914400" y="4343400"/>
            <a:ext cx="5029199"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900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Good reads</a:t>
            </a:r>
            <a:r>
              <a:rPr lang="en-US" baseline="0" dirty="0"/>
              <a:t> for parents too!</a:t>
            </a:r>
            <a:endParaRPr dirty="0"/>
          </a:p>
        </p:txBody>
      </p:sp>
    </p:spTree>
    <p:extLst>
      <p:ext uri="{BB962C8B-B14F-4D97-AF65-F5344CB8AC3E}">
        <p14:creationId xmlns:p14="http://schemas.microsoft.com/office/powerpoint/2010/main" val="645762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Ian Byrd</a:t>
            </a:r>
            <a:r>
              <a:rPr lang="en-US" baseline="0" dirty="0"/>
              <a:t> is one of the big gurus in Gifted Education-  parents can subscribe to his website to get interesting resources and articles.  The next 2 slides are from one of his articles.</a:t>
            </a:r>
            <a:endParaRPr dirty="0"/>
          </a:p>
        </p:txBody>
      </p:sp>
    </p:spTree>
    <p:extLst>
      <p:ext uri="{BB962C8B-B14F-4D97-AF65-F5344CB8AC3E}">
        <p14:creationId xmlns:p14="http://schemas.microsoft.com/office/powerpoint/2010/main" val="1110901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58237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1429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US" dirty="0"/>
              <a:t>CCS AIG believes one of the STRONGEST answers we have to the needs of gifted</a:t>
            </a:r>
            <a:r>
              <a:rPr lang="en-US" baseline="0" dirty="0"/>
              <a:t> learners is the development of Growth Mindset thinking and strategies.  Let me tell you a bit about this school of thinking and how YOU can begin to support your child at home.</a:t>
            </a:r>
            <a:endParaRPr dirty="0"/>
          </a:p>
        </p:txBody>
      </p:sp>
    </p:spTree>
    <p:extLst>
      <p:ext uri="{BB962C8B-B14F-4D97-AF65-F5344CB8AC3E}">
        <p14:creationId xmlns:p14="http://schemas.microsoft.com/office/powerpoint/2010/main" val="2003061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This</a:t>
            </a:r>
            <a:r>
              <a:rPr lang="en-US" baseline="0" dirty="0"/>
              <a:t> is the author and creator of the Growth Mindset unit-  you can read detailed information in her book.</a:t>
            </a:r>
            <a:endParaRPr dirty="0"/>
          </a:p>
        </p:txBody>
      </p:sp>
    </p:spTree>
    <p:extLst>
      <p:ext uri="{BB962C8B-B14F-4D97-AF65-F5344CB8AC3E}">
        <p14:creationId xmlns:p14="http://schemas.microsoft.com/office/powerpoint/2010/main" val="1326512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dirty="0"/>
          </a:p>
        </p:txBody>
      </p:sp>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8268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7549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6" name="Shape 21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217" name="Shape 21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a:solidFill>
                  <a:schemeClr val="dk1"/>
                </a:solidFill>
                <a:latin typeface="Calibri"/>
                <a:ea typeface="Calibri"/>
                <a:cs typeface="Calibri"/>
                <a:sym typeface="Calibri"/>
              </a:rPr>
              <a:t>18</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7711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8" name="Shape 2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229" name="Shape 22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a:solidFill>
                  <a:schemeClr val="dk1"/>
                </a:solidFill>
                <a:latin typeface="Calibri"/>
                <a:ea typeface="Calibri"/>
                <a:cs typeface="Calibri"/>
                <a:sym typeface="Calibri"/>
              </a:rPr>
              <a:t>19</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1282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1" name="Shape 24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242" name="Shape 24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a:solidFill>
                  <a:schemeClr val="dk1"/>
                </a:solidFill>
                <a:latin typeface="Calibri"/>
                <a:ea typeface="Calibri"/>
                <a:cs typeface="Calibri"/>
                <a:sym typeface="Calibri"/>
              </a:rPr>
              <a:t>20</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6291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9" name="Shape 27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280" name="Shape 28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a:solidFill>
                  <a:schemeClr val="dk1"/>
                </a:solidFill>
                <a:latin typeface="Calibri"/>
                <a:ea typeface="Calibri"/>
                <a:cs typeface="Calibri"/>
                <a:sym typeface="Calibri"/>
              </a:rPr>
              <a:t>21</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2255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9" name="Shape 3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95886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Shape 3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9" name="Shape 3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Video Link to Meet the Robinsons-</a:t>
            </a:r>
            <a:r>
              <a:rPr lang="en-US" baseline="0" dirty="0"/>
              <a:t>  a movie that CELEBRATES failure as a chance to grow and improve.</a:t>
            </a:r>
            <a:endParaRPr dirty="0"/>
          </a:p>
        </p:txBody>
      </p:sp>
    </p:spTree>
    <p:extLst>
      <p:ext uri="{BB962C8B-B14F-4D97-AF65-F5344CB8AC3E}">
        <p14:creationId xmlns:p14="http://schemas.microsoft.com/office/powerpoint/2010/main" val="821943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0" name="Shape 4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Growth Mindset Praise - always praise a child’s willingness to try, their effort, </a:t>
            </a:r>
            <a:r>
              <a:rPr lang="en" dirty="0" err="1"/>
              <a:t>patiencee</a:t>
            </a:r>
            <a:r>
              <a:rPr lang="en" dirty="0"/>
              <a:t>, and practice.  Don’t attribute success to being smart or the best</a:t>
            </a:r>
          </a:p>
          <a:p>
            <a:pPr lvl="0">
              <a:spcBef>
                <a:spcPts val="0"/>
              </a:spcBef>
              <a:buNone/>
            </a:pPr>
            <a:r>
              <a:rPr lang="en" dirty="0"/>
              <a:t>Flexibility - children watch you to see how you </a:t>
            </a:r>
            <a:r>
              <a:rPr lang="en" dirty="0" err="1"/>
              <a:t>expeirence</a:t>
            </a:r>
            <a:r>
              <a:rPr lang="en" dirty="0"/>
              <a:t> setback.  When  you plan a trip to a museum and find it’s closed on Monday, you can model flexibility by brainstorming other alternatives for the day.  Model how to problem-solve when failure or frustration sets in</a:t>
            </a:r>
          </a:p>
          <a:p>
            <a:pPr lvl="0">
              <a:spcBef>
                <a:spcPts val="0"/>
              </a:spcBef>
              <a:buNone/>
            </a:pPr>
            <a:r>
              <a:rPr lang="en" dirty="0"/>
              <a:t>Glass half full mentality - even during a hardship, we need to find positivity.  A child with hope believes there can be a positive side to most situations.  Parents need to model a positive attitude both verbally and nonverbally when faced with setbacks.  </a:t>
            </a:r>
          </a:p>
          <a:p>
            <a:pPr lvl="0">
              <a:spcBef>
                <a:spcPts val="0"/>
              </a:spcBef>
              <a:buNone/>
            </a:pPr>
            <a:r>
              <a:rPr lang="en" dirty="0"/>
              <a:t>Niche - a successful child is a confident child.  This doesn’t mean signing kids up for every lesson, sport, or club that comes along.  It means providing opportunities for kids to experience a variety of things to find what intrinsically motivates them.  </a:t>
            </a:r>
          </a:p>
        </p:txBody>
      </p:sp>
    </p:spTree>
    <p:extLst>
      <p:ext uri="{BB962C8B-B14F-4D97-AF65-F5344CB8AC3E}">
        <p14:creationId xmlns:p14="http://schemas.microsoft.com/office/powerpoint/2010/main" val="1802487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Shape 4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0" name="Shape 4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Hopefully</a:t>
            </a:r>
            <a:r>
              <a:rPr lang="en-US" baseline="0" dirty="0"/>
              <a:t> you will begin to hear this word from your gifted child at home-  we will use it over the years in AIG class.  Consider posting the word on your refrigerator as a reminder to the family</a:t>
            </a:r>
            <a:r>
              <a:rPr lang="mr-IN" baseline="0" dirty="0"/>
              <a:t>…</a:t>
            </a:r>
            <a:endParaRPr dirty="0"/>
          </a:p>
        </p:txBody>
      </p:sp>
    </p:spTree>
    <p:extLst>
      <p:ext uri="{BB962C8B-B14F-4D97-AF65-F5344CB8AC3E}">
        <p14:creationId xmlns:p14="http://schemas.microsoft.com/office/powerpoint/2010/main" val="322149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Shape 4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6" name="Shape 43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The true power of YET can be life-changing</a:t>
            </a:r>
            <a:r>
              <a:rPr lang="en-US" dirty="0"/>
              <a:t> and lead to many great qualities and</a:t>
            </a:r>
            <a:r>
              <a:rPr lang="en-US" baseline="0" dirty="0"/>
              <a:t> skills</a:t>
            </a:r>
            <a:r>
              <a:rPr lang="en" dirty="0"/>
              <a:t> - remember CPR - Confidence, Persistence, and Resilience</a:t>
            </a:r>
          </a:p>
        </p:txBody>
      </p:sp>
    </p:spTree>
    <p:extLst>
      <p:ext uri="{BB962C8B-B14F-4D97-AF65-F5344CB8AC3E}">
        <p14:creationId xmlns:p14="http://schemas.microsoft.com/office/powerpoint/2010/main" val="1561497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0" name="Shape 4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302348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45" name="Shape 2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304336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53" name="Shape 2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72436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txBox="1"/>
          <p:nvPr/>
        </p:nvSpPr>
        <p:spPr>
          <a:xfrm>
            <a:off x="3886200" y="8686800"/>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800" b="1" i="0" u="none" strike="noStrike" cap="none">
                <a:solidFill>
                  <a:srgbClr val="000000"/>
                </a:solidFill>
                <a:latin typeface="Arial"/>
                <a:ea typeface="Arial"/>
                <a:cs typeface="Arial"/>
                <a:sym typeface="Arial"/>
              </a:rPr>
              <a:t>*</a:t>
            </a:r>
          </a:p>
        </p:txBody>
      </p:sp>
      <p:sp>
        <p:nvSpPr>
          <p:cNvPr id="259" name="Shape 2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60" name="Shape 260"/>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93817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68" name="Shape 2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788925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5:notes"/>
          <p:cNvSpPr txBox="1">
            <a:spLocks noGrp="1"/>
          </p:cNvSpPr>
          <p:nvPr>
            <p:ph type="body" idx="1"/>
          </p:nvPr>
        </p:nvSpPr>
        <p:spPr>
          <a:xfrm>
            <a:off x="914400" y="4343400"/>
            <a:ext cx="50291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300"/>
              <a:buFont typeface="Arial"/>
              <a:buNone/>
            </a:pPr>
            <a:endParaRPr sz="1200" b="0" i="0" u="none" strike="noStrike" cap="none">
              <a:solidFill>
                <a:schemeClr val="dk1"/>
              </a:solidFill>
              <a:latin typeface="Arial"/>
              <a:ea typeface="Arial"/>
              <a:cs typeface="Arial"/>
              <a:sym typeface="Arial"/>
            </a:endParaRPr>
          </a:p>
        </p:txBody>
      </p:sp>
      <p:sp>
        <p:nvSpPr>
          <p:cNvPr id="284" name="Google Shape;284;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9514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68" name="Shape 2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483411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77" name="Shape 2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1161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82" name="Shape 2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06579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87" name="Shape 2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94838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104282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297" name="Shape 2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120602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302" name="Shape 3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366333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307" name="Shape 3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912762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91562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Arial"/>
              <a:ea typeface="Arial"/>
              <a:cs typeface="Arial"/>
              <a:sym typeface="Arial"/>
            </a:endParaRPr>
          </a:p>
        </p:txBody>
      </p:sp>
      <p:sp>
        <p:nvSpPr>
          <p:cNvPr id="318" name="Shape 3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30250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7" name="Shape 327"/>
          <p:cNvSpPr txBox="1">
            <a:spLocks noGrp="1"/>
          </p:cNvSpPr>
          <p:nvPr>
            <p:ph type="body" idx="1"/>
          </p:nvPr>
        </p:nvSpPr>
        <p:spPr>
          <a:xfrm>
            <a:off x="914400" y="4343400"/>
            <a:ext cx="5029200" cy="4114800"/>
          </a:xfrm>
          <a:prstGeom prst="rect">
            <a:avLst/>
          </a:prstGeom>
        </p:spPr>
        <p:txBody>
          <a:bodyPr lIns="91425" tIns="91425" rIns="91425" bIns="91425" anchor="ctr" anchorCtr="0">
            <a:noAutofit/>
          </a:bodyPr>
          <a:lstStyle/>
          <a:p>
            <a:pPr lvl="0" rtl="0">
              <a:spcBef>
                <a:spcPts val="0"/>
              </a:spcBef>
              <a:buNone/>
            </a:pPr>
            <a:endParaRPr/>
          </a:p>
        </p:txBody>
      </p:sp>
      <p:sp>
        <p:nvSpPr>
          <p:cNvPr id="328" name="Shape 328"/>
          <p:cNvSpPr txBox="1">
            <a:spLocks noGrp="1"/>
          </p:cNvSpPr>
          <p:nvPr>
            <p:ph type="sldNum" idx="12"/>
          </p:nvPr>
        </p:nvSpPr>
        <p:spPr>
          <a:xfrm>
            <a:off x="3886200" y="8686800"/>
            <a:ext cx="2971800" cy="457200"/>
          </a:xfrm>
          <a:prstGeom prst="rect">
            <a:avLst/>
          </a:prstGeom>
        </p:spPr>
        <p:txBody>
          <a:bodyPr lIns="91425" tIns="91425" rIns="91425" bIns="91425" anchor="b" anchorCtr="0">
            <a:noAutofit/>
          </a:bodyPr>
          <a:lstStyle/>
          <a:p>
            <a:pPr lvl="0" rtl="0">
              <a:spcBef>
                <a:spcPts val="0"/>
              </a:spcBef>
              <a:buClr>
                <a:srgbClr val="000000"/>
              </a:buClr>
              <a:buSzPct val="25000"/>
              <a:buFont typeface="Arial"/>
              <a:buNone/>
            </a:pPr>
            <a:endParaRPr/>
          </a:p>
        </p:txBody>
      </p:sp>
    </p:spTree>
    <p:extLst>
      <p:ext uri="{BB962C8B-B14F-4D97-AF65-F5344CB8AC3E}">
        <p14:creationId xmlns:p14="http://schemas.microsoft.com/office/powerpoint/2010/main" val="20104516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txBox="1">
            <a:spLocks noGrp="1"/>
          </p:cNvSpPr>
          <p:nvPr>
            <p:ph type="body" idx="1"/>
          </p:nvPr>
        </p:nvSpPr>
        <p:spPr>
          <a:xfrm>
            <a:off x="914400" y="4343400"/>
            <a:ext cx="5029199" cy="4114800"/>
          </a:xfrm>
          <a:prstGeom prst="rect">
            <a:avLst/>
          </a:prstGeom>
        </p:spPr>
        <p:txBody>
          <a:bodyPr lIns="91425" tIns="91425" rIns="91425" bIns="91425" anchor="ctr" anchorCtr="0">
            <a:noAutofit/>
          </a:bodyPr>
          <a:lstStyle/>
          <a:p>
            <a:pPr lvl="0">
              <a:spcBef>
                <a:spcPts val="0"/>
              </a:spcBef>
              <a:buNone/>
            </a:pPr>
            <a:endParaRPr/>
          </a:p>
        </p:txBody>
      </p:sp>
      <p:sp>
        <p:nvSpPr>
          <p:cNvPr id="335" name="Shape 3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3616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9" name="Shape 19"/>
          <p:cNvSpPr txBox="1">
            <a:spLocks noGrp="1"/>
          </p:cNvSpPr>
          <p:nvPr>
            <p:ph type="body" idx="1"/>
          </p:nvPr>
        </p:nvSpPr>
        <p:spPr>
          <a:xfrm>
            <a:off x="1114424" y="2595561"/>
            <a:ext cx="7610476" cy="3670766"/>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0" name="Shape 20"/>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1" name="Shape 21"/>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2" name="Shape 22"/>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5" name="Shape 25"/>
          <p:cNvSpPr txBox="1">
            <a:spLocks noGrp="1"/>
          </p:cNvSpPr>
          <p:nvPr>
            <p:ph type="body" idx="1"/>
          </p:nvPr>
        </p:nvSpPr>
        <p:spPr>
          <a:xfrm>
            <a:off x="1117600" y="2595563"/>
            <a:ext cx="3566159" cy="3681411"/>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marL="2055813" lvl="5" indent="-354013" rtl="0">
              <a:spcBef>
                <a:spcPts val="0"/>
              </a:spcBef>
              <a:defRPr/>
            </a:lvl6pPr>
            <a:lvl7pPr marL="2055813" lvl="6" indent="-354013" rtl="0">
              <a:spcBef>
                <a:spcPts val="0"/>
              </a:spcBef>
              <a:defRPr/>
            </a:lvl7pPr>
            <a:lvl8pPr marL="2055813" lvl="7" indent="-354013" rtl="0">
              <a:spcBef>
                <a:spcPts val="0"/>
              </a:spcBef>
              <a:defRPr/>
            </a:lvl8pPr>
            <a:lvl9pPr marL="2055813" lvl="8" indent="-354013" rtl="0">
              <a:spcBef>
                <a:spcPts val="0"/>
              </a:spcBef>
              <a:defRPr/>
            </a:lvl9pPr>
          </a:lstStyle>
          <a:p>
            <a:endParaRPr/>
          </a:p>
        </p:txBody>
      </p:sp>
      <p:sp>
        <p:nvSpPr>
          <p:cNvPr id="26" name="Shape 26"/>
          <p:cNvSpPr txBox="1">
            <a:spLocks noGrp="1"/>
          </p:cNvSpPr>
          <p:nvPr>
            <p:ph type="body" idx="2"/>
          </p:nvPr>
        </p:nvSpPr>
        <p:spPr>
          <a:xfrm>
            <a:off x="5147533" y="2595563"/>
            <a:ext cx="3566159" cy="3681411"/>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marL="2055813" lvl="5" indent="-354013" rtl="0">
              <a:spcBef>
                <a:spcPts val="0"/>
              </a:spcBef>
              <a:defRPr/>
            </a:lvl6pPr>
            <a:lvl7pPr marL="2055813" lvl="6" indent="-354013" rtl="0">
              <a:spcBef>
                <a:spcPts val="0"/>
              </a:spcBef>
              <a:defRPr/>
            </a:lvl7pPr>
            <a:lvl8pPr marL="2055813" lvl="7" indent="-354013" rtl="0">
              <a:spcBef>
                <a:spcPts val="0"/>
              </a:spcBef>
              <a:defRPr/>
            </a:lvl8pPr>
            <a:lvl9pPr marL="2055813" lvl="8" indent="-354013" rtl="0">
              <a:spcBef>
                <a:spcPts val="0"/>
              </a:spcBef>
              <a:defRPr/>
            </a:lvl9pPr>
          </a:lstStyle>
          <a:p>
            <a:endParaRPr/>
          </a:p>
        </p:txBody>
      </p:sp>
      <p:sp>
        <p:nvSpPr>
          <p:cNvPr id="27" name="Shape 27"/>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8" name="Shape 28"/>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9" name="Shape 29"/>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b="0" i="0" u="none" strike="noStrike" cap="none">
                <a:solidFill>
                  <a:srgbClr val="595959"/>
                </a:solidFill>
                <a:latin typeface="Questrial"/>
                <a:ea typeface="Questrial"/>
                <a:cs typeface="Questrial"/>
                <a:sym typeface="Questrial"/>
              </a:rPr>
              <a:t>‹#›</a:t>
            </a:fld>
            <a:endParaRPr lang="en-US"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5"/>
        <p:cNvGrpSpPr/>
        <p:nvPr/>
      </p:nvGrpSpPr>
      <p:grpSpPr>
        <a:xfrm>
          <a:off x="0" y="0"/>
          <a:ext cx="0" cy="0"/>
          <a:chOff x="0" y="0"/>
          <a:chExt cx="0" cy="0"/>
        </a:xfrm>
      </p:grpSpPr>
      <p:sp>
        <p:nvSpPr>
          <p:cNvPr id="46" name="Shape 4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47" name="Shape 4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48" name="Shape 4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0" y="2157318"/>
            <a:ext cx="8915400" cy="877823"/>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51" name="Shape 51"/>
          <p:cNvSpPr txBox="1">
            <a:spLocks noGrp="1"/>
          </p:cNvSpPr>
          <p:nvPr>
            <p:ph type="subTitle" idx="1"/>
          </p:nvPr>
        </p:nvSpPr>
        <p:spPr>
          <a:xfrm>
            <a:off x="914400" y="3034552"/>
            <a:ext cx="8001000" cy="3823447"/>
          </a:xfrm>
          <a:prstGeom prst="rect">
            <a:avLst/>
          </a:prstGeom>
          <a:solidFill>
            <a:srgbClr val="E3E5DC"/>
          </a:solidFill>
          <a:ln>
            <a:noFill/>
          </a:ln>
        </p:spPr>
        <p:txBody>
          <a:bodyPr lIns="91425" tIns="91425" rIns="91425" bIns="91425" anchor="t" anchorCtr="0"/>
          <a:lstStyle>
            <a:lvl1pPr marL="0" marR="0" lvl="0" indent="0" algn="l" rtl="0">
              <a:spcBef>
                <a:spcPts val="2000"/>
              </a:spcBef>
              <a:buClr>
                <a:schemeClr val="accent1"/>
              </a:buClr>
              <a:buFont typeface="Noto Symbol"/>
              <a:buNone/>
              <a:defRPr/>
            </a:lvl1pPr>
            <a:lvl2pPr marL="457200" marR="0" lvl="1" indent="0" algn="ctr" rtl="0">
              <a:spcBef>
                <a:spcPts val="600"/>
              </a:spcBef>
              <a:buClr>
                <a:srgbClr val="51640A"/>
              </a:buClr>
              <a:buFont typeface="Noto Symbol"/>
              <a:buNone/>
              <a:defRPr/>
            </a:lvl2pPr>
            <a:lvl3pPr marL="914400" marR="0" lvl="2" indent="0" algn="ctr" rtl="0">
              <a:spcBef>
                <a:spcPts val="600"/>
              </a:spcBef>
              <a:buClr>
                <a:schemeClr val="accent1"/>
              </a:buClr>
              <a:buFont typeface="Noto Symbol"/>
              <a:buNone/>
              <a:defRPr/>
            </a:lvl3pPr>
            <a:lvl4pPr marL="1371600" marR="0" lvl="3" indent="0" algn="ctr" rtl="0">
              <a:spcBef>
                <a:spcPts val="600"/>
              </a:spcBef>
              <a:buClr>
                <a:srgbClr val="51640A"/>
              </a:buClr>
              <a:buFont typeface="Noto Symbol"/>
              <a:buNone/>
              <a:defRPr/>
            </a:lvl4pPr>
            <a:lvl5pPr marL="1828800" marR="0" lvl="4" indent="0" algn="ctr" rtl="0">
              <a:spcBef>
                <a:spcPts val="600"/>
              </a:spcBef>
              <a:buClr>
                <a:schemeClr val="accent1"/>
              </a:buClr>
              <a:buFont typeface="Noto Symbol"/>
              <a:buNone/>
              <a:defRPr/>
            </a:lvl5pPr>
            <a:lvl6pPr marL="2286000" marR="0" lvl="5" indent="0" algn="ctr" rtl="0">
              <a:spcBef>
                <a:spcPts val="360"/>
              </a:spcBef>
              <a:buClr>
                <a:srgbClr val="51640A"/>
              </a:buClr>
              <a:buFont typeface="Noto Symbol"/>
              <a:buNone/>
              <a:defRPr/>
            </a:lvl6pPr>
            <a:lvl7pPr marL="2743200" marR="0" lvl="6" indent="0" algn="ctr" rtl="0">
              <a:spcBef>
                <a:spcPts val="360"/>
              </a:spcBef>
              <a:buClr>
                <a:schemeClr val="accent1"/>
              </a:buClr>
              <a:buFont typeface="Noto Symbol"/>
              <a:buNone/>
              <a:defRPr/>
            </a:lvl7pPr>
            <a:lvl8pPr marL="3200400" marR="0" lvl="7" indent="0" algn="ctr" rtl="0">
              <a:spcBef>
                <a:spcPts val="360"/>
              </a:spcBef>
              <a:buClr>
                <a:srgbClr val="51640A"/>
              </a:buClr>
              <a:buFont typeface="Noto Symbol"/>
              <a:buNone/>
              <a:defRPr/>
            </a:lvl8pPr>
            <a:lvl9pPr marL="3657600" marR="0" lvl="8" indent="0" algn="ctr" rtl="0">
              <a:spcBef>
                <a:spcPts val="360"/>
              </a:spcBef>
              <a:buClr>
                <a:schemeClr val="accent1"/>
              </a:buClr>
              <a:buFont typeface="Noto Symbol"/>
              <a:buNone/>
              <a:defRPr/>
            </a:lvl9pPr>
          </a:lstStyle>
          <a:p>
            <a:endParaRPr/>
          </a:p>
        </p:txBody>
      </p:sp>
      <p:sp>
        <p:nvSpPr>
          <p:cNvPr id="52" name="Shape 52"/>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3" name="Shape 53"/>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4" name="Shape 54"/>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0" y="5025435"/>
            <a:ext cx="8915400"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57" name="Shape 57"/>
          <p:cNvSpPr txBox="1">
            <a:spLocks noGrp="1"/>
          </p:cNvSpPr>
          <p:nvPr>
            <p:ph type="subTitle" idx="1"/>
          </p:nvPr>
        </p:nvSpPr>
        <p:spPr>
          <a:xfrm>
            <a:off x="914400" y="5943600"/>
            <a:ext cx="8001000" cy="914400"/>
          </a:xfrm>
          <a:prstGeom prst="rect">
            <a:avLst/>
          </a:prstGeom>
          <a:solidFill>
            <a:srgbClr val="E3E5DC"/>
          </a:solidFill>
          <a:ln>
            <a:noFill/>
          </a:ln>
        </p:spPr>
        <p:txBody>
          <a:bodyPr lIns="91425" tIns="91425" rIns="91425" bIns="91425" anchor="t" anchorCtr="0"/>
          <a:lstStyle>
            <a:lvl1pPr marL="0" marR="0" lvl="0" indent="0" algn="l" rtl="0">
              <a:spcBef>
                <a:spcPts val="300"/>
              </a:spcBef>
              <a:buClr>
                <a:schemeClr val="accent1"/>
              </a:buClr>
              <a:buFont typeface="Noto Symbol"/>
              <a:buNone/>
              <a:defRPr/>
            </a:lvl1pPr>
            <a:lvl2pPr marL="457200" marR="0" lvl="1" indent="0" algn="ctr" rtl="0">
              <a:spcBef>
                <a:spcPts val="600"/>
              </a:spcBef>
              <a:buClr>
                <a:srgbClr val="51640A"/>
              </a:buClr>
              <a:buFont typeface="Noto Symbol"/>
              <a:buNone/>
              <a:defRPr/>
            </a:lvl2pPr>
            <a:lvl3pPr marL="914400" marR="0" lvl="2" indent="0" algn="ctr" rtl="0">
              <a:spcBef>
                <a:spcPts val="600"/>
              </a:spcBef>
              <a:buClr>
                <a:schemeClr val="accent1"/>
              </a:buClr>
              <a:buFont typeface="Noto Symbol"/>
              <a:buNone/>
              <a:defRPr/>
            </a:lvl3pPr>
            <a:lvl4pPr marL="1371600" marR="0" lvl="3" indent="0" algn="ctr" rtl="0">
              <a:spcBef>
                <a:spcPts val="600"/>
              </a:spcBef>
              <a:buClr>
                <a:srgbClr val="51640A"/>
              </a:buClr>
              <a:buFont typeface="Noto Symbol"/>
              <a:buNone/>
              <a:defRPr/>
            </a:lvl4pPr>
            <a:lvl5pPr marL="1828800" marR="0" lvl="4" indent="0" algn="ctr" rtl="0">
              <a:spcBef>
                <a:spcPts val="600"/>
              </a:spcBef>
              <a:buClr>
                <a:schemeClr val="accent1"/>
              </a:buClr>
              <a:buFont typeface="Noto Symbol"/>
              <a:buNone/>
              <a:defRPr/>
            </a:lvl5pPr>
            <a:lvl6pPr marL="2286000" marR="0" lvl="5" indent="0" algn="ctr" rtl="0">
              <a:spcBef>
                <a:spcPts val="360"/>
              </a:spcBef>
              <a:buClr>
                <a:srgbClr val="51640A"/>
              </a:buClr>
              <a:buFont typeface="Noto Symbol"/>
              <a:buNone/>
              <a:defRPr/>
            </a:lvl6pPr>
            <a:lvl7pPr marL="2743200" marR="0" lvl="6" indent="0" algn="ctr" rtl="0">
              <a:spcBef>
                <a:spcPts val="360"/>
              </a:spcBef>
              <a:buClr>
                <a:schemeClr val="accent1"/>
              </a:buClr>
              <a:buFont typeface="Noto Symbol"/>
              <a:buNone/>
              <a:defRPr/>
            </a:lvl7pPr>
            <a:lvl8pPr marL="3200400" marR="0" lvl="7" indent="0" algn="ctr" rtl="0">
              <a:spcBef>
                <a:spcPts val="360"/>
              </a:spcBef>
              <a:buClr>
                <a:srgbClr val="51640A"/>
              </a:buClr>
              <a:buFont typeface="Noto Symbol"/>
              <a:buNone/>
              <a:defRPr/>
            </a:lvl8pPr>
            <a:lvl9pPr marL="3657600" marR="0" lvl="8" indent="0" algn="ctr" rtl="0">
              <a:spcBef>
                <a:spcPts val="360"/>
              </a:spcBef>
              <a:buClr>
                <a:schemeClr val="accent1"/>
              </a:buClr>
              <a:buFont typeface="Noto Symbol"/>
              <a:buNone/>
              <a:defRPr/>
            </a:lvl9pPr>
          </a:lstStyle>
          <a:p>
            <a:endParaRPr/>
          </a:p>
        </p:txBody>
      </p:sp>
      <p:sp>
        <p:nvSpPr>
          <p:cNvPr id="58" name="Shape 58"/>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9" name="Shape 59"/>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0" name="Shape 60"/>
          <p:cNvSpPr>
            <a:spLocks noGrp="1"/>
          </p:cNvSpPr>
          <p:nvPr>
            <p:ph type="pic" idx="2"/>
          </p:nvPr>
        </p:nvSpPr>
        <p:spPr>
          <a:xfrm>
            <a:off x="927100" y="1129553"/>
            <a:ext cx="7988300" cy="38862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0" y="3200399"/>
            <a:ext cx="8915400" cy="2286000"/>
          </a:xfrm>
          <a:prstGeom prst="rect">
            <a:avLst/>
          </a:prstGeom>
          <a:solidFill>
            <a:schemeClr val="dk2"/>
          </a:solidFill>
          <a:ln>
            <a:noFill/>
          </a:ln>
        </p:spPr>
        <p:txBody>
          <a:bodyPr lIns="91425" tIns="91425" rIns="91425" bIns="91425" anchor="b"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3" name="Shape 63"/>
          <p:cNvSpPr txBox="1">
            <a:spLocks noGrp="1"/>
          </p:cNvSpPr>
          <p:nvPr>
            <p:ph type="body" idx="1"/>
          </p:nvPr>
        </p:nvSpPr>
        <p:spPr>
          <a:xfrm>
            <a:off x="914400" y="5484607"/>
            <a:ext cx="8001000" cy="777239"/>
          </a:xfrm>
          <a:prstGeom prst="rect">
            <a:avLst/>
          </a:prstGeom>
          <a:solidFill>
            <a:srgbClr val="E3E5DC"/>
          </a:solidFill>
          <a:ln>
            <a:noFill/>
          </a:ln>
        </p:spPr>
        <p:txBody>
          <a:bodyPr lIns="91425" tIns="91425" rIns="91425" bIns="91425" anchor="ctr" anchorCtr="0"/>
          <a:lstStyle>
            <a:lvl1pPr marL="0" lvl="0" indent="0" algn="l" rtl="0">
              <a:spcBef>
                <a:spcPts val="300"/>
              </a:spcBef>
              <a:buClr>
                <a:schemeClr val="accent1"/>
              </a:buClr>
              <a:buFont typeface="Noto Symbol"/>
              <a:buNone/>
              <a:defRPr/>
            </a:lvl1pPr>
            <a:lvl2pPr marL="457200" lvl="1" indent="0" rtl="0">
              <a:spcBef>
                <a:spcPts val="0"/>
              </a:spcBef>
              <a:buClr>
                <a:srgbClr val="888888"/>
              </a:buClr>
              <a:buFont typeface="Questrial"/>
              <a:buNone/>
              <a:defRPr/>
            </a:lvl2pPr>
            <a:lvl3pPr marL="914400" lvl="2" indent="0" rtl="0">
              <a:spcBef>
                <a:spcPts val="0"/>
              </a:spcBef>
              <a:buClr>
                <a:srgbClr val="888888"/>
              </a:buClr>
              <a:buFont typeface="Questrial"/>
              <a:buNone/>
              <a:defRPr/>
            </a:lvl3pPr>
            <a:lvl4pPr marL="1371600" lvl="3" indent="0" rtl="0">
              <a:spcBef>
                <a:spcPts val="0"/>
              </a:spcBef>
              <a:buClr>
                <a:srgbClr val="888888"/>
              </a:buClr>
              <a:buFont typeface="Questrial"/>
              <a:buNone/>
              <a:defRPr/>
            </a:lvl4pPr>
            <a:lvl5pPr marL="1828800" lvl="4" indent="0" rtl="0">
              <a:spcBef>
                <a:spcPts val="0"/>
              </a:spcBef>
              <a:buClr>
                <a:srgbClr val="888888"/>
              </a:buClr>
              <a:buFont typeface="Questrial"/>
              <a:buNone/>
              <a:defRPr/>
            </a:lvl5pPr>
            <a:lvl6pPr marL="2286000" lvl="5" indent="0" rtl="0">
              <a:spcBef>
                <a:spcPts val="0"/>
              </a:spcBef>
              <a:buClr>
                <a:srgbClr val="888888"/>
              </a:buClr>
              <a:buFont typeface="Questrial"/>
              <a:buNone/>
              <a:defRPr/>
            </a:lvl6pPr>
            <a:lvl7pPr marL="2743200" lvl="6" indent="0" rtl="0">
              <a:spcBef>
                <a:spcPts val="0"/>
              </a:spcBef>
              <a:buClr>
                <a:srgbClr val="888888"/>
              </a:buClr>
              <a:buFont typeface="Questrial"/>
              <a:buNone/>
              <a:defRPr/>
            </a:lvl7pPr>
            <a:lvl8pPr marL="3200400" lvl="7" indent="0" rtl="0">
              <a:spcBef>
                <a:spcPts val="0"/>
              </a:spcBef>
              <a:buClr>
                <a:srgbClr val="888888"/>
              </a:buClr>
              <a:buFont typeface="Questrial"/>
              <a:buNone/>
              <a:defRPr/>
            </a:lvl8pPr>
            <a:lvl9pPr marL="3657600" lvl="8" indent="0" rtl="0">
              <a:spcBef>
                <a:spcPts val="0"/>
              </a:spcBef>
              <a:buClr>
                <a:srgbClr val="888888"/>
              </a:buClr>
              <a:buFont typeface="Questrial"/>
              <a:buNone/>
              <a:defRPr/>
            </a:lvl9pPr>
          </a:lstStyle>
          <a:p>
            <a:endParaRPr/>
          </a:p>
        </p:txBody>
      </p:sp>
      <p:sp>
        <p:nvSpPr>
          <p:cNvPr id="64" name="Shape 64"/>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5" name="Shape 65"/>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6" name="Shape 66"/>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9" name="Shape 69"/>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0" name="Shape 70"/>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1" name="Shape 71"/>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0" y="1124712"/>
            <a:ext cx="8915400"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4" name="Shape 74"/>
          <p:cNvSpPr txBox="1">
            <a:spLocks noGrp="1"/>
          </p:cNvSpPr>
          <p:nvPr>
            <p:ph type="body" idx="1"/>
          </p:nvPr>
        </p:nvSpPr>
        <p:spPr>
          <a:xfrm>
            <a:off x="5147533" y="2590800"/>
            <a:ext cx="3566159" cy="3686174"/>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marL="2055813" lvl="5" indent="-354013" rtl="0">
              <a:spcBef>
                <a:spcPts val="0"/>
              </a:spcBef>
              <a:defRPr/>
            </a:lvl6pPr>
            <a:lvl7pPr marL="2055813" lvl="6" indent="-354013" rtl="0">
              <a:spcBef>
                <a:spcPts val="0"/>
              </a:spcBef>
              <a:defRPr/>
            </a:lvl7pPr>
            <a:lvl8pPr marL="2055813" lvl="7" indent="-354013" rtl="0">
              <a:spcBef>
                <a:spcPts val="0"/>
              </a:spcBef>
              <a:defRPr/>
            </a:lvl8pPr>
            <a:lvl9pPr marL="2055813" lvl="8" indent="-354013" rtl="0">
              <a:spcBef>
                <a:spcPts val="0"/>
              </a:spcBef>
              <a:defRPr/>
            </a:lvl9pPr>
          </a:lstStyle>
          <a:p>
            <a:endParaRPr/>
          </a:p>
        </p:txBody>
      </p:sp>
      <p:sp>
        <p:nvSpPr>
          <p:cNvPr id="75" name="Shape 75"/>
          <p:cNvSpPr txBox="1">
            <a:spLocks noGrp="1"/>
          </p:cNvSpPr>
          <p:nvPr>
            <p:ph type="body" idx="2"/>
          </p:nvPr>
        </p:nvSpPr>
        <p:spPr>
          <a:xfrm>
            <a:off x="900951" y="2039110"/>
            <a:ext cx="3566159" cy="4224527"/>
          </a:xfrm>
          <a:prstGeom prst="rect">
            <a:avLst/>
          </a:prstGeom>
          <a:solidFill>
            <a:srgbClr val="E3E5DC"/>
          </a:solidFill>
          <a:ln>
            <a:noFill/>
          </a:ln>
        </p:spPr>
        <p:txBody>
          <a:bodyPr lIns="91425" tIns="91425" rIns="91425" bIns="91425" anchor="t" anchorCtr="0"/>
          <a:lstStyle>
            <a:lvl1pPr marL="0" lvl="0" indent="0" algn="l" rtl="0">
              <a:spcBef>
                <a:spcPts val="2000"/>
              </a:spcBef>
              <a:buClr>
                <a:schemeClr val="accent1"/>
              </a:buClr>
              <a:buFont typeface="Noto Symbol"/>
              <a:buNone/>
              <a:defRPr/>
            </a:lvl1pPr>
            <a:lvl2pPr marL="457200" lvl="1" indent="0" rtl="0">
              <a:spcBef>
                <a:spcPts val="0"/>
              </a:spcBef>
              <a:buFont typeface="Questrial"/>
              <a:buNone/>
              <a:defRPr/>
            </a:lvl2pPr>
            <a:lvl3pPr marL="914400" lvl="2" indent="0" rtl="0">
              <a:spcBef>
                <a:spcPts val="0"/>
              </a:spcBef>
              <a:buFont typeface="Questrial"/>
              <a:buNone/>
              <a:defRPr/>
            </a:lvl3pPr>
            <a:lvl4pPr marL="1371600" lvl="3" indent="0" rtl="0">
              <a:spcBef>
                <a:spcPts val="0"/>
              </a:spcBef>
              <a:buFont typeface="Questrial"/>
              <a:buNone/>
              <a:defRPr/>
            </a:lvl4pPr>
            <a:lvl5pPr marL="1828800" lvl="4" indent="0" rtl="0">
              <a:spcBef>
                <a:spcPts val="0"/>
              </a:spcBef>
              <a:buFont typeface="Questrial"/>
              <a:buNone/>
              <a:defRPr/>
            </a:lvl5pPr>
            <a:lvl6pPr marL="2286000" lvl="5" indent="0" rtl="0">
              <a:spcBef>
                <a:spcPts val="0"/>
              </a:spcBef>
              <a:buFont typeface="Questrial"/>
              <a:buNone/>
              <a:defRPr/>
            </a:lvl6pPr>
            <a:lvl7pPr marL="2743200" lvl="6" indent="0" rtl="0">
              <a:spcBef>
                <a:spcPts val="0"/>
              </a:spcBef>
              <a:buFont typeface="Questrial"/>
              <a:buNone/>
              <a:defRPr/>
            </a:lvl7pPr>
            <a:lvl8pPr marL="3200400" lvl="7" indent="0" rtl="0">
              <a:spcBef>
                <a:spcPts val="0"/>
              </a:spcBef>
              <a:buFont typeface="Questrial"/>
              <a:buNone/>
              <a:defRPr/>
            </a:lvl8pPr>
            <a:lvl9pPr marL="3657600" lvl="8" indent="0" rtl="0">
              <a:spcBef>
                <a:spcPts val="0"/>
              </a:spcBef>
              <a:buFont typeface="Questrial"/>
              <a:buNone/>
              <a:defRPr/>
            </a:lvl9pPr>
          </a:lstStyle>
          <a:p>
            <a:endParaRPr/>
          </a:p>
        </p:txBody>
      </p:sp>
      <p:sp>
        <p:nvSpPr>
          <p:cNvPr id="76" name="Shape 7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7" name="Shape 7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8" name="Shape 7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0" y="1124712"/>
            <a:ext cx="8915400"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1" name="Shape 81"/>
          <p:cNvSpPr>
            <a:spLocks noGrp="1"/>
          </p:cNvSpPr>
          <p:nvPr>
            <p:ph type="pic" idx="2"/>
          </p:nvPr>
        </p:nvSpPr>
        <p:spPr>
          <a:xfrm>
            <a:off x="5487987" y="2048256"/>
            <a:ext cx="3427412" cy="4206240"/>
          </a:xfrm>
          <a:prstGeom prst="rect">
            <a:avLst/>
          </a:prstGeom>
          <a:noFill/>
          <a:ln>
            <a:noFill/>
          </a:ln>
        </p:spPr>
      </p:sp>
      <p:sp>
        <p:nvSpPr>
          <p:cNvPr id="82" name="Shape 82"/>
          <p:cNvSpPr txBox="1">
            <a:spLocks noGrp="1"/>
          </p:cNvSpPr>
          <p:nvPr>
            <p:ph type="body" idx="1"/>
          </p:nvPr>
        </p:nvSpPr>
        <p:spPr>
          <a:xfrm>
            <a:off x="914400" y="2039111"/>
            <a:ext cx="4572000" cy="4224527"/>
          </a:xfrm>
          <a:prstGeom prst="rect">
            <a:avLst/>
          </a:prstGeom>
          <a:solidFill>
            <a:srgbClr val="E3E5DC"/>
          </a:solidFill>
          <a:ln>
            <a:noFill/>
          </a:ln>
        </p:spPr>
        <p:txBody>
          <a:bodyPr lIns="91425" tIns="91425" rIns="91425" bIns="91425" anchor="t" anchorCtr="0"/>
          <a:lstStyle>
            <a:lvl1pPr marL="0" lvl="0" indent="0" rtl="0">
              <a:spcBef>
                <a:spcPts val="0"/>
              </a:spcBef>
              <a:buClr>
                <a:srgbClr val="595959"/>
              </a:buClr>
              <a:buFont typeface="Questrial"/>
              <a:buNone/>
              <a:defRPr/>
            </a:lvl1pPr>
            <a:lvl2pPr marL="457200" lvl="1" indent="0" rtl="0">
              <a:spcBef>
                <a:spcPts val="0"/>
              </a:spcBef>
              <a:buFont typeface="Questrial"/>
              <a:buNone/>
              <a:defRPr/>
            </a:lvl2pPr>
            <a:lvl3pPr marL="914400" lvl="2" indent="0" rtl="0">
              <a:spcBef>
                <a:spcPts val="0"/>
              </a:spcBef>
              <a:buFont typeface="Questrial"/>
              <a:buNone/>
              <a:defRPr/>
            </a:lvl3pPr>
            <a:lvl4pPr marL="1371600" lvl="3" indent="0" rtl="0">
              <a:spcBef>
                <a:spcPts val="0"/>
              </a:spcBef>
              <a:buFont typeface="Questrial"/>
              <a:buNone/>
              <a:defRPr/>
            </a:lvl4pPr>
            <a:lvl5pPr marL="1828800" lvl="4" indent="0" rtl="0">
              <a:spcBef>
                <a:spcPts val="0"/>
              </a:spcBef>
              <a:buFont typeface="Questrial"/>
              <a:buNone/>
              <a:defRPr/>
            </a:lvl5pPr>
            <a:lvl6pPr marL="2286000" lvl="5" indent="0" rtl="0">
              <a:spcBef>
                <a:spcPts val="0"/>
              </a:spcBef>
              <a:buFont typeface="Questrial"/>
              <a:buNone/>
              <a:defRPr/>
            </a:lvl6pPr>
            <a:lvl7pPr marL="2743200" lvl="6" indent="0" rtl="0">
              <a:spcBef>
                <a:spcPts val="0"/>
              </a:spcBef>
              <a:buFont typeface="Questrial"/>
              <a:buNone/>
              <a:defRPr/>
            </a:lvl7pPr>
            <a:lvl8pPr marL="3200400" lvl="7" indent="0" rtl="0">
              <a:spcBef>
                <a:spcPts val="0"/>
              </a:spcBef>
              <a:buFont typeface="Questrial"/>
              <a:buNone/>
              <a:defRPr/>
            </a:lvl8pPr>
            <a:lvl9pPr marL="3657600" lvl="8" indent="0" rtl="0">
              <a:spcBef>
                <a:spcPts val="0"/>
              </a:spcBef>
              <a:buFont typeface="Questrial"/>
              <a:buNone/>
              <a:defRPr/>
            </a:lvl9pPr>
          </a:lstStyle>
          <a:p>
            <a:endParaRPr/>
          </a:p>
        </p:txBody>
      </p:sp>
      <p:sp>
        <p:nvSpPr>
          <p:cNvPr id="83" name="Shape 83"/>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4" name="Shape 84"/>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5" name="Shape 85"/>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icture above Caption">
    <p:spTree>
      <p:nvGrpSpPr>
        <p:cNvPr id="1" name="Shape 86"/>
        <p:cNvGrpSpPr/>
        <p:nvPr/>
      </p:nvGrpSpPr>
      <p:grpSpPr>
        <a:xfrm>
          <a:off x="0" y="0"/>
          <a:ext cx="0" cy="0"/>
          <a:chOff x="0" y="0"/>
          <a:chExt cx="0" cy="0"/>
        </a:xfrm>
      </p:grpSpPr>
      <p:sp>
        <p:nvSpPr>
          <p:cNvPr id="87" name="Shape 87"/>
          <p:cNvSpPr txBox="1">
            <a:spLocks noGrp="1"/>
          </p:cNvSpPr>
          <p:nvPr>
            <p:ph type="ctrTitle"/>
          </p:nvPr>
        </p:nvSpPr>
        <p:spPr>
          <a:xfrm>
            <a:off x="0" y="4114800"/>
            <a:ext cx="8915400" cy="877823"/>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88" name="Shape 88"/>
          <p:cNvSpPr txBox="1">
            <a:spLocks noGrp="1"/>
          </p:cNvSpPr>
          <p:nvPr>
            <p:ph type="subTitle" idx="1"/>
          </p:nvPr>
        </p:nvSpPr>
        <p:spPr>
          <a:xfrm>
            <a:off x="914400" y="5002305"/>
            <a:ext cx="8001000" cy="1855695"/>
          </a:xfrm>
          <a:prstGeom prst="rect">
            <a:avLst/>
          </a:prstGeom>
          <a:solidFill>
            <a:srgbClr val="E3E5DC"/>
          </a:solidFill>
          <a:ln>
            <a:noFill/>
          </a:ln>
        </p:spPr>
        <p:txBody>
          <a:bodyPr lIns="91425" tIns="91425" rIns="91425" bIns="91425" anchor="t" anchorCtr="0"/>
          <a:lstStyle>
            <a:lvl1pPr marL="0" marR="0" lvl="0" indent="0" algn="l" rtl="0">
              <a:spcBef>
                <a:spcPts val="300"/>
              </a:spcBef>
              <a:buClr>
                <a:schemeClr val="accent1"/>
              </a:buClr>
              <a:buFont typeface="Noto Symbol"/>
              <a:buNone/>
              <a:defRPr/>
            </a:lvl1pPr>
            <a:lvl2pPr marL="457200" marR="0" lvl="1" indent="0" algn="ctr" rtl="0">
              <a:spcBef>
                <a:spcPts val="600"/>
              </a:spcBef>
              <a:buClr>
                <a:srgbClr val="51640A"/>
              </a:buClr>
              <a:buFont typeface="Noto Symbol"/>
              <a:buNone/>
              <a:defRPr/>
            </a:lvl2pPr>
            <a:lvl3pPr marL="914400" marR="0" lvl="2" indent="0" algn="ctr" rtl="0">
              <a:spcBef>
                <a:spcPts val="600"/>
              </a:spcBef>
              <a:buClr>
                <a:schemeClr val="accent1"/>
              </a:buClr>
              <a:buFont typeface="Noto Symbol"/>
              <a:buNone/>
              <a:defRPr/>
            </a:lvl3pPr>
            <a:lvl4pPr marL="1371600" marR="0" lvl="3" indent="0" algn="ctr" rtl="0">
              <a:spcBef>
                <a:spcPts val="600"/>
              </a:spcBef>
              <a:buClr>
                <a:srgbClr val="51640A"/>
              </a:buClr>
              <a:buFont typeface="Noto Symbol"/>
              <a:buNone/>
              <a:defRPr/>
            </a:lvl4pPr>
            <a:lvl5pPr marL="1828800" marR="0" lvl="4" indent="0" algn="ctr" rtl="0">
              <a:spcBef>
                <a:spcPts val="600"/>
              </a:spcBef>
              <a:buClr>
                <a:schemeClr val="accent1"/>
              </a:buClr>
              <a:buFont typeface="Noto Symbol"/>
              <a:buNone/>
              <a:defRPr/>
            </a:lvl5pPr>
            <a:lvl6pPr marL="2286000" marR="0" lvl="5" indent="0" algn="ctr" rtl="0">
              <a:spcBef>
                <a:spcPts val="360"/>
              </a:spcBef>
              <a:buClr>
                <a:srgbClr val="51640A"/>
              </a:buClr>
              <a:buFont typeface="Noto Symbol"/>
              <a:buNone/>
              <a:defRPr/>
            </a:lvl6pPr>
            <a:lvl7pPr marL="2743200" marR="0" lvl="6" indent="0" algn="ctr" rtl="0">
              <a:spcBef>
                <a:spcPts val="360"/>
              </a:spcBef>
              <a:buClr>
                <a:schemeClr val="accent1"/>
              </a:buClr>
              <a:buFont typeface="Noto Symbol"/>
              <a:buNone/>
              <a:defRPr/>
            </a:lvl7pPr>
            <a:lvl8pPr marL="3200400" marR="0" lvl="7" indent="0" algn="ctr" rtl="0">
              <a:spcBef>
                <a:spcPts val="360"/>
              </a:spcBef>
              <a:buClr>
                <a:srgbClr val="51640A"/>
              </a:buClr>
              <a:buFont typeface="Noto Symbol"/>
              <a:buNone/>
              <a:defRPr/>
            </a:lvl8pPr>
            <a:lvl9pPr marL="3657600" marR="0" lvl="8" indent="0" algn="ctr" rtl="0">
              <a:spcBef>
                <a:spcPts val="360"/>
              </a:spcBef>
              <a:buClr>
                <a:schemeClr val="accent1"/>
              </a:buClr>
              <a:buFont typeface="Noto Symbol"/>
              <a:buNone/>
              <a:defRPr/>
            </a:lvl9pPr>
          </a:lstStyle>
          <a:p>
            <a:endParaRPr/>
          </a:p>
        </p:txBody>
      </p:sp>
      <p:sp>
        <p:nvSpPr>
          <p:cNvPr id="89" name="Shape 89"/>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0" name="Shape 90"/>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1" name="Shape 91"/>
          <p:cNvSpPr>
            <a:spLocks noGrp="1"/>
          </p:cNvSpPr>
          <p:nvPr>
            <p:ph type="pic" idx="2"/>
          </p:nvPr>
        </p:nvSpPr>
        <p:spPr>
          <a:xfrm>
            <a:off x="927100" y="1129553"/>
            <a:ext cx="7988300" cy="2980943"/>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Shape 92"/>
        <p:cNvGrpSpPr/>
        <p:nvPr/>
      </p:nvGrpSpPr>
      <p:grpSpPr>
        <a:xfrm>
          <a:off x="0" y="0"/>
          <a:ext cx="0" cy="0"/>
          <a:chOff x="0" y="0"/>
          <a:chExt cx="0" cy="0"/>
        </a:xfrm>
      </p:grpSpPr>
      <p:sp>
        <p:nvSpPr>
          <p:cNvPr id="93" name="Shape 93"/>
          <p:cNvSpPr txBox="1">
            <a:spLocks noGrp="1"/>
          </p:cNvSpPr>
          <p:nvPr>
            <p:ph type="ctrTitle"/>
          </p:nvPr>
        </p:nvSpPr>
        <p:spPr>
          <a:xfrm>
            <a:off x="0" y="4114800"/>
            <a:ext cx="8915400" cy="877823"/>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94" name="Shape 94"/>
          <p:cNvSpPr txBox="1">
            <a:spLocks noGrp="1"/>
          </p:cNvSpPr>
          <p:nvPr>
            <p:ph type="subTitle" idx="1"/>
          </p:nvPr>
        </p:nvSpPr>
        <p:spPr>
          <a:xfrm>
            <a:off x="914400" y="5002305"/>
            <a:ext cx="8001000" cy="1855695"/>
          </a:xfrm>
          <a:prstGeom prst="rect">
            <a:avLst/>
          </a:prstGeom>
          <a:solidFill>
            <a:srgbClr val="E3E5DC"/>
          </a:solidFill>
          <a:ln>
            <a:noFill/>
          </a:ln>
        </p:spPr>
        <p:txBody>
          <a:bodyPr lIns="91425" tIns="91425" rIns="91425" bIns="91425" anchor="t" anchorCtr="0"/>
          <a:lstStyle>
            <a:lvl1pPr marL="0" marR="0" lvl="0" indent="0" algn="l" rtl="0">
              <a:spcBef>
                <a:spcPts val="300"/>
              </a:spcBef>
              <a:buClr>
                <a:schemeClr val="accent1"/>
              </a:buClr>
              <a:buFont typeface="Noto Symbol"/>
              <a:buNone/>
              <a:defRPr/>
            </a:lvl1pPr>
            <a:lvl2pPr marL="457200" marR="0" lvl="1" indent="0" algn="ctr" rtl="0">
              <a:spcBef>
                <a:spcPts val="600"/>
              </a:spcBef>
              <a:buClr>
                <a:srgbClr val="51640A"/>
              </a:buClr>
              <a:buFont typeface="Noto Symbol"/>
              <a:buNone/>
              <a:defRPr/>
            </a:lvl2pPr>
            <a:lvl3pPr marL="914400" marR="0" lvl="2" indent="0" algn="ctr" rtl="0">
              <a:spcBef>
                <a:spcPts val="600"/>
              </a:spcBef>
              <a:buClr>
                <a:schemeClr val="accent1"/>
              </a:buClr>
              <a:buFont typeface="Noto Symbol"/>
              <a:buNone/>
              <a:defRPr/>
            </a:lvl3pPr>
            <a:lvl4pPr marL="1371600" marR="0" lvl="3" indent="0" algn="ctr" rtl="0">
              <a:spcBef>
                <a:spcPts val="600"/>
              </a:spcBef>
              <a:buClr>
                <a:srgbClr val="51640A"/>
              </a:buClr>
              <a:buFont typeface="Noto Symbol"/>
              <a:buNone/>
              <a:defRPr/>
            </a:lvl4pPr>
            <a:lvl5pPr marL="1828800" marR="0" lvl="4" indent="0" algn="ctr" rtl="0">
              <a:spcBef>
                <a:spcPts val="600"/>
              </a:spcBef>
              <a:buClr>
                <a:schemeClr val="accent1"/>
              </a:buClr>
              <a:buFont typeface="Noto Symbol"/>
              <a:buNone/>
              <a:defRPr/>
            </a:lvl5pPr>
            <a:lvl6pPr marL="2286000" marR="0" lvl="5" indent="0" algn="ctr" rtl="0">
              <a:spcBef>
                <a:spcPts val="360"/>
              </a:spcBef>
              <a:buClr>
                <a:srgbClr val="51640A"/>
              </a:buClr>
              <a:buFont typeface="Noto Symbol"/>
              <a:buNone/>
              <a:defRPr/>
            </a:lvl6pPr>
            <a:lvl7pPr marL="2743200" marR="0" lvl="6" indent="0" algn="ctr" rtl="0">
              <a:spcBef>
                <a:spcPts val="360"/>
              </a:spcBef>
              <a:buClr>
                <a:schemeClr val="accent1"/>
              </a:buClr>
              <a:buFont typeface="Noto Symbol"/>
              <a:buNone/>
              <a:defRPr/>
            </a:lvl7pPr>
            <a:lvl8pPr marL="3200400" marR="0" lvl="7" indent="0" algn="ctr" rtl="0">
              <a:spcBef>
                <a:spcPts val="360"/>
              </a:spcBef>
              <a:buClr>
                <a:srgbClr val="51640A"/>
              </a:buClr>
              <a:buFont typeface="Noto Symbol"/>
              <a:buNone/>
              <a:defRPr/>
            </a:lvl8pPr>
            <a:lvl9pPr marL="3657600" marR="0" lvl="8" indent="0" algn="ctr" rtl="0">
              <a:spcBef>
                <a:spcPts val="360"/>
              </a:spcBef>
              <a:buClr>
                <a:schemeClr val="accent1"/>
              </a:buClr>
              <a:buFont typeface="Noto Symbol"/>
              <a:buNone/>
              <a:defRPr/>
            </a:lvl9pPr>
          </a:lstStyle>
          <a:p>
            <a:endParaRPr/>
          </a:p>
        </p:txBody>
      </p:sp>
      <p:sp>
        <p:nvSpPr>
          <p:cNvPr id="95" name="Shape 95"/>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6" name="Shape 96"/>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7" name="Shape 97"/>
          <p:cNvSpPr>
            <a:spLocks noGrp="1"/>
          </p:cNvSpPr>
          <p:nvPr>
            <p:ph type="pic" idx="2"/>
          </p:nvPr>
        </p:nvSpPr>
        <p:spPr>
          <a:xfrm>
            <a:off x="927100" y="1129553"/>
            <a:ext cx="3986783" cy="2980943"/>
          </a:xfrm>
          <a:prstGeom prst="rect">
            <a:avLst/>
          </a:prstGeom>
          <a:noFill/>
          <a:ln>
            <a:noFill/>
          </a:ln>
        </p:spPr>
      </p:sp>
      <p:sp>
        <p:nvSpPr>
          <p:cNvPr id="98" name="Shape 98"/>
          <p:cNvSpPr>
            <a:spLocks noGrp="1"/>
          </p:cNvSpPr>
          <p:nvPr>
            <p:ph type="pic" idx="3"/>
          </p:nvPr>
        </p:nvSpPr>
        <p:spPr>
          <a:xfrm>
            <a:off x="4928616" y="1129553"/>
            <a:ext cx="3986783" cy="2980943"/>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Pictures with Caption">
    <p:spTree>
      <p:nvGrpSpPr>
        <p:cNvPr id="1" name="Shape 99"/>
        <p:cNvGrpSpPr/>
        <p:nvPr/>
      </p:nvGrpSpPr>
      <p:grpSpPr>
        <a:xfrm>
          <a:off x="0" y="0"/>
          <a:ext cx="0" cy="0"/>
          <a:chOff x="0" y="0"/>
          <a:chExt cx="0" cy="0"/>
        </a:xfrm>
      </p:grpSpPr>
      <p:sp>
        <p:nvSpPr>
          <p:cNvPr id="100" name="Shape 100"/>
          <p:cNvSpPr txBox="1">
            <a:spLocks noGrp="1"/>
          </p:cNvSpPr>
          <p:nvPr>
            <p:ph type="ctrTitle"/>
          </p:nvPr>
        </p:nvSpPr>
        <p:spPr>
          <a:xfrm>
            <a:off x="0" y="4114800"/>
            <a:ext cx="8915400" cy="877823"/>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01" name="Shape 101"/>
          <p:cNvSpPr txBox="1">
            <a:spLocks noGrp="1"/>
          </p:cNvSpPr>
          <p:nvPr>
            <p:ph type="subTitle" idx="1"/>
          </p:nvPr>
        </p:nvSpPr>
        <p:spPr>
          <a:xfrm>
            <a:off x="914400" y="5002305"/>
            <a:ext cx="8001000" cy="1855695"/>
          </a:xfrm>
          <a:prstGeom prst="rect">
            <a:avLst/>
          </a:prstGeom>
          <a:solidFill>
            <a:srgbClr val="E3E5DC"/>
          </a:solidFill>
          <a:ln>
            <a:noFill/>
          </a:ln>
        </p:spPr>
        <p:txBody>
          <a:bodyPr lIns="91425" tIns="91425" rIns="91425" bIns="91425" anchor="t" anchorCtr="0"/>
          <a:lstStyle>
            <a:lvl1pPr marL="0" marR="0" lvl="0" indent="0" algn="l" rtl="0">
              <a:spcBef>
                <a:spcPts val="300"/>
              </a:spcBef>
              <a:buClr>
                <a:schemeClr val="accent1"/>
              </a:buClr>
              <a:buFont typeface="Noto Symbol"/>
              <a:buNone/>
              <a:defRPr/>
            </a:lvl1pPr>
            <a:lvl2pPr marL="457200" marR="0" lvl="1" indent="0" algn="ctr" rtl="0">
              <a:spcBef>
                <a:spcPts val="600"/>
              </a:spcBef>
              <a:buClr>
                <a:srgbClr val="51640A"/>
              </a:buClr>
              <a:buFont typeface="Noto Symbol"/>
              <a:buNone/>
              <a:defRPr/>
            </a:lvl2pPr>
            <a:lvl3pPr marL="914400" marR="0" lvl="2" indent="0" algn="ctr" rtl="0">
              <a:spcBef>
                <a:spcPts val="600"/>
              </a:spcBef>
              <a:buClr>
                <a:schemeClr val="accent1"/>
              </a:buClr>
              <a:buFont typeface="Noto Symbol"/>
              <a:buNone/>
              <a:defRPr/>
            </a:lvl3pPr>
            <a:lvl4pPr marL="1371600" marR="0" lvl="3" indent="0" algn="ctr" rtl="0">
              <a:spcBef>
                <a:spcPts val="600"/>
              </a:spcBef>
              <a:buClr>
                <a:srgbClr val="51640A"/>
              </a:buClr>
              <a:buFont typeface="Noto Symbol"/>
              <a:buNone/>
              <a:defRPr/>
            </a:lvl4pPr>
            <a:lvl5pPr marL="1828800" marR="0" lvl="4" indent="0" algn="ctr" rtl="0">
              <a:spcBef>
                <a:spcPts val="600"/>
              </a:spcBef>
              <a:buClr>
                <a:schemeClr val="accent1"/>
              </a:buClr>
              <a:buFont typeface="Noto Symbol"/>
              <a:buNone/>
              <a:defRPr/>
            </a:lvl5pPr>
            <a:lvl6pPr marL="2286000" marR="0" lvl="5" indent="0" algn="ctr" rtl="0">
              <a:spcBef>
                <a:spcPts val="360"/>
              </a:spcBef>
              <a:buClr>
                <a:srgbClr val="51640A"/>
              </a:buClr>
              <a:buFont typeface="Noto Symbol"/>
              <a:buNone/>
              <a:defRPr/>
            </a:lvl6pPr>
            <a:lvl7pPr marL="2743200" marR="0" lvl="6" indent="0" algn="ctr" rtl="0">
              <a:spcBef>
                <a:spcPts val="360"/>
              </a:spcBef>
              <a:buClr>
                <a:schemeClr val="accent1"/>
              </a:buClr>
              <a:buFont typeface="Noto Symbol"/>
              <a:buNone/>
              <a:defRPr/>
            </a:lvl7pPr>
            <a:lvl8pPr marL="3200400" marR="0" lvl="7" indent="0" algn="ctr" rtl="0">
              <a:spcBef>
                <a:spcPts val="360"/>
              </a:spcBef>
              <a:buClr>
                <a:srgbClr val="51640A"/>
              </a:buClr>
              <a:buFont typeface="Noto Symbol"/>
              <a:buNone/>
              <a:defRPr/>
            </a:lvl8pPr>
            <a:lvl9pPr marL="3657600" marR="0" lvl="8" indent="0" algn="ctr" rtl="0">
              <a:spcBef>
                <a:spcPts val="360"/>
              </a:spcBef>
              <a:buClr>
                <a:schemeClr val="accent1"/>
              </a:buClr>
              <a:buFont typeface="Noto Symbol"/>
              <a:buNone/>
              <a:defRPr/>
            </a:lvl9pPr>
          </a:lstStyle>
          <a:p>
            <a:endParaRPr/>
          </a:p>
        </p:txBody>
      </p:sp>
      <p:sp>
        <p:nvSpPr>
          <p:cNvPr id="102" name="Shape 102"/>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3" name="Shape 103"/>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4" name="Shape 104"/>
          <p:cNvSpPr>
            <a:spLocks noGrp="1"/>
          </p:cNvSpPr>
          <p:nvPr>
            <p:ph type="pic" idx="2"/>
          </p:nvPr>
        </p:nvSpPr>
        <p:spPr>
          <a:xfrm>
            <a:off x="927100" y="1129553"/>
            <a:ext cx="6601967" cy="2980943"/>
          </a:xfrm>
          <a:prstGeom prst="rect">
            <a:avLst/>
          </a:prstGeom>
          <a:noFill/>
          <a:ln>
            <a:noFill/>
          </a:ln>
        </p:spPr>
      </p:sp>
      <p:sp>
        <p:nvSpPr>
          <p:cNvPr id="105" name="Shape 105"/>
          <p:cNvSpPr>
            <a:spLocks noGrp="1"/>
          </p:cNvSpPr>
          <p:nvPr>
            <p:ph type="pic" idx="3"/>
          </p:nvPr>
        </p:nvSpPr>
        <p:spPr>
          <a:xfrm>
            <a:off x="7543800" y="1129553"/>
            <a:ext cx="1371599" cy="1481327"/>
          </a:xfrm>
          <a:prstGeom prst="rect">
            <a:avLst/>
          </a:prstGeom>
          <a:noFill/>
          <a:ln>
            <a:noFill/>
          </a:ln>
        </p:spPr>
      </p:sp>
      <p:sp>
        <p:nvSpPr>
          <p:cNvPr id="106" name="Shape 106"/>
          <p:cNvSpPr>
            <a:spLocks noGrp="1"/>
          </p:cNvSpPr>
          <p:nvPr>
            <p:ph type="pic" idx="4"/>
          </p:nvPr>
        </p:nvSpPr>
        <p:spPr>
          <a:xfrm>
            <a:off x="7543800" y="2629168"/>
            <a:ext cx="1371599" cy="1481327"/>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09" name="Shape 109"/>
          <p:cNvSpPr txBox="1">
            <a:spLocks noGrp="1"/>
          </p:cNvSpPr>
          <p:nvPr>
            <p:ph type="body" idx="1"/>
          </p:nvPr>
        </p:nvSpPr>
        <p:spPr>
          <a:xfrm rot="5400000">
            <a:off x="3084278" y="625707"/>
            <a:ext cx="3670766" cy="7610476"/>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0" name="Shape 110"/>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1" name="Shape 111"/>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2" name="Shape 112"/>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rot="5400000">
            <a:off x="5678114" y="3438993"/>
            <a:ext cx="5533278" cy="914400"/>
          </a:xfrm>
          <a:prstGeom prst="rect">
            <a:avLst/>
          </a:prstGeom>
          <a:solidFill>
            <a:schemeClr val="dk2"/>
          </a:solidFill>
          <a:ln>
            <a:noFill/>
          </a:ln>
        </p:spPr>
        <p:txBody>
          <a:bodyPr lIns="91425" tIns="91425" rIns="91425" bIns="91425" anchor="ctr" anchorCtr="0"/>
          <a:lstStyle>
            <a:lvl1pPr marL="0" lvl="0" indent="0" algn="l" rtl="0">
              <a:spcBef>
                <a:spcPts val="0"/>
              </a:spcBef>
              <a:buClr>
                <a:schemeClr val="lt1"/>
              </a:buClr>
              <a:buFont typeface="Quest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5" name="Shape 115"/>
          <p:cNvSpPr txBox="1">
            <a:spLocks noGrp="1"/>
          </p:cNvSpPr>
          <p:nvPr>
            <p:ph type="body" idx="1"/>
          </p:nvPr>
        </p:nvSpPr>
        <p:spPr>
          <a:xfrm rot="5400000">
            <a:off x="2059547" y="792723"/>
            <a:ext cx="4542304" cy="64262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6" name="Shape 11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7" name="Shape 11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8" name="Shape 11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701800"/>
            <a:ext cx="5618700" cy="5454400"/>
          </a:xfrm>
          <a:prstGeom prst="rect">
            <a:avLst/>
          </a:prstGeom>
        </p:spPr>
        <p:txBody>
          <a:bodyPr lIns="91425" tIns="91425" rIns="91425" bIns="91425" anchor="ctr" anchorCtr="0"/>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a:endParaRPr/>
          </a:p>
        </p:txBody>
      </p:sp>
      <p:sp>
        <p:nvSpPr>
          <p:cNvPr id="35" name="Shape 35"/>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solidFill>
                  <a:schemeClr val="lt1"/>
                </a:solidFill>
              </a:rPr>
              <a:pPr/>
              <a:t>‹#›</a:t>
            </a:fld>
            <a:endParaRPr lang="en">
              <a:solidFill>
                <a:schemeClr val="lt1"/>
              </a:solidFill>
            </a:endParaRPr>
          </a:p>
        </p:txBody>
      </p:sp>
    </p:spTree>
    <p:extLst>
      <p:ext uri="{BB962C8B-B14F-4D97-AF65-F5344CB8AC3E}">
        <p14:creationId xmlns:p14="http://schemas.microsoft.com/office/powerpoint/2010/main" val="1509159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390467"/>
            <a:ext cx="8520600" cy="1068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638233"/>
            <a:ext cx="8520600" cy="4453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700885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390467"/>
            <a:ext cx="8520600" cy="1068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638233"/>
            <a:ext cx="3999900" cy="44536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body" idx="2"/>
          </p:nvPr>
        </p:nvSpPr>
        <p:spPr>
          <a:xfrm>
            <a:off x="4832400" y="1638233"/>
            <a:ext cx="3999900" cy="44536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5" name="Shape 25"/>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1895029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9500" y="5640767"/>
            <a:ext cx="5998800" cy="798400"/>
          </a:xfrm>
          <a:prstGeom prst="rect">
            <a:avLst/>
          </a:prstGeom>
        </p:spPr>
        <p:txBody>
          <a:bodyPr lIns="91425" tIns="91425" rIns="91425" bIns="91425" anchor="ctr" anchorCtr="0"/>
          <a:lstStyle>
            <a:lvl1pPr lvl="0">
              <a:lnSpc>
                <a:spcPct val="100000"/>
              </a:lnSpc>
              <a:spcBef>
                <a:spcPts val="0"/>
              </a:spcBef>
              <a:spcAft>
                <a:spcPts val="0"/>
              </a:spcAft>
              <a:buClr>
                <a:schemeClr val="accent1"/>
              </a:buClr>
              <a:buSzPct val="100000"/>
              <a:buFont typeface="Amatic SC"/>
              <a:buNone/>
              <a:defRPr sz="2400" b="1">
                <a:solidFill>
                  <a:schemeClr val="accent1"/>
                </a:solidFill>
                <a:latin typeface="Amatic SC"/>
                <a:ea typeface="Amatic SC"/>
                <a:cs typeface="Amatic SC"/>
                <a:sym typeface="Amatic SC"/>
              </a:defRPr>
            </a:lvl1pPr>
          </a:lstStyle>
          <a:p>
            <a:endParaRPr/>
          </a:p>
        </p:txBody>
      </p:sp>
      <p:sp>
        <p:nvSpPr>
          <p:cNvPr id="45" name="Shape 45"/>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806107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1_Section header">
    <p:bg>
      <p:bgPr>
        <a:solidFill>
          <a:schemeClr val="dk1"/>
        </a:solidFill>
        <a:effectLst/>
      </p:bgPr>
    </p:bg>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2802750" y="1070000"/>
            <a:ext cx="3538500" cy="4718000"/>
          </a:xfrm>
          <a:prstGeom prst="rect">
            <a:avLst/>
          </a:prstGeom>
          <a:solidFill>
            <a:srgbClr val="FFFFFF"/>
          </a:solidFill>
        </p:spPr>
        <p:txBody>
          <a:bodyPr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6" name="Shape 16"/>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624451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2" name="Shape 32"/>
          <p:cNvSpPr txBox="1">
            <a:spLocks noGrp="1"/>
          </p:cNvSpPr>
          <p:nvPr>
            <p:ph type="body" idx="1"/>
          </p:nvPr>
        </p:nvSpPr>
        <p:spPr>
          <a:xfrm>
            <a:off x="1120587" y="2017713"/>
            <a:ext cx="3566159" cy="877887"/>
          </a:xfrm>
          <a:prstGeom prst="rect">
            <a:avLst/>
          </a:prstGeom>
          <a:noFill/>
          <a:ln>
            <a:noFill/>
          </a:ln>
        </p:spPr>
        <p:txBody>
          <a:bodyPr lIns="91425" tIns="91425" rIns="91425" bIns="91425" anchor="b" anchorCtr="0"/>
          <a:lstStyle>
            <a:lvl1pPr marL="0" lvl="0" indent="0" rtl="0">
              <a:spcBef>
                <a:spcPts val="0"/>
              </a:spcBef>
              <a:buFont typeface="Questrial"/>
              <a:buNone/>
              <a:defRPr/>
            </a:lvl1pPr>
            <a:lvl2pPr marL="457200" lvl="1" indent="0" rtl="0">
              <a:spcBef>
                <a:spcPts val="0"/>
              </a:spcBef>
              <a:buFont typeface="Questrial"/>
              <a:buNone/>
              <a:defRPr/>
            </a:lvl2pPr>
            <a:lvl3pPr marL="914400" lvl="2" indent="0" rtl="0">
              <a:spcBef>
                <a:spcPts val="0"/>
              </a:spcBef>
              <a:buFont typeface="Questrial"/>
              <a:buNone/>
              <a:defRPr/>
            </a:lvl3pPr>
            <a:lvl4pPr marL="1371600" lvl="3" indent="0" rtl="0">
              <a:spcBef>
                <a:spcPts val="0"/>
              </a:spcBef>
              <a:buFont typeface="Questrial"/>
              <a:buNone/>
              <a:defRPr/>
            </a:lvl4pPr>
            <a:lvl5pPr marL="1828800" lvl="4" indent="0" rtl="0">
              <a:spcBef>
                <a:spcPts val="0"/>
              </a:spcBef>
              <a:buFont typeface="Questrial"/>
              <a:buNone/>
              <a:defRPr/>
            </a:lvl5pPr>
            <a:lvl6pPr marL="2286000" lvl="5" indent="0" rtl="0">
              <a:spcBef>
                <a:spcPts val="0"/>
              </a:spcBef>
              <a:buFont typeface="Questrial"/>
              <a:buNone/>
              <a:defRPr/>
            </a:lvl6pPr>
            <a:lvl7pPr marL="2743200" lvl="6" indent="0" rtl="0">
              <a:spcBef>
                <a:spcPts val="0"/>
              </a:spcBef>
              <a:buFont typeface="Questrial"/>
              <a:buNone/>
              <a:defRPr/>
            </a:lvl7pPr>
            <a:lvl8pPr marL="3200400" lvl="7" indent="0" rtl="0">
              <a:spcBef>
                <a:spcPts val="0"/>
              </a:spcBef>
              <a:buFont typeface="Questrial"/>
              <a:buNone/>
              <a:defRPr/>
            </a:lvl8pPr>
            <a:lvl9pPr marL="3657600" lvl="8" indent="0" rtl="0">
              <a:spcBef>
                <a:spcPts val="0"/>
              </a:spcBef>
              <a:buFont typeface="Questrial"/>
              <a:buNone/>
              <a:defRPr/>
            </a:lvl9pPr>
          </a:lstStyle>
          <a:p>
            <a:endParaRPr/>
          </a:p>
        </p:txBody>
      </p:sp>
      <p:sp>
        <p:nvSpPr>
          <p:cNvPr id="33" name="Shape 33"/>
          <p:cNvSpPr txBox="1">
            <a:spLocks noGrp="1"/>
          </p:cNvSpPr>
          <p:nvPr>
            <p:ph type="body" idx="2"/>
          </p:nvPr>
        </p:nvSpPr>
        <p:spPr>
          <a:xfrm>
            <a:off x="1120587" y="3065928"/>
            <a:ext cx="3566159" cy="3211045"/>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marL="2055813" lvl="5" indent="-354013" rtl="0">
              <a:spcBef>
                <a:spcPts val="0"/>
              </a:spcBef>
              <a:defRPr/>
            </a:lvl6pPr>
            <a:lvl7pPr marL="2055813" lvl="6" indent="-354013" rtl="0">
              <a:spcBef>
                <a:spcPts val="0"/>
              </a:spcBef>
              <a:defRPr/>
            </a:lvl7pPr>
            <a:lvl8pPr marL="2055813" lvl="7" indent="-354013" rtl="0">
              <a:spcBef>
                <a:spcPts val="0"/>
              </a:spcBef>
              <a:defRPr/>
            </a:lvl8pPr>
            <a:lvl9pPr marL="2055813" lvl="8" indent="-354013" rtl="0">
              <a:spcBef>
                <a:spcPts val="0"/>
              </a:spcBef>
              <a:defRPr/>
            </a:lvl9pPr>
          </a:lstStyle>
          <a:p>
            <a:endParaRPr/>
          </a:p>
        </p:txBody>
      </p:sp>
      <p:sp>
        <p:nvSpPr>
          <p:cNvPr id="34" name="Shape 34"/>
          <p:cNvSpPr txBox="1">
            <a:spLocks noGrp="1"/>
          </p:cNvSpPr>
          <p:nvPr>
            <p:ph type="body" idx="3"/>
          </p:nvPr>
        </p:nvSpPr>
        <p:spPr>
          <a:xfrm>
            <a:off x="5147533" y="2017713"/>
            <a:ext cx="3566159" cy="877887"/>
          </a:xfrm>
          <a:prstGeom prst="rect">
            <a:avLst/>
          </a:prstGeom>
          <a:noFill/>
          <a:ln>
            <a:noFill/>
          </a:ln>
        </p:spPr>
        <p:txBody>
          <a:bodyPr lIns="91425" tIns="91425" rIns="91425" bIns="91425" anchor="b" anchorCtr="0"/>
          <a:lstStyle>
            <a:lvl1pPr marL="0" lvl="0" indent="0" rtl="0">
              <a:spcBef>
                <a:spcPts val="0"/>
              </a:spcBef>
              <a:buFont typeface="Questrial"/>
              <a:buNone/>
              <a:defRPr/>
            </a:lvl1pPr>
            <a:lvl2pPr marL="457200" lvl="1" indent="0" rtl="0">
              <a:spcBef>
                <a:spcPts val="0"/>
              </a:spcBef>
              <a:buFont typeface="Questrial"/>
              <a:buNone/>
              <a:defRPr/>
            </a:lvl2pPr>
            <a:lvl3pPr marL="914400" lvl="2" indent="0" rtl="0">
              <a:spcBef>
                <a:spcPts val="0"/>
              </a:spcBef>
              <a:buFont typeface="Questrial"/>
              <a:buNone/>
              <a:defRPr/>
            </a:lvl3pPr>
            <a:lvl4pPr marL="1371600" lvl="3" indent="0" rtl="0">
              <a:spcBef>
                <a:spcPts val="0"/>
              </a:spcBef>
              <a:buFont typeface="Questrial"/>
              <a:buNone/>
              <a:defRPr/>
            </a:lvl4pPr>
            <a:lvl5pPr marL="1828800" lvl="4" indent="0" rtl="0">
              <a:spcBef>
                <a:spcPts val="0"/>
              </a:spcBef>
              <a:buFont typeface="Questrial"/>
              <a:buNone/>
              <a:defRPr/>
            </a:lvl5pPr>
            <a:lvl6pPr marL="2286000" lvl="5" indent="0" rtl="0">
              <a:spcBef>
                <a:spcPts val="0"/>
              </a:spcBef>
              <a:buFont typeface="Questrial"/>
              <a:buNone/>
              <a:defRPr/>
            </a:lvl6pPr>
            <a:lvl7pPr marL="2743200" lvl="6" indent="0" rtl="0">
              <a:spcBef>
                <a:spcPts val="0"/>
              </a:spcBef>
              <a:buFont typeface="Questrial"/>
              <a:buNone/>
              <a:defRPr/>
            </a:lvl7pPr>
            <a:lvl8pPr marL="3200400" lvl="7" indent="0" rtl="0">
              <a:spcBef>
                <a:spcPts val="0"/>
              </a:spcBef>
              <a:buFont typeface="Questrial"/>
              <a:buNone/>
              <a:defRPr/>
            </a:lvl8pPr>
            <a:lvl9pPr marL="3657600" lvl="8" indent="0" rtl="0">
              <a:spcBef>
                <a:spcPts val="0"/>
              </a:spcBef>
              <a:buFont typeface="Questrial"/>
              <a:buNone/>
              <a:defRPr/>
            </a:lvl9pPr>
          </a:lstStyle>
          <a:p>
            <a:endParaRPr/>
          </a:p>
        </p:txBody>
      </p:sp>
      <p:sp>
        <p:nvSpPr>
          <p:cNvPr id="35" name="Shape 35"/>
          <p:cNvSpPr txBox="1">
            <a:spLocks noGrp="1"/>
          </p:cNvSpPr>
          <p:nvPr>
            <p:ph type="body" idx="4"/>
          </p:nvPr>
        </p:nvSpPr>
        <p:spPr>
          <a:xfrm>
            <a:off x="5147533" y="3065928"/>
            <a:ext cx="3566159" cy="3211045"/>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marL="2055813" lvl="5" indent="-354013" rtl="0">
              <a:spcBef>
                <a:spcPts val="0"/>
              </a:spcBef>
              <a:defRPr/>
            </a:lvl6pPr>
            <a:lvl7pPr marL="2055813" lvl="6" indent="-354013" rtl="0">
              <a:spcBef>
                <a:spcPts val="0"/>
              </a:spcBef>
              <a:defRPr/>
            </a:lvl7pPr>
            <a:lvl8pPr marL="2055813" lvl="7" indent="-354013" rtl="0">
              <a:spcBef>
                <a:spcPts val="0"/>
              </a:spcBef>
              <a:defRPr/>
            </a:lvl8pPr>
            <a:lvl9pPr marL="2055813" lvl="8" indent="-354013" rtl="0">
              <a:spcBef>
                <a:spcPts val="0"/>
              </a:spcBef>
              <a:defRPr/>
            </a:lvl9pPr>
          </a:lstStyle>
          <a:p>
            <a:endParaRPr/>
          </a:p>
        </p:txBody>
      </p:sp>
      <p:sp>
        <p:nvSpPr>
          <p:cNvPr id="36" name="Shape 3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37" name="Shape 3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38" name="Shape 3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b="0" i="0" u="none" strike="noStrike" cap="none">
                <a:solidFill>
                  <a:srgbClr val="595959"/>
                </a:solidFill>
                <a:latin typeface="Questrial"/>
                <a:ea typeface="Questrial"/>
                <a:cs typeface="Questrial"/>
                <a:sym typeface="Questrial"/>
              </a:rPr>
              <a:t>‹#›</a:t>
            </a:fld>
            <a:endParaRPr lang="en-US" sz="800" b="0" i="0" u="none" strike="noStrike" cap="none">
              <a:solidFill>
                <a:srgbClr val="595959"/>
              </a:solidFill>
              <a:latin typeface="Questrial"/>
              <a:ea typeface="Questrial"/>
              <a:cs typeface="Questrial"/>
              <a:sym typeface="Questrial"/>
            </a:endParaRPr>
          </a:p>
        </p:txBody>
      </p:sp>
      <p:cxnSp>
        <p:nvCxnSpPr>
          <p:cNvPr id="39" name="Shape 39"/>
          <p:cNvCxnSpPr/>
          <p:nvPr/>
        </p:nvCxnSpPr>
        <p:spPr>
          <a:xfrm>
            <a:off x="1212028" y="2904565"/>
            <a:ext cx="3383280" cy="1587"/>
          </a:xfrm>
          <a:prstGeom prst="straightConnector1">
            <a:avLst/>
          </a:prstGeom>
          <a:noFill/>
          <a:ln w="38100" cap="flat" cmpd="sng">
            <a:solidFill>
              <a:srgbClr val="D5D9CC"/>
            </a:solidFill>
            <a:prstDash val="solid"/>
            <a:round/>
            <a:headEnd type="none" w="med" len="med"/>
            <a:tailEnd type="none" w="med" len="med"/>
          </a:ln>
        </p:spPr>
      </p:cxnSp>
      <p:cxnSp>
        <p:nvCxnSpPr>
          <p:cNvPr id="40" name="Shape 40"/>
          <p:cNvCxnSpPr/>
          <p:nvPr/>
        </p:nvCxnSpPr>
        <p:spPr>
          <a:xfrm>
            <a:off x="5238973" y="2904565"/>
            <a:ext cx="3383280" cy="1587"/>
          </a:xfrm>
          <a:prstGeom prst="straightConnector1">
            <a:avLst/>
          </a:prstGeom>
          <a:noFill/>
          <a:ln w="38100" cap="flat" cmpd="sng">
            <a:solidFill>
              <a:srgbClr val="D5D9CC"/>
            </a:solidFill>
            <a:prstDash val="solid"/>
            <a:round/>
            <a:headEnd type="none" w="med" len="med"/>
            <a:tailEnd type="none" w="med" len="med"/>
          </a:ln>
        </p:spPr>
      </p:cxnSp>
      <p:cxnSp>
        <p:nvCxnSpPr>
          <p:cNvPr id="41" name="Shape 41"/>
          <p:cNvCxnSpPr/>
          <p:nvPr/>
        </p:nvCxnSpPr>
        <p:spPr>
          <a:xfrm>
            <a:off x="1212028" y="2904565"/>
            <a:ext cx="3383280" cy="1587"/>
          </a:xfrm>
          <a:prstGeom prst="straightConnector1">
            <a:avLst/>
          </a:prstGeom>
          <a:noFill/>
          <a:ln w="38100" cap="flat" cmpd="sng">
            <a:solidFill>
              <a:srgbClr val="D5D9CC"/>
            </a:solidFill>
            <a:prstDash val="solid"/>
            <a:round/>
            <a:headEnd type="none" w="med" len="med"/>
            <a:tailEnd type="none" w="med" len="med"/>
          </a:ln>
        </p:spPr>
      </p:cxnSp>
      <p:cxnSp>
        <p:nvCxnSpPr>
          <p:cNvPr id="42" name="Shape 42"/>
          <p:cNvCxnSpPr/>
          <p:nvPr/>
        </p:nvCxnSpPr>
        <p:spPr>
          <a:xfrm>
            <a:off x="5238973" y="2904565"/>
            <a:ext cx="3383280" cy="1587"/>
          </a:xfrm>
          <a:prstGeom prst="straightConnector1">
            <a:avLst/>
          </a:prstGeom>
          <a:noFill/>
          <a:ln w="38100" cap="flat" cmpd="sng">
            <a:solidFill>
              <a:srgbClr val="D5D9CC"/>
            </a:solidFill>
            <a:prstDash val="solid"/>
            <a:round/>
            <a:headEnd type="none" w="med" len="med"/>
            <a:tailEnd type="none" w="med" len="med"/>
          </a:ln>
        </p:spPr>
      </p:cxnSp>
      <p:cxnSp>
        <p:nvCxnSpPr>
          <p:cNvPr id="43" name="Shape 43"/>
          <p:cNvCxnSpPr/>
          <p:nvPr/>
        </p:nvCxnSpPr>
        <p:spPr>
          <a:xfrm>
            <a:off x="1212028" y="2904565"/>
            <a:ext cx="3383280" cy="1587"/>
          </a:xfrm>
          <a:prstGeom prst="straightConnector1">
            <a:avLst/>
          </a:prstGeom>
          <a:noFill/>
          <a:ln w="38100" cap="flat" cmpd="sng">
            <a:solidFill>
              <a:srgbClr val="D5D9CC"/>
            </a:solidFill>
            <a:prstDash val="solid"/>
            <a:round/>
            <a:headEnd type="none" w="med" len="med"/>
            <a:tailEnd type="none" w="med" len="med"/>
          </a:ln>
        </p:spPr>
      </p:cxnSp>
      <p:cxnSp>
        <p:nvCxnSpPr>
          <p:cNvPr id="44" name="Shape 44"/>
          <p:cNvCxnSpPr/>
          <p:nvPr/>
        </p:nvCxnSpPr>
        <p:spPr>
          <a:xfrm>
            <a:off x="5238973" y="2904565"/>
            <a:ext cx="3383280" cy="1587"/>
          </a:xfrm>
          <a:prstGeom prst="straightConnector1">
            <a:avLst/>
          </a:prstGeom>
          <a:noFill/>
          <a:ln w="38100" cap="flat" cmpd="sng">
            <a:solidFill>
              <a:srgbClr val="D5D9CC"/>
            </a:solidFill>
            <a:prstDash val="solid"/>
            <a:round/>
            <a:headEnd type="none" w="med" len="med"/>
            <a:tailEnd type="none" w="med" len="med"/>
          </a:ln>
        </p:spPr>
      </p:cxnSp>
    </p:spTree>
    <p:extLst>
      <p:ext uri="{BB962C8B-B14F-4D97-AF65-F5344CB8AC3E}">
        <p14:creationId xmlns:p14="http://schemas.microsoft.com/office/powerpoint/2010/main" val="507344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0" y="1123854"/>
            <a:ext cx="89139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29" name="Shape 129"/>
          <p:cNvSpPr txBox="1">
            <a:spLocks noGrp="1"/>
          </p:cNvSpPr>
          <p:nvPr>
            <p:ph type="body" idx="1"/>
          </p:nvPr>
        </p:nvSpPr>
        <p:spPr>
          <a:xfrm>
            <a:off x="1114424" y="2595560"/>
            <a:ext cx="7610400" cy="3670800"/>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1508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398712" marR="0" lvl="6" indent="-1508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743200" marR="0" lvl="7" indent="-1524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3087687" marR="0" lvl="8" indent="-141287"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30" name="Shape 130"/>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31" name="Shape 131"/>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32" name="Shape 132"/>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0" y="1123854"/>
            <a:ext cx="89139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35" name="Shape 135"/>
          <p:cNvSpPr txBox="1">
            <a:spLocks noGrp="1"/>
          </p:cNvSpPr>
          <p:nvPr>
            <p:ph type="body" idx="1"/>
          </p:nvPr>
        </p:nvSpPr>
        <p:spPr>
          <a:xfrm>
            <a:off x="1117600" y="2595563"/>
            <a:ext cx="3566100" cy="3681300"/>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055812" marR="0" lvl="6"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055812" marR="0" lvl="7"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2055812" marR="0" lvl="8"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36" name="Shape 136"/>
          <p:cNvSpPr txBox="1">
            <a:spLocks noGrp="1"/>
          </p:cNvSpPr>
          <p:nvPr>
            <p:ph type="body" idx="2"/>
          </p:nvPr>
        </p:nvSpPr>
        <p:spPr>
          <a:xfrm>
            <a:off x="5147532" y="2595563"/>
            <a:ext cx="3566100" cy="3681300"/>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055812" marR="0" lvl="6"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055812" marR="0" lvl="7"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2055812" marR="0" lvl="8"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37" name="Shape 137"/>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38" name="Shape 138"/>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39" name="Shape 139"/>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595959"/>
              </a:buClr>
              <a:buSzPct val="25000"/>
              <a:buFont typeface="Questrial"/>
              <a:buNone/>
            </a:pPr>
            <a:fld id="{00000000-1234-1234-1234-123412341234}" type="slidenum">
              <a:rPr lang="en-US" sz="800" b="0" i="0" u="none" strike="noStrike" cap="none">
                <a:solidFill>
                  <a:srgbClr val="595959"/>
                </a:solidFill>
                <a:latin typeface="Questrial"/>
                <a:ea typeface="Questrial"/>
                <a:cs typeface="Questrial"/>
                <a:sym typeface="Questrial"/>
              </a:rPr>
              <a:t>‹#›</a:t>
            </a:fld>
            <a:endParaRPr lang="en-US"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0" y="1123854"/>
            <a:ext cx="89139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42" name="Shape 142"/>
          <p:cNvSpPr txBox="1">
            <a:spLocks noGrp="1"/>
          </p:cNvSpPr>
          <p:nvPr>
            <p:ph type="body" idx="1"/>
          </p:nvPr>
        </p:nvSpPr>
        <p:spPr>
          <a:xfrm>
            <a:off x="1120587" y="2017713"/>
            <a:ext cx="3566100" cy="8778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9pPr>
          </a:lstStyle>
          <a:p>
            <a:endParaRPr/>
          </a:p>
        </p:txBody>
      </p:sp>
      <p:sp>
        <p:nvSpPr>
          <p:cNvPr id="143" name="Shape 143"/>
          <p:cNvSpPr txBox="1">
            <a:spLocks noGrp="1"/>
          </p:cNvSpPr>
          <p:nvPr>
            <p:ph type="body" idx="2"/>
          </p:nvPr>
        </p:nvSpPr>
        <p:spPr>
          <a:xfrm>
            <a:off x="1120587" y="3065927"/>
            <a:ext cx="3566100" cy="3210899"/>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055812" marR="0" lvl="6"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055812" marR="0" lvl="7"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2055812" marR="0" lvl="8"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44" name="Shape 144"/>
          <p:cNvSpPr txBox="1">
            <a:spLocks noGrp="1"/>
          </p:cNvSpPr>
          <p:nvPr>
            <p:ph type="body" idx="3"/>
          </p:nvPr>
        </p:nvSpPr>
        <p:spPr>
          <a:xfrm>
            <a:off x="5147532" y="2017713"/>
            <a:ext cx="3566100" cy="8778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9pPr>
          </a:lstStyle>
          <a:p>
            <a:endParaRPr/>
          </a:p>
        </p:txBody>
      </p:sp>
      <p:sp>
        <p:nvSpPr>
          <p:cNvPr id="145" name="Shape 145"/>
          <p:cNvSpPr txBox="1">
            <a:spLocks noGrp="1"/>
          </p:cNvSpPr>
          <p:nvPr>
            <p:ph type="body" idx="4"/>
          </p:nvPr>
        </p:nvSpPr>
        <p:spPr>
          <a:xfrm>
            <a:off x="5147532" y="3065927"/>
            <a:ext cx="3566100" cy="3210899"/>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055812" marR="0" lvl="6"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055812" marR="0" lvl="7"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2055812" marR="0" lvl="8"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46" name="Shape 146"/>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47" name="Shape 147"/>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48" name="Shape 148"/>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595959"/>
              </a:buClr>
              <a:buSzPct val="25000"/>
              <a:buFont typeface="Questrial"/>
              <a:buNone/>
            </a:pPr>
            <a:fld id="{00000000-1234-1234-1234-123412341234}" type="slidenum">
              <a:rPr lang="en-US" sz="800" b="0" i="0" u="none" strike="noStrike" cap="none">
                <a:solidFill>
                  <a:srgbClr val="595959"/>
                </a:solidFill>
                <a:latin typeface="Questrial"/>
                <a:ea typeface="Questrial"/>
                <a:cs typeface="Questrial"/>
                <a:sym typeface="Questrial"/>
              </a:rPr>
              <a:t>‹#›</a:t>
            </a:fld>
            <a:endParaRPr lang="en-US" sz="800" b="0" i="0" u="none" strike="noStrike" cap="none">
              <a:solidFill>
                <a:srgbClr val="595959"/>
              </a:solidFill>
              <a:latin typeface="Questrial"/>
              <a:ea typeface="Questrial"/>
              <a:cs typeface="Questrial"/>
              <a:sym typeface="Questrial"/>
            </a:endParaRPr>
          </a:p>
        </p:txBody>
      </p:sp>
      <p:cxnSp>
        <p:nvCxnSpPr>
          <p:cNvPr id="149" name="Shape 149"/>
          <p:cNvCxnSpPr/>
          <p:nvPr/>
        </p:nvCxnSpPr>
        <p:spPr>
          <a:xfrm>
            <a:off x="1212028" y="2904565"/>
            <a:ext cx="3383400" cy="1500"/>
          </a:xfrm>
          <a:prstGeom prst="straightConnector1">
            <a:avLst/>
          </a:prstGeom>
          <a:noFill/>
          <a:ln w="38100" cap="flat" cmpd="sng">
            <a:solidFill>
              <a:srgbClr val="D5D9CC"/>
            </a:solidFill>
            <a:prstDash val="solid"/>
            <a:round/>
            <a:headEnd type="none" w="med" len="med"/>
            <a:tailEnd type="none" w="med" len="med"/>
          </a:ln>
        </p:spPr>
      </p:cxnSp>
      <p:cxnSp>
        <p:nvCxnSpPr>
          <p:cNvPr id="150" name="Shape 150"/>
          <p:cNvCxnSpPr/>
          <p:nvPr/>
        </p:nvCxnSpPr>
        <p:spPr>
          <a:xfrm>
            <a:off x="5238973" y="2904565"/>
            <a:ext cx="3383399" cy="1500"/>
          </a:xfrm>
          <a:prstGeom prst="straightConnector1">
            <a:avLst/>
          </a:prstGeom>
          <a:noFill/>
          <a:ln w="38100" cap="flat" cmpd="sng">
            <a:solidFill>
              <a:srgbClr val="D5D9CC"/>
            </a:solidFill>
            <a:prstDash val="solid"/>
            <a:round/>
            <a:headEnd type="none" w="med" len="med"/>
            <a:tailEnd type="none" w="med" len="med"/>
          </a:ln>
        </p:spPr>
      </p:cxnSp>
      <p:cxnSp>
        <p:nvCxnSpPr>
          <p:cNvPr id="151" name="Shape 151"/>
          <p:cNvCxnSpPr/>
          <p:nvPr/>
        </p:nvCxnSpPr>
        <p:spPr>
          <a:xfrm>
            <a:off x="1212028" y="2904565"/>
            <a:ext cx="3383400" cy="1500"/>
          </a:xfrm>
          <a:prstGeom prst="straightConnector1">
            <a:avLst/>
          </a:prstGeom>
          <a:noFill/>
          <a:ln w="38100" cap="flat" cmpd="sng">
            <a:solidFill>
              <a:srgbClr val="D5D9CC"/>
            </a:solidFill>
            <a:prstDash val="solid"/>
            <a:round/>
            <a:headEnd type="none" w="med" len="med"/>
            <a:tailEnd type="none" w="med" len="med"/>
          </a:ln>
        </p:spPr>
      </p:cxnSp>
      <p:cxnSp>
        <p:nvCxnSpPr>
          <p:cNvPr id="152" name="Shape 152"/>
          <p:cNvCxnSpPr/>
          <p:nvPr/>
        </p:nvCxnSpPr>
        <p:spPr>
          <a:xfrm>
            <a:off x="5238973" y="2904565"/>
            <a:ext cx="3383399" cy="1500"/>
          </a:xfrm>
          <a:prstGeom prst="straightConnector1">
            <a:avLst/>
          </a:prstGeom>
          <a:noFill/>
          <a:ln w="38100" cap="flat" cmpd="sng">
            <a:solidFill>
              <a:srgbClr val="D5D9CC"/>
            </a:solidFill>
            <a:prstDash val="solid"/>
            <a:round/>
            <a:headEnd type="none" w="med" len="med"/>
            <a:tailEnd type="none" w="med" len="med"/>
          </a:ln>
        </p:spPr>
      </p:cxnSp>
      <p:cxnSp>
        <p:nvCxnSpPr>
          <p:cNvPr id="153" name="Shape 153"/>
          <p:cNvCxnSpPr/>
          <p:nvPr/>
        </p:nvCxnSpPr>
        <p:spPr>
          <a:xfrm>
            <a:off x="1212028" y="2904565"/>
            <a:ext cx="3383400" cy="1500"/>
          </a:xfrm>
          <a:prstGeom prst="straightConnector1">
            <a:avLst/>
          </a:prstGeom>
          <a:noFill/>
          <a:ln w="38100" cap="flat" cmpd="sng">
            <a:solidFill>
              <a:srgbClr val="D5D9CC"/>
            </a:solidFill>
            <a:prstDash val="solid"/>
            <a:round/>
            <a:headEnd type="none" w="med" len="med"/>
            <a:tailEnd type="none" w="med" len="med"/>
          </a:ln>
        </p:spPr>
      </p:cxnSp>
      <p:cxnSp>
        <p:nvCxnSpPr>
          <p:cNvPr id="154" name="Shape 154"/>
          <p:cNvCxnSpPr/>
          <p:nvPr/>
        </p:nvCxnSpPr>
        <p:spPr>
          <a:xfrm>
            <a:off x="5238973" y="2904565"/>
            <a:ext cx="3383399" cy="1500"/>
          </a:xfrm>
          <a:prstGeom prst="straightConnector1">
            <a:avLst/>
          </a:prstGeom>
          <a:noFill/>
          <a:ln w="38100" cap="flat" cmpd="sng">
            <a:solidFill>
              <a:srgbClr val="D5D9CC"/>
            </a:solidFill>
            <a:prstDash val="solid"/>
            <a:round/>
            <a:headEnd type="none" w="med" len="med"/>
            <a:tailEnd type="none" w="med" len="med"/>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5"/>
        <p:cNvGrpSpPr/>
        <p:nvPr/>
      </p:nvGrpSpPr>
      <p:grpSpPr>
        <a:xfrm>
          <a:off x="0" y="0"/>
          <a:ext cx="0" cy="0"/>
          <a:chOff x="0" y="0"/>
          <a:chExt cx="0" cy="0"/>
        </a:xfrm>
      </p:grpSpPr>
      <p:sp>
        <p:nvSpPr>
          <p:cNvPr id="156" name="Shape 156"/>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57" name="Shape 157"/>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58" name="Shape 158"/>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0" y="1124712"/>
            <a:ext cx="89154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61" name="Shape 161"/>
          <p:cNvSpPr>
            <a:spLocks noGrp="1"/>
          </p:cNvSpPr>
          <p:nvPr>
            <p:ph type="pic" idx="2"/>
          </p:nvPr>
        </p:nvSpPr>
        <p:spPr>
          <a:xfrm>
            <a:off x="5487987" y="2048256"/>
            <a:ext cx="3427499" cy="4206300"/>
          </a:xfrm>
          <a:prstGeom prst="rect">
            <a:avLst/>
          </a:prstGeom>
          <a:noFill/>
          <a:ln>
            <a:noFill/>
          </a:ln>
        </p:spPr>
        <p:txBody>
          <a:bodyPr lIns="91425" tIns="91425" rIns="91425" bIns="91425" anchor="ctr" anchorCtr="0"/>
          <a:lstStyle>
            <a:lvl1pPr lvl="0">
              <a:spcBef>
                <a:spcPts val="0"/>
              </a:spcBef>
              <a:buNone/>
              <a:defRPr/>
            </a:lvl1pPr>
          </a:lstStyle>
          <a:p>
            <a:endParaRPr/>
          </a:p>
        </p:txBody>
      </p:sp>
      <p:sp>
        <p:nvSpPr>
          <p:cNvPr id="162" name="Shape 162"/>
          <p:cNvSpPr txBox="1">
            <a:spLocks noGrp="1"/>
          </p:cNvSpPr>
          <p:nvPr>
            <p:ph type="body" idx="1"/>
          </p:nvPr>
        </p:nvSpPr>
        <p:spPr>
          <a:xfrm>
            <a:off x="914400" y="2039110"/>
            <a:ext cx="4572000" cy="42246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0"/>
              </a:spcBef>
              <a:spcAft>
                <a:spcPts val="0"/>
              </a:spcAft>
              <a:buClr>
                <a:srgbClr val="595959"/>
              </a:buClr>
              <a:buFont typeface="Quest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9pPr>
          </a:lstStyle>
          <a:p>
            <a:endParaRPr/>
          </a:p>
        </p:txBody>
      </p:sp>
      <p:sp>
        <p:nvSpPr>
          <p:cNvPr id="163" name="Shape 163"/>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64" name="Shape 164"/>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65" name="Shape 165"/>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6"/>
        <p:cNvGrpSpPr/>
        <p:nvPr/>
      </p:nvGrpSpPr>
      <p:grpSpPr>
        <a:xfrm>
          <a:off x="0" y="0"/>
          <a:ext cx="0" cy="0"/>
          <a:chOff x="0" y="0"/>
          <a:chExt cx="0" cy="0"/>
        </a:xfrm>
      </p:grpSpPr>
      <p:sp>
        <p:nvSpPr>
          <p:cNvPr id="167" name="Shape 167"/>
          <p:cNvSpPr txBox="1">
            <a:spLocks noGrp="1"/>
          </p:cNvSpPr>
          <p:nvPr>
            <p:ph type="ctrTitle"/>
          </p:nvPr>
        </p:nvSpPr>
        <p:spPr>
          <a:xfrm>
            <a:off x="0" y="2157317"/>
            <a:ext cx="8915400" cy="8778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68" name="Shape 168"/>
          <p:cNvSpPr txBox="1">
            <a:spLocks noGrp="1"/>
          </p:cNvSpPr>
          <p:nvPr>
            <p:ph type="subTitle" idx="1"/>
          </p:nvPr>
        </p:nvSpPr>
        <p:spPr>
          <a:xfrm>
            <a:off x="914400" y="3034551"/>
            <a:ext cx="8001000" cy="38235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20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2pPr>
            <a:lvl3pPr marL="914400" marR="0" lvl="2"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3pPr>
            <a:lvl4pPr marL="1371600" marR="0" lvl="3"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4pPr>
            <a:lvl5pPr marL="1828800" marR="0" lvl="4"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5pPr>
            <a:lvl6pPr marL="2286000" marR="0" lvl="5"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6pPr>
            <a:lvl7pPr marL="2743200" marR="0" lvl="6"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7pPr>
            <a:lvl8pPr marL="3200400" marR="0" lvl="7"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8pPr>
            <a:lvl9pPr marL="3657600" marR="0" lvl="8"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9pPr>
          </a:lstStyle>
          <a:p>
            <a:endParaRPr/>
          </a:p>
        </p:txBody>
      </p:sp>
      <p:sp>
        <p:nvSpPr>
          <p:cNvPr id="169" name="Shape 169"/>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70" name="Shape 170"/>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71" name="Shape 171"/>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Shape 172"/>
        <p:cNvGrpSpPr/>
        <p:nvPr/>
      </p:nvGrpSpPr>
      <p:grpSpPr>
        <a:xfrm>
          <a:off x="0" y="0"/>
          <a:ext cx="0" cy="0"/>
          <a:chOff x="0" y="0"/>
          <a:chExt cx="0" cy="0"/>
        </a:xfrm>
      </p:grpSpPr>
      <p:sp>
        <p:nvSpPr>
          <p:cNvPr id="173" name="Shape 173"/>
          <p:cNvSpPr txBox="1">
            <a:spLocks noGrp="1"/>
          </p:cNvSpPr>
          <p:nvPr>
            <p:ph type="ctrTitle"/>
          </p:nvPr>
        </p:nvSpPr>
        <p:spPr>
          <a:xfrm>
            <a:off x="0" y="5025435"/>
            <a:ext cx="89154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74" name="Shape 174"/>
          <p:cNvSpPr txBox="1">
            <a:spLocks noGrp="1"/>
          </p:cNvSpPr>
          <p:nvPr>
            <p:ph type="subTitle" idx="1"/>
          </p:nvPr>
        </p:nvSpPr>
        <p:spPr>
          <a:xfrm>
            <a:off x="914400" y="5943600"/>
            <a:ext cx="8001000" cy="9144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3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2pPr>
            <a:lvl3pPr marL="914400" marR="0" lvl="2"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3pPr>
            <a:lvl4pPr marL="1371600" marR="0" lvl="3"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4pPr>
            <a:lvl5pPr marL="1828800" marR="0" lvl="4"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5pPr>
            <a:lvl6pPr marL="2286000" marR="0" lvl="5"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6pPr>
            <a:lvl7pPr marL="2743200" marR="0" lvl="6"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7pPr>
            <a:lvl8pPr marL="3200400" marR="0" lvl="7"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8pPr>
            <a:lvl9pPr marL="3657600" marR="0" lvl="8"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9pPr>
          </a:lstStyle>
          <a:p>
            <a:endParaRPr/>
          </a:p>
        </p:txBody>
      </p:sp>
      <p:sp>
        <p:nvSpPr>
          <p:cNvPr id="175" name="Shape 175"/>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76" name="Shape 176"/>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77" name="Shape 177"/>
          <p:cNvSpPr>
            <a:spLocks noGrp="1"/>
          </p:cNvSpPr>
          <p:nvPr>
            <p:ph type="pic" idx="2"/>
          </p:nvPr>
        </p:nvSpPr>
        <p:spPr>
          <a:xfrm>
            <a:off x="927100" y="1129553"/>
            <a:ext cx="7988400" cy="3886200"/>
          </a:xfrm>
          <a:prstGeom prst="rect">
            <a:avLst/>
          </a:prstGeom>
          <a:noFill/>
          <a:ln>
            <a:noFill/>
          </a:ln>
        </p:spPr>
        <p:txBody>
          <a:bodyPr lIns="91425" tIns="91425" rIns="91425" bIns="91425" anchor="ctr" anchorCtr="0"/>
          <a:lstStyle>
            <a:lvl1pPr lvl="0">
              <a:spcBef>
                <a:spcPts val="0"/>
              </a:spcBef>
              <a:buNone/>
              <a:defRPr/>
            </a:lvl1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0" y="3200399"/>
            <a:ext cx="8915400" cy="2286000"/>
          </a:xfrm>
          <a:prstGeom prst="rect">
            <a:avLst/>
          </a:prstGeom>
          <a:solidFill>
            <a:schemeClr val="dk2"/>
          </a:solid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80" name="Shape 180"/>
          <p:cNvSpPr txBox="1">
            <a:spLocks noGrp="1"/>
          </p:cNvSpPr>
          <p:nvPr>
            <p:ph type="body" idx="1"/>
          </p:nvPr>
        </p:nvSpPr>
        <p:spPr>
          <a:xfrm>
            <a:off x="914400" y="5484607"/>
            <a:ext cx="8001000" cy="777300"/>
          </a:xfrm>
          <a:prstGeom prst="rect">
            <a:avLst/>
          </a:prstGeom>
          <a:solidFill>
            <a:srgbClr val="E3E5DC"/>
          </a:solidFill>
          <a:ln>
            <a:noFill/>
          </a:ln>
        </p:spPr>
        <p:txBody>
          <a:bodyPr lIns="91425" tIns="91425" rIns="91425" bIns="91425" anchor="ctr" anchorCtr="0"/>
          <a:lstStyle>
            <a:lvl1pPr marL="0" marR="0" lvl="0" indent="0" algn="l" rtl="0">
              <a:lnSpc>
                <a:spcPct val="100000"/>
              </a:lnSpc>
              <a:spcBef>
                <a:spcPts val="3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888888"/>
              </a:buClr>
              <a:buFont typeface="Questrial"/>
              <a:buNone/>
              <a:defRPr sz="1400" b="0" i="0" u="none" strike="noStrike" cap="none">
                <a:solidFill>
                  <a:srgbClr val="000000"/>
                </a:solidFill>
                <a:latin typeface="Arial"/>
                <a:ea typeface="Arial"/>
                <a:cs typeface="Arial"/>
                <a:sym typeface="Arial"/>
              </a:defRPr>
            </a:lvl9pPr>
          </a:lstStyle>
          <a:p>
            <a:endParaRPr/>
          </a:p>
        </p:txBody>
      </p:sp>
      <p:sp>
        <p:nvSpPr>
          <p:cNvPr id="181" name="Shape 181"/>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82" name="Shape 182"/>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83" name="Shape 183"/>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0" y="1123854"/>
            <a:ext cx="89139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86" name="Shape 186"/>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87" name="Shape 187"/>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88" name="Shape 188"/>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0" y="1124712"/>
            <a:ext cx="89154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91" name="Shape 191"/>
          <p:cNvSpPr txBox="1">
            <a:spLocks noGrp="1"/>
          </p:cNvSpPr>
          <p:nvPr>
            <p:ph type="body" idx="1"/>
          </p:nvPr>
        </p:nvSpPr>
        <p:spPr>
          <a:xfrm>
            <a:off x="5147532" y="2590800"/>
            <a:ext cx="3566100" cy="3686100"/>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055812" marR="0" lvl="6"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055812" marR="0" lvl="7" indent="-2651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2055812" marR="0" lvl="8" indent="-2651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92" name="Shape 192"/>
          <p:cNvSpPr txBox="1">
            <a:spLocks noGrp="1"/>
          </p:cNvSpPr>
          <p:nvPr>
            <p:ph type="body" idx="2"/>
          </p:nvPr>
        </p:nvSpPr>
        <p:spPr>
          <a:xfrm>
            <a:off x="900950" y="2039109"/>
            <a:ext cx="3566100" cy="42246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20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51640A"/>
              </a:buClr>
              <a:buFont typeface="Quest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chemeClr val="accent1"/>
              </a:buClr>
              <a:buFont typeface="Questrial"/>
              <a:buNone/>
              <a:defRPr sz="1400" b="0" i="0" u="none" strike="noStrike" cap="none">
                <a:solidFill>
                  <a:srgbClr val="000000"/>
                </a:solidFill>
                <a:latin typeface="Arial"/>
                <a:ea typeface="Arial"/>
                <a:cs typeface="Arial"/>
                <a:sym typeface="Arial"/>
              </a:defRPr>
            </a:lvl9pPr>
          </a:lstStyle>
          <a:p>
            <a:endParaRPr/>
          </a:p>
        </p:txBody>
      </p:sp>
      <p:sp>
        <p:nvSpPr>
          <p:cNvPr id="193" name="Shape 193"/>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94" name="Shape 194"/>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95" name="Shape 195"/>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Picture above Caption">
    <p:spTree>
      <p:nvGrpSpPr>
        <p:cNvPr id="1" name="Shape 196"/>
        <p:cNvGrpSpPr/>
        <p:nvPr/>
      </p:nvGrpSpPr>
      <p:grpSpPr>
        <a:xfrm>
          <a:off x="0" y="0"/>
          <a:ext cx="0" cy="0"/>
          <a:chOff x="0" y="0"/>
          <a:chExt cx="0" cy="0"/>
        </a:xfrm>
      </p:grpSpPr>
      <p:sp>
        <p:nvSpPr>
          <p:cNvPr id="197" name="Shape 197"/>
          <p:cNvSpPr txBox="1">
            <a:spLocks noGrp="1"/>
          </p:cNvSpPr>
          <p:nvPr>
            <p:ph type="ctrTitle"/>
          </p:nvPr>
        </p:nvSpPr>
        <p:spPr>
          <a:xfrm>
            <a:off x="0" y="4114800"/>
            <a:ext cx="8915400" cy="877800"/>
          </a:xfrm>
          <a:prstGeom prst="rect">
            <a:avLst/>
          </a:prstGeom>
          <a:solidFill>
            <a:schemeClr val="dk2"/>
          </a:solid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98" name="Shape 198"/>
          <p:cNvSpPr txBox="1">
            <a:spLocks noGrp="1"/>
          </p:cNvSpPr>
          <p:nvPr>
            <p:ph type="subTitle" idx="1"/>
          </p:nvPr>
        </p:nvSpPr>
        <p:spPr>
          <a:xfrm>
            <a:off x="914400" y="5002305"/>
            <a:ext cx="8001000" cy="18558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3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2pPr>
            <a:lvl3pPr marL="914400" marR="0" lvl="2"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3pPr>
            <a:lvl4pPr marL="1371600" marR="0" lvl="3"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4pPr>
            <a:lvl5pPr marL="1828800" marR="0" lvl="4"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5pPr>
            <a:lvl6pPr marL="2286000" marR="0" lvl="5"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6pPr>
            <a:lvl7pPr marL="2743200" marR="0" lvl="6"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7pPr>
            <a:lvl8pPr marL="3200400" marR="0" lvl="7"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8pPr>
            <a:lvl9pPr marL="3657600" marR="0" lvl="8"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9pPr>
          </a:lstStyle>
          <a:p>
            <a:endParaRPr/>
          </a:p>
        </p:txBody>
      </p:sp>
      <p:sp>
        <p:nvSpPr>
          <p:cNvPr id="199" name="Shape 199"/>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00" name="Shape 200"/>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01" name="Shape 201"/>
          <p:cNvSpPr>
            <a:spLocks noGrp="1"/>
          </p:cNvSpPr>
          <p:nvPr>
            <p:ph type="pic" idx="2"/>
          </p:nvPr>
        </p:nvSpPr>
        <p:spPr>
          <a:xfrm>
            <a:off x="927100" y="1129553"/>
            <a:ext cx="7988400" cy="2980800"/>
          </a:xfrm>
          <a:prstGeom prst="rect">
            <a:avLst/>
          </a:prstGeom>
          <a:noFill/>
          <a:ln>
            <a:noFill/>
          </a:ln>
        </p:spPr>
        <p:txBody>
          <a:bodyPr lIns="91425" tIns="91425" rIns="91425" bIns="91425" anchor="ctr" anchorCtr="0"/>
          <a:lstStyle>
            <a:lvl1pPr lvl="0">
              <a:spcBef>
                <a:spcPts val="0"/>
              </a:spcBef>
              <a:buNone/>
              <a:defRPr/>
            </a:lvl1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Shape 202"/>
        <p:cNvGrpSpPr/>
        <p:nvPr/>
      </p:nvGrpSpPr>
      <p:grpSpPr>
        <a:xfrm>
          <a:off x="0" y="0"/>
          <a:ext cx="0" cy="0"/>
          <a:chOff x="0" y="0"/>
          <a:chExt cx="0" cy="0"/>
        </a:xfrm>
      </p:grpSpPr>
      <p:sp>
        <p:nvSpPr>
          <p:cNvPr id="203" name="Shape 203"/>
          <p:cNvSpPr txBox="1">
            <a:spLocks noGrp="1"/>
          </p:cNvSpPr>
          <p:nvPr>
            <p:ph type="ctrTitle"/>
          </p:nvPr>
        </p:nvSpPr>
        <p:spPr>
          <a:xfrm>
            <a:off x="0" y="4114800"/>
            <a:ext cx="8915400" cy="877800"/>
          </a:xfrm>
          <a:prstGeom prst="rect">
            <a:avLst/>
          </a:prstGeom>
          <a:solidFill>
            <a:schemeClr val="dk2"/>
          </a:solid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204" name="Shape 204"/>
          <p:cNvSpPr txBox="1">
            <a:spLocks noGrp="1"/>
          </p:cNvSpPr>
          <p:nvPr>
            <p:ph type="subTitle" idx="1"/>
          </p:nvPr>
        </p:nvSpPr>
        <p:spPr>
          <a:xfrm>
            <a:off x="914400" y="5002305"/>
            <a:ext cx="8001000" cy="18558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3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2pPr>
            <a:lvl3pPr marL="914400" marR="0" lvl="2"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3pPr>
            <a:lvl4pPr marL="1371600" marR="0" lvl="3"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4pPr>
            <a:lvl5pPr marL="1828800" marR="0" lvl="4"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5pPr>
            <a:lvl6pPr marL="2286000" marR="0" lvl="5"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6pPr>
            <a:lvl7pPr marL="2743200" marR="0" lvl="6"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7pPr>
            <a:lvl8pPr marL="3200400" marR="0" lvl="7"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8pPr>
            <a:lvl9pPr marL="3657600" marR="0" lvl="8"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9pPr>
          </a:lstStyle>
          <a:p>
            <a:endParaRPr/>
          </a:p>
        </p:txBody>
      </p:sp>
      <p:sp>
        <p:nvSpPr>
          <p:cNvPr id="205" name="Shape 205"/>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06" name="Shape 206"/>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07" name="Shape 207"/>
          <p:cNvSpPr>
            <a:spLocks noGrp="1"/>
          </p:cNvSpPr>
          <p:nvPr>
            <p:ph type="pic" idx="2"/>
          </p:nvPr>
        </p:nvSpPr>
        <p:spPr>
          <a:xfrm>
            <a:off x="927100" y="1129553"/>
            <a:ext cx="3986700" cy="2980800"/>
          </a:xfrm>
          <a:prstGeom prst="rect">
            <a:avLst/>
          </a:prstGeom>
          <a:noFill/>
          <a:ln>
            <a:noFill/>
          </a:ln>
        </p:spPr>
        <p:txBody>
          <a:bodyPr lIns="91425" tIns="91425" rIns="91425" bIns="91425" anchor="ctr" anchorCtr="0"/>
          <a:lstStyle>
            <a:lvl1pPr lvl="0">
              <a:spcBef>
                <a:spcPts val="0"/>
              </a:spcBef>
              <a:buNone/>
              <a:defRPr/>
            </a:lvl1pPr>
          </a:lstStyle>
          <a:p>
            <a:endParaRPr/>
          </a:p>
        </p:txBody>
      </p:sp>
      <p:sp>
        <p:nvSpPr>
          <p:cNvPr id="208" name="Shape 208"/>
          <p:cNvSpPr>
            <a:spLocks noGrp="1"/>
          </p:cNvSpPr>
          <p:nvPr>
            <p:ph type="pic" idx="3"/>
          </p:nvPr>
        </p:nvSpPr>
        <p:spPr>
          <a:xfrm>
            <a:off x="4928616" y="1129553"/>
            <a:ext cx="3986700" cy="2980800"/>
          </a:xfrm>
          <a:prstGeom prst="rect">
            <a:avLst/>
          </a:prstGeom>
          <a:noFill/>
          <a:ln>
            <a:noFill/>
          </a:ln>
        </p:spPr>
        <p:txBody>
          <a:bodyPr lIns="91425" tIns="91425" rIns="91425" bIns="91425" anchor="ctr" anchorCtr="0"/>
          <a:lstStyle>
            <a:lvl1pPr lvl="0">
              <a:spcBef>
                <a:spcPts val="0"/>
              </a:spcBef>
              <a:buNone/>
              <a:defRPr/>
            </a:lvl1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 Pictures with Caption">
    <p:spTree>
      <p:nvGrpSpPr>
        <p:cNvPr id="1" name="Shape 209"/>
        <p:cNvGrpSpPr/>
        <p:nvPr/>
      </p:nvGrpSpPr>
      <p:grpSpPr>
        <a:xfrm>
          <a:off x="0" y="0"/>
          <a:ext cx="0" cy="0"/>
          <a:chOff x="0" y="0"/>
          <a:chExt cx="0" cy="0"/>
        </a:xfrm>
      </p:grpSpPr>
      <p:sp>
        <p:nvSpPr>
          <p:cNvPr id="210" name="Shape 210"/>
          <p:cNvSpPr txBox="1">
            <a:spLocks noGrp="1"/>
          </p:cNvSpPr>
          <p:nvPr>
            <p:ph type="ctrTitle"/>
          </p:nvPr>
        </p:nvSpPr>
        <p:spPr>
          <a:xfrm>
            <a:off x="0" y="4114800"/>
            <a:ext cx="8915400" cy="877800"/>
          </a:xfrm>
          <a:prstGeom prst="rect">
            <a:avLst/>
          </a:prstGeom>
          <a:solidFill>
            <a:schemeClr val="dk2"/>
          </a:solid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211" name="Shape 211"/>
          <p:cNvSpPr txBox="1">
            <a:spLocks noGrp="1"/>
          </p:cNvSpPr>
          <p:nvPr>
            <p:ph type="subTitle" idx="1"/>
          </p:nvPr>
        </p:nvSpPr>
        <p:spPr>
          <a:xfrm>
            <a:off x="914400" y="5002305"/>
            <a:ext cx="8001000" cy="1855800"/>
          </a:xfrm>
          <a:prstGeom prst="rect">
            <a:avLst/>
          </a:prstGeom>
          <a:solidFill>
            <a:srgbClr val="E3E5DC"/>
          </a:solidFill>
          <a:ln>
            <a:noFill/>
          </a:ln>
        </p:spPr>
        <p:txBody>
          <a:bodyPr lIns="91425" tIns="91425" rIns="91425" bIns="91425" anchor="t" anchorCtr="0"/>
          <a:lstStyle>
            <a:lvl1pPr marL="0" marR="0" lvl="0" indent="0" algn="l" rtl="0">
              <a:lnSpc>
                <a:spcPct val="100000"/>
              </a:lnSpc>
              <a:spcBef>
                <a:spcPts val="3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1pPr>
            <a:lvl2pPr marL="457200" marR="0" lvl="1"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2pPr>
            <a:lvl3pPr marL="914400" marR="0" lvl="2"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3pPr>
            <a:lvl4pPr marL="1371600" marR="0" lvl="3" indent="0" algn="ctr" rtl="0">
              <a:lnSpc>
                <a:spcPct val="100000"/>
              </a:lnSpc>
              <a:spcBef>
                <a:spcPts val="60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4pPr>
            <a:lvl5pPr marL="1828800" marR="0" lvl="4" indent="0" algn="ctr" rtl="0">
              <a:lnSpc>
                <a:spcPct val="100000"/>
              </a:lnSpc>
              <a:spcBef>
                <a:spcPts val="60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5pPr>
            <a:lvl6pPr marL="2286000" marR="0" lvl="5"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6pPr>
            <a:lvl7pPr marL="2743200" marR="0" lvl="6"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7pPr>
            <a:lvl8pPr marL="3200400" marR="0" lvl="7" indent="0" algn="ctr" rtl="0">
              <a:lnSpc>
                <a:spcPct val="100000"/>
              </a:lnSpc>
              <a:spcBef>
                <a:spcPts val="360"/>
              </a:spcBef>
              <a:spcAft>
                <a:spcPts val="0"/>
              </a:spcAft>
              <a:buClr>
                <a:srgbClr val="51640A"/>
              </a:buClr>
              <a:buFont typeface="Noto Sans Symbols"/>
              <a:buNone/>
              <a:defRPr sz="1400" b="0" i="0" u="none" strike="noStrike" cap="none">
                <a:solidFill>
                  <a:srgbClr val="000000"/>
                </a:solidFill>
                <a:latin typeface="Arial"/>
                <a:ea typeface="Arial"/>
                <a:cs typeface="Arial"/>
                <a:sym typeface="Arial"/>
              </a:defRPr>
            </a:lvl8pPr>
            <a:lvl9pPr marL="3657600" marR="0" lvl="8" indent="0" algn="ctr" rtl="0">
              <a:lnSpc>
                <a:spcPct val="100000"/>
              </a:lnSpc>
              <a:spcBef>
                <a:spcPts val="360"/>
              </a:spcBef>
              <a:spcAft>
                <a:spcPts val="0"/>
              </a:spcAft>
              <a:buClr>
                <a:schemeClr val="accent1"/>
              </a:buClr>
              <a:buFont typeface="Noto Sans Symbols"/>
              <a:buNone/>
              <a:defRPr sz="1400" b="0" i="0" u="none" strike="noStrike" cap="none">
                <a:solidFill>
                  <a:srgbClr val="000000"/>
                </a:solidFill>
                <a:latin typeface="Arial"/>
                <a:ea typeface="Arial"/>
                <a:cs typeface="Arial"/>
                <a:sym typeface="Arial"/>
              </a:defRPr>
            </a:lvl9pPr>
          </a:lstStyle>
          <a:p>
            <a:endParaRPr/>
          </a:p>
        </p:txBody>
      </p:sp>
      <p:sp>
        <p:nvSpPr>
          <p:cNvPr id="212" name="Shape 212"/>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13" name="Shape 213"/>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14" name="Shape 214"/>
          <p:cNvSpPr>
            <a:spLocks noGrp="1"/>
          </p:cNvSpPr>
          <p:nvPr>
            <p:ph type="pic" idx="2"/>
          </p:nvPr>
        </p:nvSpPr>
        <p:spPr>
          <a:xfrm>
            <a:off x="927100" y="1129553"/>
            <a:ext cx="6602100" cy="2980800"/>
          </a:xfrm>
          <a:prstGeom prst="rect">
            <a:avLst/>
          </a:prstGeom>
          <a:noFill/>
          <a:ln>
            <a:noFill/>
          </a:ln>
        </p:spPr>
        <p:txBody>
          <a:bodyPr lIns="91425" tIns="91425" rIns="91425" bIns="91425" anchor="ctr" anchorCtr="0"/>
          <a:lstStyle>
            <a:lvl1pPr lvl="0">
              <a:spcBef>
                <a:spcPts val="0"/>
              </a:spcBef>
              <a:buNone/>
              <a:defRPr/>
            </a:lvl1pPr>
          </a:lstStyle>
          <a:p>
            <a:endParaRPr/>
          </a:p>
        </p:txBody>
      </p:sp>
      <p:sp>
        <p:nvSpPr>
          <p:cNvPr id="215" name="Shape 215"/>
          <p:cNvSpPr>
            <a:spLocks noGrp="1"/>
          </p:cNvSpPr>
          <p:nvPr>
            <p:ph type="pic" idx="3"/>
          </p:nvPr>
        </p:nvSpPr>
        <p:spPr>
          <a:xfrm>
            <a:off x="7543800" y="1129553"/>
            <a:ext cx="1371600" cy="1481399"/>
          </a:xfrm>
          <a:prstGeom prst="rect">
            <a:avLst/>
          </a:prstGeom>
          <a:noFill/>
          <a:ln>
            <a:noFill/>
          </a:ln>
        </p:spPr>
        <p:txBody>
          <a:bodyPr lIns="91425" tIns="91425" rIns="91425" bIns="91425" anchor="ctr" anchorCtr="0"/>
          <a:lstStyle>
            <a:lvl1pPr lvl="0">
              <a:spcBef>
                <a:spcPts val="0"/>
              </a:spcBef>
              <a:buNone/>
              <a:defRPr/>
            </a:lvl1pPr>
          </a:lstStyle>
          <a:p>
            <a:endParaRPr/>
          </a:p>
        </p:txBody>
      </p:sp>
      <p:sp>
        <p:nvSpPr>
          <p:cNvPr id="216" name="Shape 216"/>
          <p:cNvSpPr>
            <a:spLocks noGrp="1"/>
          </p:cNvSpPr>
          <p:nvPr>
            <p:ph type="pic" idx="4"/>
          </p:nvPr>
        </p:nvSpPr>
        <p:spPr>
          <a:xfrm>
            <a:off x="7543800" y="2629167"/>
            <a:ext cx="1371600" cy="1481400"/>
          </a:xfrm>
          <a:prstGeom prst="rect">
            <a:avLst/>
          </a:prstGeom>
          <a:noFill/>
          <a:ln>
            <a:noFill/>
          </a:ln>
        </p:spPr>
        <p:txBody>
          <a:bodyPr lIns="91425" tIns="91425" rIns="91425" bIns="91425" anchor="ctr" anchorCtr="0"/>
          <a:lstStyle>
            <a:lvl1pPr lvl="0">
              <a:spcBef>
                <a:spcPts val="0"/>
              </a:spcBef>
              <a:buNone/>
              <a:defRPr/>
            </a:lvl1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0" y="1123854"/>
            <a:ext cx="89139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219" name="Shape 219"/>
          <p:cNvSpPr txBox="1">
            <a:spLocks noGrp="1"/>
          </p:cNvSpPr>
          <p:nvPr>
            <p:ph type="body" idx="1"/>
          </p:nvPr>
        </p:nvSpPr>
        <p:spPr>
          <a:xfrm rot="5400000">
            <a:off x="3084299" y="625761"/>
            <a:ext cx="3670800" cy="7610400"/>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1508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398712" marR="0" lvl="6" indent="-1508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743200" marR="0" lvl="7" indent="-1524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3087687" marR="0" lvl="8" indent="-141287"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20" name="Shape 220"/>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21" name="Shape 221"/>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22" name="Shape 222"/>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rot="5400000">
            <a:off x="5678153" y="3438954"/>
            <a:ext cx="55332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225" name="Shape 225"/>
          <p:cNvSpPr txBox="1">
            <a:spLocks noGrp="1"/>
          </p:cNvSpPr>
          <p:nvPr>
            <p:ph type="body" idx="1"/>
          </p:nvPr>
        </p:nvSpPr>
        <p:spPr>
          <a:xfrm rot="5400000">
            <a:off x="2059499" y="792671"/>
            <a:ext cx="4542300" cy="6426300"/>
          </a:xfrm>
          <a:prstGeom prst="rect">
            <a:avLst/>
          </a:prstGeom>
          <a:noFill/>
          <a:ln>
            <a:noFill/>
          </a:ln>
        </p:spPr>
        <p:txBody>
          <a:bodyPr lIns="91425" tIns="91425" rIns="91425" bIns="91425" anchor="t" anchorCtr="0"/>
          <a:lstStyle>
            <a:lvl1pPr marL="342900" marR="0" lvl="0" indent="-12700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150812"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398712" marR="0" lvl="6" indent="-150812"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743200" marR="0" lvl="7" indent="-152400" algn="l" rtl="0">
              <a:lnSpc>
                <a:spcPct val="100000"/>
              </a:lnSpc>
              <a:spcBef>
                <a:spcPts val="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3087687" marR="0" lvl="8" indent="-141287" algn="l" rtl="0">
              <a:lnSpc>
                <a:spcPct val="100000"/>
              </a:lnSpc>
              <a:spcBef>
                <a:spcPts val="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226" name="Shape 226"/>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27" name="Shape 227"/>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28" name="Shape 228"/>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endParaRPr sz="8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1" name="Shape 11"/>
          <p:cNvSpPr txBox="1">
            <a:spLocks noGrp="1"/>
          </p:cNvSpPr>
          <p:nvPr>
            <p:ph type="body" idx="1"/>
          </p:nvPr>
        </p:nvSpPr>
        <p:spPr>
          <a:xfrm>
            <a:off x="1114424" y="2595561"/>
            <a:ext cx="7610476" cy="3670766"/>
          </a:xfrm>
          <a:prstGeom prst="rect">
            <a:avLst/>
          </a:prstGeom>
          <a:noFill/>
          <a:ln>
            <a:noFill/>
          </a:ln>
        </p:spPr>
        <p:txBody>
          <a:bodyPr lIns="91425" tIns="91425" rIns="91425" bIns="91425" anchor="t" anchorCtr="0"/>
          <a:lstStyle>
            <a:lvl1pPr marL="342900" marR="0" lvl="0" indent="-215900" algn="l" rtl="0">
              <a:spcBef>
                <a:spcPts val="2000"/>
              </a:spcBef>
              <a:buClr>
                <a:schemeClr val="accent1"/>
              </a:buClr>
              <a:buFont typeface="Noto Symbol"/>
              <a:buChar char="⬜"/>
              <a:defRPr/>
            </a:lvl1pPr>
            <a:lvl2pPr marL="685800" marR="0" lvl="1" indent="-228600" algn="l" rtl="0">
              <a:spcBef>
                <a:spcPts val="600"/>
              </a:spcBef>
              <a:buClr>
                <a:srgbClr val="51640A"/>
              </a:buClr>
              <a:buFont typeface="Noto Symbol"/>
              <a:buChar char="⬜"/>
              <a:defRPr/>
            </a:lvl2pPr>
            <a:lvl3pPr marL="1035050" marR="0" lvl="2" indent="-234950" algn="l" rtl="0">
              <a:spcBef>
                <a:spcPts val="600"/>
              </a:spcBef>
              <a:buClr>
                <a:schemeClr val="accent1"/>
              </a:buClr>
              <a:buFont typeface="Noto Symbol"/>
              <a:buChar char="⬜"/>
              <a:defRPr/>
            </a:lvl3pPr>
            <a:lvl4pPr marL="1371600" marR="0" lvl="3" indent="-228600" algn="l" rtl="0">
              <a:spcBef>
                <a:spcPts val="600"/>
              </a:spcBef>
              <a:buClr>
                <a:srgbClr val="51640A"/>
              </a:buClr>
              <a:buFont typeface="Noto Symbol"/>
              <a:buChar char="⬜"/>
              <a:defRPr/>
            </a:lvl4pPr>
            <a:lvl5pPr marL="1720850" marR="0" lvl="4" indent="-234950" algn="l" rtl="0">
              <a:spcBef>
                <a:spcPts val="600"/>
              </a:spcBef>
              <a:buClr>
                <a:schemeClr val="accent1"/>
              </a:buClr>
              <a:buFont typeface="Noto Symbol"/>
              <a:buChar char="⬜"/>
              <a:defRPr/>
            </a:lvl5pPr>
            <a:lvl6pPr marL="2055813" marR="0" lvl="5" indent="-239713" algn="l" rtl="0">
              <a:spcBef>
                <a:spcPts val="360"/>
              </a:spcBef>
              <a:buClr>
                <a:srgbClr val="51640A"/>
              </a:buClr>
              <a:buFont typeface="Noto Symbol"/>
              <a:buChar char="⬜"/>
              <a:defRPr/>
            </a:lvl6pPr>
            <a:lvl7pPr marL="2398713" marR="0" lvl="6" indent="-239713" algn="l" rtl="0">
              <a:spcBef>
                <a:spcPts val="360"/>
              </a:spcBef>
              <a:buClr>
                <a:schemeClr val="accent1"/>
              </a:buClr>
              <a:buFont typeface="Noto Symbol"/>
              <a:buChar char="⬜"/>
              <a:defRPr/>
            </a:lvl7pPr>
            <a:lvl8pPr marL="2743200" marR="0" lvl="7" indent="-241300" algn="l" rtl="0">
              <a:spcBef>
                <a:spcPts val="360"/>
              </a:spcBef>
              <a:buClr>
                <a:srgbClr val="51640A"/>
              </a:buClr>
              <a:buFont typeface="Noto Symbol"/>
              <a:buChar char="⬜"/>
              <a:defRPr/>
            </a:lvl8pPr>
            <a:lvl9pPr marL="3087688" marR="0" lvl="8" indent="-230188" algn="l" rtl="0">
              <a:spcBef>
                <a:spcPts val="360"/>
              </a:spcBef>
              <a:buClr>
                <a:schemeClr val="accent1"/>
              </a:buClr>
              <a:buFont typeface="Noto Symbol"/>
              <a:buChar char="⬜"/>
              <a:defRPr/>
            </a:lvl9pPr>
          </a:lstStyle>
          <a:p>
            <a:endParaRPr/>
          </a:p>
        </p:txBody>
      </p:sp>
      <p:sp>
        <p:nvSpPr>
          <p:cNvPr id="12" name="Shape 12"/>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3" name="Shape 13"/>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4" name="Shape 14"/>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800" b="0" i="0" u="none" strike="noStrike" cap="none">
              <a:solidFill>
                <a:srgbClr val="595959"/>
              </a:solidFill>
              <a:latin typeface="Questrial"/>
              <a:ea typeface="Questrial"/>
              <a:cs typeface="Questrial"/>
              <a:sym typeface="Questrial"/>
            </a:endParaRPr>
          </a:p>
        </p:txBody>
      </p:sp>
      <p:sp>
        <p:nvSpPr>
          <p:cNvPr id="15" name="Shape 15"/>
          <p:cNvSpPr/>
          <p:nvPr/>
        </p:nvSpPr>
        <p:spPr>
          <a:xfrm>
            <a:off x="914400" y="0"/>
            <a:ext cx="7999413" cy="182879"/>
          </a:xfrm>
          <a:prstGeom prst="rect">
            <a:avLst/>
          </a:prstGeom>
          <a:solidFill>
            <a:srgbClr val="D5D9C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16" name="Shape 16"/>
          <p:cNvSpPr/>
          <p:nvPr/>
        </p:nvSpPr>
        <p:spPr>
          <a:xfrm>
            <a:off x="914400" y="6675120"/>
            <a:ext cx="7999413" cy="182879"/>
          </a:xfrm>
          <a:prstGeom prst="rect">
            <a:avLst/>
          </a:prstGeom>
          <a:solidFill>
            <a:srgbClr val="E3E5D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80" r:id="rId15"/>
    <p:sldLayoutId id="2147483681" r:id="rId16"/>
    <p:sldLayoutId id="2147483682" r:id="rId17"/>
    <p:sldLayoutId id="2147483683" r:id="rId18"/>
    <p:sldLayoutId id="2147483684" r:id="rId19"/>
    <p:sldLayoutId id="2147483685"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0" y="1123854"/>
            <a:ext cx="8913900" cy="914400"/>
          </a:xfrm>
          <a:prstGeom prst="rect">
            <a:avLst/>
          </a:prstGeom>
          <a:solidFill>
            <a:schemeClr val="dk2"/>
          </a:solid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21" name="Shape 121"/>
          <p:cNvSpPr txBox="1">
            <a:spLocks noGrp="1"/>
          </p:cNvSpPr>
          <p:nvPr>
            <p:ph type="body" idx="1"/>
          </p:nvPr>
        </p:nvSpPr>
        <p:spPr>
          <a:xfrm>
            <a:off x="1114424" y="2595560"/>
            <a:ext cx="7610400" cy="3670800"/>
          </a:xfrm>
          <a:prstGeom prst="rect">
            <a:avLst/>
          </a:prstGeom>
          <a:noFill/>
          <a:ln>
            <a:noFill/>
          </a:ln>
        </p:spPr>
        <p:txBody>
          <a:bodyPr lIns="91425" tIns="91425" rIns="91425" bIns="91425" anchor="t" anchorCtr="0"/>
          <a:lstStyle>
            <a:lvl1pPr marL="342900" marR="0" lvl="0" indent="-127000" algn="l" rtl="0">
              <a:lnSpc>
                <a:spcPct val="100000"/>
              </a:lnSpc>
              <a:spcBef>
                <a:spcPts val="200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1pPr>
            <a:lvl2pPr marL="685800" marR="0" lvl="1" indent="-139700" algn="l" rtl="0">
              <a:lnSpc>
                <a:spcPct val="100000"/>
              </a:lnSpc>
              <a:spcBef>
                <a:spcPts val="60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2pPr>
            <a:lvl3pPr marL="1035050" marR="0" lvl="2" indent="-146050" algn="l" rtl="0">
              <a:lnSpc>
                <a:spcPct val="100000"/>
              </a:lnSpc>
              <a:spcBef>
                <a:spcPts val="60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3pPr>
            <a:lvl4pPr marL="1371600" marR="0" lvl="3" indent="-139700" algn="l" rtl="0">
              <a:lnSpc>
                <a:spcPct val="100000"/>
              </a:lnSpc>
              <a:spcBef>
                <a:spcPts val="60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4pPr>
            <a:lvl5pPr marL="1720850" marR="0" lvl="4" indent="-146050" algn="l" rtl="0">
              <a:lnSpc>
                <a:spcPct val="100000"/>
              </a:lnSpc>
              <a:spcBef>
                <a:spcPts val="60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5pPr>
            <a:lvl6pPr marL="2055812" marR="0" lvl="5" indent="-150812" algn="l" rtl="0">
              <a:lnSpc>
                <a:spcPct val="100000"/>
              </a:lnSpc>
              <a:spcBef>
                <a:spcPts val="36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6pPr>
            <a:lvl7pPr marL="2398712" marR="0" lvl="6" indent="-150812" algn="l" rtl="0">
              <a:lnSpc>
                <a:spcPct val="100000"/>
              </a:lnSpc>
              <a:spcBef>
                <a:spcPts val="36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7pPr>
            <a:lvl8pPr marL="2743200" marR="0" lvl="7" indent="-152400" algn="l" rtl="0">
              <a:lnSpc>
                <a:spcPct val="100000"/>
              </a:lnSpc>
              <a:spcBef>
                <a:spcPts val="360"/>
              </a:spcBef>
              <a:spcAft>
                <a:spcPts val="0"/>
              </a:spcAft>
              <a:buClr>
                <a:srgbClr val="51640A"/>
              </a:buClr>
              <a:buSzPct val="100000"/>
              <a:buFont typeface="Noto Sans Symbols"/>
              <a:buChar char="⬜"/>
              <a:defRPr sz="1400" b="0" i="0" u="none" strike="noStrike" cap="none">
                <a:solidFill>
                  <a:srgbClr val="000000"/>
                </a:solidFill>
                <a:latin typeface="Arial"/>
                <a:ea typeface="Arial"/>
                <a:cs typeface="Arial"/>
                <a:sym typeface="Arial"/>
              </a:defRPr>
            </a:lvl8pPr>
            <a:lvl9pPr marL="3087687" marR="0" lvl="8" indent="-141287" algn="l" rtl="0">
              <a:lnSpc>
                <a:spcPct val="100000"/>
              </a:lnSpc>
              <a:spcBef>
                <a:spcPts val="360"/>
              </a:spcBef>
              <a:spcAft>
                <a:spcPts val="0"/>
              </a:spcAft>
              <a:buClr>
                <a:schemeClr val="accent1"/>
              </a:buClr>
              <a:buSzPct val="100000"/>
              <a:buFont typeface="Noto Sans Symbols"/>
              <a:buChar char="⬜"/>
              <a:defRPr sz="1400" b="0" i="0" u="none" strike="noStrike" cap="none">
                <a:solidFill>
                  <a:srgbClr val="000000"/>
                </a:solidFill>
                <a:latin typeface="Arial"/>
                <a:ea typeface="Arial"/>
                <a:cs typeface="Arial"/>
                <a:sym typeface="Arial"/>
              </a:defRPr>
            </a:lvl9pPr>
          </a:lstStyle>
          <a:p>
            <a:endParaRPr/>
          </a:p>
        </p:txBody>
      </p:sp>
      <p:sp>
        <p:nvSpPr>
          <p:cNvPr id="122" name="Shape 122"/>
          <p:cNvSpPr txBox="1">
            <a:spLocks noGrp="1"/>
          </p:cNvSpPr>
          <p:nvPr>
            <p:ph type="dt" idx="10"/>
          </p:nvPr>
        </p:nvSpPr>
        <p:spPr>
          <a:xfrm>
            <a:off x="6580092" y="188257"/>
            <a:ext cx="2133600" cy="3651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23" name="Shape 123"/>
          <p:cNvSpPr txBox="1">
            <a:spLocks noGrp="1"/>
          </p:cNvSpPr>
          <p:nvPr>
            <p:ph type="ftr" idx="11"/>
          </p:nvPr>
        </p:nvSpPr>
        <p:spPr>
          <a:xfrm>
            <a:off x="1120587" y="188257"/>
            <a:ext cx="2895600" cy="36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24" name="Shape 124"/>
          <p:cNvSpPr txBox="1">
            <a:spLocks noGrp="1"/>
          </p:cNvSpPr>
          <p:nvPr>
            <p:ph type="sldNum" idx="12"/>
          </p:nvPr>
        </p:nvSpPr>
        <p:spPr>
          <a:xfrm>
            <a:off x="8789892" y="6569075"/>
            <a:ext cx="457200" cy="365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800" b="0" i="0" u="none" strike="noStrike" cap="none">
              <a:solidFill>
                <a:srgbClr val="595959"/>
              </a:solidFill>
              <a:latin typeface="Questrial"/>
              <a:ea typeface="Questrial"/>
              <a:cs typeface="Questrial"/>
              <a:sym typeface="Questrial"/>
            </a:endParaRPr>
          </a:p>
        </p:txBody>
      </p:sp>
      <p:sp>
        <p:nvSpPr>
          <p:cNvPr id="125" name="Shape 125"/>
          <p:cNvSpPr/>
          <p:nvPr/>
        </p:nvSpPr>
        <p:spPr>
          <a:xfrm>
            <a:off x="914400" y="0"/>
            <a:ext cx="7999500" cy="183000"/>
          </a:xfrm>
          <a:prstGeom prst="rect">
            <a:avLst/>
          </a:prstGeom>
          <a:solidFill>
            <a:srgbClr val="D5D9C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126" name="Shape 126"/>
          <p:cNvSpPr/>
          <p:nvPr/>
        </p:nvSpPr>
        <p:spPr>
          <a:xfrm>
            <a:off x="914400" y="6675120"/>
            <a:ext cx="7999500" cy="183000"/>
          </a:xfrm>
          <a:prstGeom prst="rect">
            <a:avLst/>
          </a:prstGeom>
          <a:solidFill>
            <a:srgbClr val="E3E5D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2.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www.byrdseed.com/10-facts-about-social-emotional-needs-of-the-gifted/?icn=srs"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www.greatpotentialpress.com/living-with-the-ups-and-down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youtube.com/v/AWtRadR4zYM"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cabarrus.k12.nc.us/Page/4272" TargetMode="External"/><Relationship Id="rId2" Type="http://schemas.openxmlformats.org/officeDocument/2006/relationships/notesSlide" Target="../notesSlides/notesSlide42.xml"/><Relationship Id="rId1" Type="http://schemas.openxmlformats.org/officeDocument/2006/relationships/slideLayout" Target="../slideLayouts/slideLayout26.xml"/><Relationship Id="rId4" Type="http://schemas.openxmlformats.org/officeDocument/2006/relationships/hyperlink" Target="https://www.facebook.com/ccsai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2066603" y="4286176"/>
            <a:ext cx="6512510" cy="11430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250" b="0" i="0" u="none" strike="noStrike" cap="none">
                <a:solidFill>
                  <a:schemeClr val="lt1"/>
                </a:solidFill>
                <a:latin typeface="Questrial"/>
                <a:ea typeface="Questrial"/>
                <a:cs typeface="Questrial"/>
                <a:sym typeface="Questrial"/>
              </a:rPr>
              <a:t>Program Overview for Parents</a:t>
            </a:r>
          </a:p>
        </p:txBody>
      </p:sp>
      <p:pic>
        <p:nvPicPr>
          <p:cNvPr id="235" name="Shape 235" descr="Screen Shot 2015-01-21 at 9.31.47 AM.png"/>
          <p:cNvPicPr preferRelativeResize="0">
            <a:picLocks noGrp="1"/>
          </p:cNvPicPr>
          <p:nvPr>
            <p:ph type="body" idx="1"/>
          </p:nvPr>
        </p:nvPicPr>
        <p:blipFill rotWithShape="1">
          <a:blip r:embed="rId3">
            <a:alphaModFix/>
          </a:blip>
          <a:srcRect t="-18630" b="-18630"/>
          <a:stretch/>
        </p:blipFill>
        <p:spPr>
          <a:xfrm>
            <a:off x="225082" y="-313329"/>
            <a:ext cx="8665698" cy="47042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670" r="4805" b="-2851"/>
          <a:stretch/>
        </p:blipFill>
        <p:spPr>
          <a:xfrm>
            <a:off x="296883" y="30480"/>
            <a:ext cx="8704613" cy="6721434"/>
          </a:xfrm>
          <a:prstGeom prst="rect">
            <a:avLst/>
          </a:prstGeom>
        </p:spPr>
      </p:pic>
    </p:spTree>
    <p:extLst>
      <p:ext uri="{BB962C8B-B14F-4D97-AF65-F5344CB8AC3E}">
        <p14:creationId xmlns:p14="http://schemas.microsoft.com/office/powerpoint/2010/main" val="37047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457200" y="1600200"/>
            <a:ext cx="8305799" cy="4648198"/>
          </a:xfrm>
          <a:prstGeom prst="rect">
            <a:avLst/>
          </a:prstGeom>
          <a:noFill/>
          <a:ln>
            <a:noFill/>
          </a:ln>
        </p:spPr>
        <p:txBody>
          <a:bodyPr lIns="91425" tIns="45700" rIns="91425" bIns="45700" anchor="t" anchorCtr="0">
            <a:noAutofit/>
          </a:bodyPr>
          <a:lstStyle/>
          <a:p>
            <a:pPr marL="365125" marR="0" lvl="0" indent="-98425" algn="l" rtl="0">
              <a:lnSpc>
                <a:spcPct val="90000"/>
              </a:lnSpc>
              <a:spcBef>
                <a:spcPts val="0"/>
              </a:spcBef>
              <a:spcAft>
                <a:spcPts val="0"/>
              </a:spcAft>
              <a:buClr>
                <a:schemeClr val="accent1"/>
              </a:buClr>
              <a:buSzPct val="25000"/>
              <a:buFont typeface="Arial"/>
              <a:buNone/>
            </a:pPr>
            <a:endParaRPr sz="4000" b="0" i="0" u="none" strike="noStrike" cap="none">
              <a:solidFill>
                <a:srgbClr val="FF0066"/>
              </a:solidFill>
              <a:latin typeface="Arial"/>
              <a:ea typeface="Arial"/>
              <a:cs typeface="Arial"/>
              <a:sym typeface="Arial"/>
            </a:endParaRPr>
          </a:p>
          <a:p>
            <a:pPr marL="101600" marR="0" lvl="0" indent="0" algn="l" rtl="0">
              <a:lnSpc>
                <a:spcPct val="90000"/>
              </a:lnSpc>
              <a:spcBef>
                <a:spcPts val="400"/>
              </a:spcBef>
              <a:spcAft>
                <a:spcPts val="0"/>
              </a:spcAft>
              <a:buClr>
                <a:schemeClr val="accent1"/>
              </a:buClr>
              <a:buSzPct val="25000"/>
              <a:buFont typeface="Noto Symbol"/>
              <a:buNone/>
            </a:pPr>
            <a:r>
              <a:rPr lang="en-US" sz="2800" b="0" i="0" u="none" strike="noStrike" cap="none">
                <a:solidFill>
                  <a:srgbClr val="FF0066"/>
                </a:solidFill>
                <a:latin typeface="Arial"/>
                <a:ea typeface="Arial"/>
                <a:cs typeface="Arial"/>
                <a:sym typeface="Arial"/>
              </a:rPr>
              <a:t>Academically gifted</a:t>
            </a:r>
            <a:r>
              <a:rPr lang="en-US" sz="2700" b="0" i="0" u="none" strike="noStrike" cap="none">
                <a:solidFill>
                  <a:schemeClr val="dk1"/>
                </a:solidFill>
                <a:latin typeface="Arial"/>
                <a:ea typeface="Arial"/>
                <a:cs typeface="Arial"/>
                <a:sym typeface="Arial"/>
              </a:rPr>
              <a:t>: </a:t>
            </a:r>
            <a:r>
              <a:rPr lang="en-US" sz="2000" b="0" i="0" u="none" strike="noStrike" cap="none">
                <a:solidFill>
                  <a:schemeClr val="dk1"/>
                </a:solidFill>
                <a:latin typeface="Arial"/>
                <a:ea typeface="Arial"/>
                <a:cs typeface="Arial"/>
                <a:sym typeface="Arial"/>
              </a:rPr>
              <a:t>student performs well above grade level in one or more academic areas.  “Strong student”</a:t>
            </a:r>
          </a:p>
          <a:p>
            <a:pPr marL="101600" marR="0" lvl="0" indent="0" algn="l" rtl="0">
              <a:lnSpc>
                <a:spcPct val="90000"/>
              </a:lnSpc>
              <a:spcBef>
                <a:spcPts val="400"/>
              </a:spcBef>
              <a:spcAft>
                <a:spcPts val="0"/>
              </a:spcAft>
              <a:buClr>
                <a:schemeClr val="accent1"/>
              </a:buClr>
              <a:buSzPct val="25000"/>
              <a:buFont typeface="Noto Symbol"/>
              <a:buNone/>
            </a:pPr>
            <a:endParaRPr sz="2000" b="0" i="0" u="none" strike="noStrike" cap="none">
              <a:solidFill>
                <a:schemeClr val="dk1"/>
              </a:solidFill>
              <a:latin typeface="Arial"/>
              <a:ea typeface="Arial"/>
              <a:cs typeface="Arial"/>
              <a:sym typeface="Arial"/>
            </a:endParaRPr>
          </a:p>
          <a:p>
            <a:pPr marL="101600" marR="0" lvl="0" indent="0" algn="l" rtl="0">
              <a:lnSpc>
                <a:spcPct val="90000"/>
              </a:lnSpc>
              <a:spcBef>
                <a:spcPts val="400"/>
              </a:spcBef>
              <a:spcAft>
                <a:spcPts val="0"/>
              </a:spcAft>
              <a:buClr>
                <a:schemeClr val="accent1"/>
              </a:buClr>
              <a:buSzPct val="25000"/>
              <a:buFont typeface="Noto Symbol"/>
              <a:buNone/>
            </a:pPr>
            <a:r>
              <a:rPr lang="en-US" sz="2800" b="0" i="0" u="none" strike="noStrike" cap="none">
                <a:solidFill>
                  <a:srgbClr val="FF0066"/>
                </a:solidFill>
                <a:latin typeface="Arial"/>
                <a:ea typeface="Arial"/>
                <a:cs typeface="Arial"/>
                <a:sym typeface="Arial"/>
              </a:rPr>
              <a:t>Intellectually gifted</a:t>
            </a:r>
            <a:r>
              <a:rPr lang="en-US" sz="2700" b="0" i="0" u="none" strike="noStrike" cap="none">
                <a:solidFill>
                  <a:schemeClr val="dk1"/>
                </a:solidFill>
                <a:latin typeface="Arial"/>
                <a:ea typeface="Arial"/>
                <a:cs typeface="Arial"/>
                <a:sym typeface="Arial"/>
              </a:rPr>
              <a:t>:  </a:t>
            </a:r>
            <a:r>
              <a:rPr lang="en-US" sz="2000" b="0" i="0" u="none" strike="noStrike" cap="none">
                <a:solidFill>
                  <a:schemeClr val="dk1"/>
                </a:solidFill>
                <a:latin typeface="Arial"/>
                <a:ea typeface="Arial"/>
                <a:cs typeface="Arial"/>
                <a:sym typeface="Arial"/>
              </a:rPr>
              <a:t>student possesses a high I.Q./ aptitude score in comparison to peers. Has the ability to learn new information quickly.</a:t>
            </a:r>
          </a:p>
          <a:p>
            <a:pPr marL="365125" marR="0" lvl="0" indent="-149225" algn="l" rtl="0">
              <a:lnSpc>
                <a:spcPct val="90000"/>
              </a:lnSpc>
              <a:spcBef>
                <a:spcPts val="400"/>
              </a:spcBef>
              <a:spcAft>
                <a:spcPts val="0"/>
              </a:spcAft>
              <a:buClr>
                <a:schemeClr val="accent1"/>
              </a:buClr>
              <a:buSzPct val="25000"/>
              <a:buFont typeface="Arial"/>
              <a:buNone/>
            </a:pPr>
            <a:endParaRPr sz="2800" b="0" i="0" u="none" strike="noStrike" cap="none">
              <a:solidFill>
                <a:schemeClr val="dk1"/>
              </a:solidFill>
              <a:latin typeface="Arial"/>
              <a:ea typeface="Arial"/>
              <a:cs typeface="Arial"/>
              <a:sym typeface="Arial"/>
            </a:endParaRPr>
          </a:p>
          <a:p>
            <a:pPr marL="365125" marR="0" lvl="0" indent="-263525" algn="ctr" rtl="0">
              <a:lnSpc>
                <a:spcPct val="90000"/>
              </a:lnSpc>
              <a:spcBef>
                <a:spcPts val="400"/>
              </a:spcBef>
              <a:spcAft>
                <a:spcPts val="0"/>
              </a:spcAft>
              <a:buClr>
                <a:srgbClr val="3C8C93"/>
              </a:buClr>
              <a:buSzPct val="25000"/>
              <a:buFont typeface="Permanent Marker"/>
              <a:buNone/>
            </a:pPr>
            <a:r>
              <a:rPr lang="en-US" sz="2000" b="0" i="0" u="none" strike="noStrike" cap="none">
                <a:solidFill>
                  <a:srgbClr val="3C8C93"/>
                </a:solidFill>
                <a:latin typeface="Arial"/>
                <a:ea typeface="Arial"/>
                <a:cs typeface="Arial"/>
                <a:sym typeface="Arial"/>
              </a:rPr>
              <a:t>Gifted programs VARY by county/state.  Each has unique placement criteria.  </a:t>
            </a:r>
          </a:p>
          <a:p>
            <a:pPr marL="365125" marR="0" lvl="0" indent="-263525" algn="ctr" rtl="0">
              <a:lnSpc>
                <a:spcPct val="90000"/>
              </a:lnSpc>
              <a:spcBef>
                <a:spcPts val="400"/>
              </a:spcBef>
              <a:spcAft>
                <a:spcPts val="0"/>
              </a:spcAft>
              <a:buClr>
                <a:srgbClr val="3C8C93"/>
              </a:buClr>
              <a:buSzPct val="25000"/>
              <a:buFont typeface="Permanent Marker"/>
              <a:buNone/>
            </a:pPr>
            <a:endParaRPr sz="2000" b="0" i="0" u="none" strike="noStrike" cap="none">
              <a:solidFill>
                <a:srgbClr val="3C8C93"/>
              </a:solidFill>
              <a:latin typeface="Permanent Marker"/>
              <a:ea typeface="Permanent Marker"/>
              <a:cs typeface="Permanent Marker"/>
              <a:sym typeface="Permanent Marker"/>
            </a:endParaRPr>
          </a:p>
          <a:p>
            <a:pPr marL="365125" marR="0" lvl="0" indent="-263525" algn="ctr" rtl="0">
              <a:lnSpc>
                <a:spcPct val="90000"/>
              </a:lnSpc>
              <a:spcBef>
                <a:spcPts val="400"/>
              </a:spcBef>
              <a:spcAft>
                <a:spcPts val="0"/>
              </a:spcAft>
              <a:buClr>
                <a:schemeClr val="dk1"/>
              </a:buClr>
              <a:buSzPct val="25000"/>
              <a:buFont typeface="Permanent Marker"/>
              <a:buNone/>
            </a:pPr>
            <a:r>
              <a:rPr lang="en-US" sz="2000" b="0" i="0" u="none" strike="noStrike" cap="none">
                <a:solidFill>
                  <a:schemeClr val="dk1"/>
                </a:solidFill>
                <a:latin typeface="Permanent Marker"/>
                <a:ea typeface="Permanent Marker"/>
                <a:cs typeface="Permanent Marker"/>
                <a:sym typeface="Permanent Marker"/>
              </a:rPr>
              <a:t>“One program does not fit all”</a:t>
            </a:r>
          </a:p>
        </p:txBody>
      </p:sp>
      <p:pic>
        <p:nvPicPr>
          <p:cNvPr id="242" name="Shape 242"/>
          <p:cNvPicPr preferRelativeResize="0"/>
          <p:nvPr/>
        </p:nvPicPr>
        <p:blipFill rotWithShape="1">
          <a:blip r:embed="rId3">
            <a:alphaModFix/>
          </a:blip>
          <a:srcRect/>
          <a:stretch/>
        </p:blipFill>
        <p:spPr>
          <a:xfrm>
            <a:off x="457200" y="393701"/>
            <a:ext cx="8637587" cy="1346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36967"/>
            <a:ext cx="8913813" cy="914400"/>
          </a:xfrm>
        </p:spPr>
        <p:txBody>
          <a:bodyPr/>
          <a:lstStyle/>
          <a:p>
            <a:r>
              <a:rPr lang="en-US" sz="3200" dirty="0">
                <a:solidFill>
                  <a:srgbClr val="FFFF00"/>
                </a:solidFill>
                <a:latin typeface="KG The Last Time" charset="0"/>
                <a:ea typeface="KG The Last Time" charset="0"/>
                <a:cs typeface="KG The Last Time" charset="0"/>
              </a:rPr>
              <a:t>The </a:t>
            </a:r>
            <a:r>
              <a:rPr lang="en-US" sz="3200" dirty="0" err="1">
                <a:solidFill>
                  <a:srgbClr val="FFFF00"/>
                </a:solidFill>
                <a:latin typeface="KG The Last Time" charset="0"/>
                <a:ea typeface="KG The Last Time" charset="0"/>
                <a:cs typeface="KG The Last Time" charset="0"/>
              </a:rPr>
              <a:t>Powerschool</a:t>
            </a:r>
            <a:r>
              <a:rPr lang="en-US" sz="3200" dirty="0">
                <a:solidFill>
                  <a:srgbClr val="FFFF00"/>
                </a:solidFill>
                <a:latin typeface="KG The Last Time" charset="0"/>
                <a:ea typeface="KG The Last Time" charset="0"/>
                <a:cs typeface="KG The Last Time" charset="0"/>
              </a:rPr>
              <a:t>  Identifiers</a:t>
            </a:r>
          </a:p>
        </p:txBody>
      </p:sp>
      <p:graphicFrame>
        <p:nvGraphicFramePr>
          <p:cNvPr id="4" name="Table 3"/>
          <p:cNvGraphicFramePr>
            <a:graphicFrameLocks noGrp="1"/>
          </p:cNvGraphicFramePr>
          <p:nvPr/>
        </p:nvGraphicFramePr>
        <p:xfrm>
          <a:off x="938150" y="1852550"/>
          <a:ext cx="7255824" cy="4429496"/>
        </p:xfrm>
        <a:graphic>
          <a:graphicData uri="http://schemas.openxmlformats.org/drawingml/2006/table">
            <a:tbl>
              <a:tblPr firstRow="1" bandRow="1">
                <a:tableStyleId>{69CF1AB2-1976-4502-BF36-3FF5EA218861}</a:tableStyleId>
              </a:tblPr>
              <a:tblGrid>
                <a:gridCol w="3627912">
                  <a:extLst>
                    <a:ext uri="{9D8B030D-6E8A-4147-A177-3AD203B41FA5}">
                      <a16:colId xmlns:a16="http://schemas.microsoft.com/office/drawing/2014/main" val="20000"/>
                    </a:ext>
                  </a:extLst>
                </a:gridCol>
                <a:gridCol w="3627912">
                  <a:extLst>
                    <a:ext uri="{9D8B030D-6E8A-4147-A177-3AD203B41FA5}">
                      <a16:colId xmlns:a16="http://schemas.microsoft.com/office/drawing/2014/main" val="20001"/>
                    </a:ext>
                  </a:extLst>
                </a:gridCol>
              </a:tblGrid>
              <a:tr h="1107374">
                <a:tc>
                  <a:txBody>
                    <a:bodyPr/>
                    <a:lstStyle/>
                    <a:p>
                      <a:pPr algn="ctr"/>
                      <a:r>
                        <a:rPr lang="en-US" sz="1600" dirty="0">
                          <a:latin typeface="KG Corner of the Sky" charset="0"/>
                          <a:ea typeface="KG Corner of the Sky" charset="0"/>
                          <a:cs typeface="KG Corner of the Sky" charset="0"/>
                        </a:rPr>
                        <a:t>AIG</a:t>
                      </a:r>
                    </a:p>
                    <a:p>
                      <a:pPr algn="ctr"/>
                      <a:r>
                        <a:rPr lang="en-US" sz="1100" dirty="0">
                          <a:latin typeface="KG Corner of the Sky" charset="0"/>
                          <a:ea typeface="KG Corner of the Sky" charset="0"/>
                          <a:cs typeface="KG Corner of the Sky" charset="0"/>
                        </a:rPr>
                        <a:t>Academically &amp; Intellectually</a:t>
                      </a:r>
                      <a:r>
                        <a:rPr lang="en-US" sz="1100" baseline="0" dirty="0">
                          <a:latin typeface="KG Corner of the Sky" charset="0"/>
                          <a:ea typeface="KG Corner of the Sky" charset="0"/>
                          <a:cs typeface="KG Corner of the Sky" charset="0"/>
                        </a:rPr>
                        <a:t> Gifted</a:t>
                      </a:r>
                      <a:endParaRPr lang="en-US" sz="1100" dirty="0">
                        <a:latin typeface="KG Corner of the Sky" charset="0"/>
                        <a:ea typeface="KG Corner of the Sky" charset="0"/>
                        <a:cs typeface="KG Corner of the Sky" charset="0"/>
                      </a:endParaRPr>
                    </a:p>
                  </a:txBody>
                  <a:tcPr anchor="ctr"/>
                </a:tc>
                <a:tc>
                  <a:txBody>
                    <a:bodyPr/>
                    <a:lstStyle/>
                    <a:p>
                      <a:pPr algn="ctr"/>
                      <a:r>
                        <a:rPr lang="en-US" sz="1600" dirty="0"/>
                        <a:t>Student has</a:t>
                      </a:r>
                      <a:r>
                        <a:rPr lang="en-US" sz="1600" baseline="0" dirty="0"/>
                        <a:t> high aptitude and math and elevated reading achievement</a:t>
                      </a:r>
                      <a:endParaRPr lang="en-US" sz="1600" dirty="0"/>
                    </a:p>
                  </a:txBody>
                  <a:tcPr anchor="ctr"/>
                </a:tc>
                <a:extLst>
                  <a:ext uri="{0D108BD9-81ED-4DB2-BD59-A6C34878D82A}">
                    <a16:rowId xmlns:a16="http://schemas.microsoft.com/office/drawing/2014/main" val="10000"/>
                  </a:ext>
                </a:extLst>
              </a:tr>
              <a:tr h="1107374">
                <a:tc>
                  <a:txBody>
                    <a:bodyPr/>
                    <a:lstStyle/>
                    <a:p>
                      <a:pPr algn="ctr"/>
                      <a:r>
                        <a:rPr lang="en-US" sz="1600" dirty="0">
                          <a:latin typeface="KG Corner of the Sky" charset="0"/>
                          <a:ea typeface="KG Corner of the Sky" charset="0"/>
                          <a:cs typeface="KG Corner of the Sky" charset="0"/>
                        </a:rPr>
                        <a:t>AM</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KG Corner of the Sky" charset="0"/>
                          <a:ea typeface="KG Corner of the Sky" charset="0"/>
                          <a:cs typeface="KG Corner of the Sky" charset="0"/>
                        </a:rPr>
                        <a:t>Academically Intellectually</a:t>
                      </a:r>
                      <a:r>
                        <a:rPr lang="en-US" sz="1100" baseline="0" dirty="0">
                          <a:latin typeface="KG Corner of the Sky" charset="0"/>
                          <a:ea typeface="KG Corner of the Sky" charset="0"/>
                          <a:cs typeface="KG Corner of the Sky" charset="0"/>
                        </a:rPr>
                        <a:t> Gifted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aseline="0" dirty="0">
                          <a:latin typeface="KG Corner of the Sky" charset="0"/>
                          <a:ea typeface="KG Corner of the Sky" charset="0"/>
                          <a:cs typeface="KG Corner of the Sky" charset="0"/>
                        </a:rPr>
                        <a:t>Math Only</a:t>
                      </a:r>
                      <a:endParaRPr lang="en-US" sz="1100" dirty="0">
                        <a:latin typeface="KG Corner of the Sky" charset="0"/>
                        <a:ea typeface="KG Corner of the Sky" charset="0"/>
                        <a:cs typeface="KG Corner of the Sky" charset="0"/>
                      </a:endParaRPr>
                    </a:p>
                    <a:p>
                      <a:pPr algn="ctr"/>
                      <a:endParaRPr lang="en-US" sz="1600" dirty="0">
                        <a:latin typeface="KG Corner of the Sky" charset="0"/>
                        <a:ea typeface="KG Corner of the Sky" charset="0"/>
                        <a:cs typeface="KG Corner of the Sky"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t>Student has</a:t>
                      </a:r>
                      <a:r>
                        <a:rPr lang="en-US" sz="1600" b="1" baseline="0" dirty="0"/>
                        <a:t> high aptitude and elevated math achievement</a:t>
                      </a:r>
                      <a:endParaRPr lang="en-US" sz="1600" b="1" dirty="0"/>
                    </a:p>
                    <a:p>
                      <a:pPr algn="ctr"/>
                      <a:endParaRPr lang="en-US" sz="1600" b="1" dirty="0"/>
                    </a:p>
                  </a:txBody>
                  <a:tcPr anchor="ctr"/>
                </a:tc>
                <a:extLst>
                  <a:ext uri="{0D108BD9-81ED-4DB2-BD59-A6C34878D82A}">
                    <a16:rowId xmlns:a16="http://schemas.microsoft.com/office/drawing/2014/main" val="10001"/>
                  </a:ext>
                </a:extLst>
              </a:tr>
              <a:tr h="1107374">
                <a:tc>
                  <a:txBody>
                    <a:bodyPr/>
                    <a:lstStyle/>
                    <a:p>
                      <a:pPr algn="ctr"/>
                      <a:r>
                        <a:rPr lang="en-US" sz="1600" dirty="0">
                          <a:latin typeface="KG Corner of the Sky" charset="0"/>
                          <a:ea typeface="KG Corner of the Sky" charset="0"/>
                          <a:cs typeface="KG Corner of the Sky" charset="0"/>
                        </a:rPr>
                        <a:t>AR</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KG Corner of the Sky" charset="0"/>
                          <a:ea typeface="KG Corner of the Sky" charset="0"/>
                          <a:cs typeface="KG Corner of the Sky" charset="0"/>
                        </a:rPr>
                        <a:t>Academically Intellectually</a:t>
                      </a:r>
                      <a:r>
                        <a:rPr lang="en-US" sz="1100" baseline="0" dirty="0">
                          <a:latin typeface="KG Corner of the Sky" charset="0"/>
                          <a:ea typeface="KG Corner of the Sky" charset="0"/>
                          <a:cs typeface="KG Corner of the Sky" charset="0"/>
                        </a:rPr>
                        <a:t> Gifted Reading Only</a:t>
                      </a:r>
                      <a:endParaRPr lang="en-US" sz="1100" dirty="0">
                        <a:latin typeface="KG Corner of the Sky" charset="0"/>
                        <a:ea typeface="KG Corner of the Sky" charset="0"/>
                        <a:cs typeface="KG Corner of the Sky" charset="0"/>
                      </a:endParaRPr>
                    </a:p>
                    <a:p>
                      <a:pPr algn="ctr"/>
                      <a:endParaRPr lang="en-US" sz="1600" dirty="0">
                        <a:latin typeface="KG Corner of the Sky" charset="0"/>
                        <a:ea typeface="KG Corner of the Sky" charset="0"/>
                        <a:cs typeface="KG Corner of the Sky"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t>Student has</a:t>
                      </a:r>
                      <a:r>
                        <a:rPr lang="en-US" sz="1600" b="1" baseline="0" dirty="0"/>
                        <a:t> high aptitude and elevated reading achievement</a:t>
                      </a:r>
                      <a:endParaRPr lang="en-US" sz="1600" b="1" dirty="0"/>
                    </a:p>
                    <a:p>
                      <a:pPr algn="ctr"/>
                      <a:endParaRPr lang="en-US" sz="1600" b="1" dirty="0"/>
                    </a:p>
                  </a:txBody>
                  <a:tcPr anchor="ctr"/>
                </a:tc>
                <a:extLst>
                  <a:ext uri="{0D108BD9-81ED-4DB2-BD59-A6C34878D82A}">
                    <a16:rowId xmlns:a16="http://schemas.microsoft.com/office/drawing/2014/main" val="10002"/>
                  </a:ext>
                </a:extLst>
              </a:tr>
              <a:tr h="1107374">
                <a:tc>
                  <a:txBody>
                    <a:bodyPr/>
                    <a:lstStyle/>
                    <a:p>
                      <a:pPr algn="ctr"/>
                      <a:r>
                        <a:rPr lang="en-US" sz="1600" dirty="0">
                          <a:latin typeface="KG Corner of the Sky" charset="0"/>
                          <a:ea typeface="KG Corner of the Sky" charset="0"/>
                          <a:cs typeface="KG Corner of the Sky" charset="0"/>
                        </a:rPr>
                        <a:t>IG</a:t>
                      </a:r>
                    </a:p>
                    <a:p>
                      <a:pPr algn="ctr"/>
                      <a:r>
                        <a:rPr lang="en-US" sz="1100" dirty="0">
                          <a:latin typeface="KG Corner of the Sky" charset="0"/>
                          <a:ea typeface="KG Corner of the Sky" charset="0"/>
                          <a:cs typeface="KG Corner of the Sky" charset="0"/>
                        </a:rPr>
                        <a:t>Intellectually</a:t>
                      </a:r>
                      <a:r>
                        <a:rPr lang="en-US" sz="1100" baseline="0" dirty="0">
                          <a:latin typeface="KG Corner of the Sky" charset="0"/>
                          <a:ea typeface="KG Corner of the Sky" charset="0"/>
                          <a:cs typeface="KG Corner of the Sky" charset="0"/>
                        </a:rPr>
                        <a:t> Gifted</a:t>
                      </a:r>
                      <a:endParaRPr lang="en-US" sz="1100" dirty="0">
                        <a:latin typeface="KG Corner of the Sky" charset="0"/>
                        <a:ea typeface="KG Corner of the Sky" charset="0"/>
                        <a:cs typeface="KG Corner of the Sky" charset="0"/>
                      </a:endParaRPr>
                    </a:p>
                  </a:txBody>
                  <a:tcPr anchor="ctr"/>
                </a:tc>
                <a:tc>
                  <a:txBody>
                    <a:bodyPr/>
                    <a:lstStyle/>
                    <a:p>
                      <a:pPr algn="ctr"/>
                      <a:r>
                        <a:rPr lang="en-US" sz="1600" b="1" dirty="0"/>
                        <a:t>Student has</a:t>
                      </a:r>
                      <a:r>
                        <a:rPr lang="en-US" sz="1600" b="1" baseline="0" dirty="0"/>
                        <a:t> extremely high aptitude (98-99%ile)</a:t>
                      </a:r>
                      <a:endParaRPr lang="en-US" sz="1600" b="1" dirty="0"/>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6803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05464" y="1828900"/>
            <a:ext cx="3297698" cy="307777"/>
          </a:xfrm>
          <a:prstGeom prst="rect">
            <a:avLst/>
          </a:prstGeom>
        </p:spPr>
        <p:txBody>
          <a:bodyPr wrap="none">
            <a:spAutoFit/>
          </a:bodyPr>
          <a:lstStyle/>
          <a:p>
            <a:r>
              <a:rPr lang="en-US" dirty="0"/>
              <a:t>Screen Shot 2017-11-14 at 1.28.20 PM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1202" cy="6858000"/>
          </a:xfrm>
          <a:prstGeom prst="rect">
            <a:avLst/>
          </a:prstGeom>
        </p:spPr>
      </p:pic>
    </p:spTree>
    <p:extLst>
      <p:ext uri="{BB962C8B-B14F-4D97-AF65-F5344CB8AC3E}">
        <p14:creationId xmlns:p14="http://schemas.microsoft.com/office/powerpoint/2010/main" val="176535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5905"/>
          </a:xfrm>
          <a:prstGeom prst="rect">
            <a:avLst/>
          </a:prstGeom>
        </p:spPr>
      </p:pic>
    </p:spTree>
    <p:extLst>
      <p:ext uri="{BB962C8B-B14F-4D97-AF65-F5344CB8AC3E}">
        <p14:creationId xmlns:p14="http://schemas.microsoft.com/office/powerpoint/2010/main" val="2000605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51446" cy="6858000"/>
          </a:xfrm>
          <a:prstGeom prst="rect">
            <a:avLst/>
          </a:prstGeom>
        </p:spPr>
      </p:pic>
    </p:spTree>
    <p:extLst>
      <p:ext uri="{BB962C8B-B14F-4D97-AF65-F5344CB8AC3E}">
        <p14:creationId xmlns:p14="http://schemas.microsoft.com/office/powerpoint/2010/main" val="279461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311700" y="1150100"/>
            <a:ext cx="8520600" cy="801000"/>
          </a:xfrm>
          <a:prstGeom prst="rect">
            <a:avLst/>
          </a:prstGeom>
        </p:spPr>
        <p:txBody>
          <a:bodyPr lIns="91425" tIns="91425" rIns="91425" bIns="91425" anchor="ctr" anchorCtr="0">
            <a:noAutofit/>
          </a:bodyPr>
          <a:lstStyle/>
          <a:p>
            <a:r>
              <a:rPr lang="en" sz="2400">
                <a:solidFill>
                  <a:schemeClr val="accent3">
                    <a:lumMod val="40000"/>
                    <a:lumOff val="60000"/>
                  </a:schemeClr>
                </a:solidFill>
                <a:latin typeface="KG The Last Time" charset="0"/>
                <a:ea typeface="KG The Last Time" charset="0"/>
                <a:cs typeface="KG The Last Time" charset="0"/>
              </a:rPr>
              <a:t>I wish someone had told me...</a:t>
            </a:r>
          </a:p>
        </p:txBody>
      </p:sp>
      <p:sp>
        <p:nvSpPr>
          <p:cNvPr id="110" name="Shape 110"/>
          <p:cNvSpPr txBox="1">
            <a:spLocks noGrp="1"/>
          </p:cNvSpPr>
          <p:nvPr>
            <p:ph type="body" idx="1"/>
          </p:nvPr>
        </p:nvSpPr>
        <p:spPr>
          <a:xfrm>
            <a:off x="451262" y="2597462"/>
            <a:ext cx="8061874" cy="2295172"/>
          </a:xfrm>
          <a:prstGeom prst="rect">
            <a:avLst/>
          </a:prstGeom>
        </p:spPr>
        <p:txBody>
          <a:bodyPr lIns="91425" tIns="91425" rIns="91425" bIns="91425" anchor="t" anchorCtr="0">
            <a:noAutofit/>
          </a:bodyPr>
          <a:lstStyle/>
          <a:p>
            <a:pPr>
              <a:buNone/>
            </a:pPr>
            <a:r>
              <a:rPr lang="en" sz="2000" b="1" dirty="0"/>
              <a:t>In surveys of gifted adults.. Many wish they had been better informed about their giftedness as a child.</a:t>
            </a:r>
            <a:endParaRPr lang="en-US" sz="2000" b="1" dirty="0"/>
          </a:p>
          <a:p>
            <a:pPr>
              <a:buNone/>
            </a:pPr>
            <a:endParaRPr lang="en" sz="2000" b="1" dirty="0"/>
          </a:p>
          <a:p>
            <a:pPr>
              <a:buNone/>
            </a:pPr>
            <a:r>
              <a:rPr lang="en" sz="2000" b="1" dirty="0"/>
              <a:t>“Why are my inner experiences and perceptions so different from the “norm?”</a:t>
            </a:r>
            <a:endParaRPr lang="en-US" sz="2000" b="1" dirty="0"/>
          </a:p>
          <a:p>
            <a:pPr>
              <a:buNone/>
            </a:pPr>
            <a:endParaRPr lang="en" sz="2000" b="1" dirty="0"/>
          </a:p>
          <a:p>
            <a:pPr>
              <a:buNone/>
            </a:pPr>
            <a:r>
              <a:rPr lang="en" sz="2000" b="1" dirty="0"/>
              <a:t>“Why do I have such heightened sensitivity and emotion?”</a:t>
            </a:r>
          </a:p>
        </p:txBody>
      </p:sp>
      <p:sp>
        <p:nvSpPr>
          <p:cNvPr id="111" name="Shape 111"/>
          <p:cNvSpPr txBox="1">
            <a:spLocks noGrp="1"/>
          </p:cNvSpPr>
          <p:nvPr>
            <p:ph type="body" idx="2"/>
          </p:nvPr>
        </p:nvSpPr>
        <p:spPr>
          <a:xfrm>
            <a:off x="1737287" y="5443993"/>
            <a:ext cx="5360667" cy="612422"/>
          </a:xfrm>
          <a:prstGeom prst="rect">
            <a:avLst/>
          </a:prstGeom>
        </p:spPr>
        <p:txBody>
          <a:bodyPr lIns="91425" tIns="91425" rIns="91425" bIns="91425" anchor="t" anchorCtr="0">
            <a:noAutofit/>
          </a:bodyPr>
          <a:lstStyle/>
          <a:p>
            <a:pPr algn="ctr">
              <a:buNone/>
            </a:pPr>
            <a:r>
              <a:rPr lang="en" sz="2400" b="1" dirty="0">
                <a:solidFill>
                  <a:schemeClr val="accent4">
                    <a:lumMod val="75000"/>
                  </a:schemeClr>
                </a:solidFill>
                <a:latin typeface="+mj-lt"/>
                <a:ea typeface="Cutive"/>
                <a:cs typeface="Cutive"/>
                <a:sym typeface="Cutive"/>
              </a:rPr>
              <a:t>CCS is working to change this!</a:t>
            </a:r>
            <a:endParaRPr lang="en-US" sz="2400" b="1" dirty="0">
              <a:solidFill>
                <a:schemeClr val="accent4">
                  <a:lumMod val="75000"/>
                </a:schemeClr>
              </a:solidFill>
              <a:latin typeface="+mj-lt"/>
              <a:ea typeface="Cutive"/>
              <a:cs typeface="Cutive"/>
              <a:sym typeface="Cutive"/>
            </a:endParaRPr>
          </a:p>
          <a:p>
            <a:pPr algn="ctr">
              <a:buNone/>
            </a:pPr>
            <a:endParaRPr lang="en-US" sz="1800" b="1" dirty="0">
              <a:latin typeface="Cutive"/>
              <a:ea typeface="Cutive"/>
              <a:cs typeface="Cutive"/>
              <a:sym typeface="Cutive"/>
            </a:endParaRPr>
          </a:p>
          <a:p>
            <a:pPr algn="ctr">
              <a:buNone/>
            </a:pPr>
            <a:endParaRPr lang="en-US" sz="1600" b="1" dirty="0">
              <a:latin typeface="+mj-lt"/>
              <a:ea typeface="Cutive"/>
              <a:cs typeface="Cutive"/>
              <a:sym typeface="Cutive"/>
            </a:endParaRPr>
          </a:p>
          <a:p>
            <a:pPr marL="514350" indent="-285750">
              <a:buClr>
                <a:srgbClr val="FF00FF"/>
              </a:buClr>
              <a:buFont typeface="Wingdings" charset="2"/>
              <a:buChar char="Ø"/>
            </a:pPr>
            <a:endParaRPr lang="en" sz="1600" b="1" dirty="0">
              <a:solidFill>
                <a:srgbClr val="FF00FF"/>
              </a:solidFill>
              <a:latin typeface="+mj-lt"/>
              <a:ea typeface="Cutive"/>
              <a:cs typeface="Cutive"/>
              <a:sym typeface="Cutive"/>
            </a:endParaRPr>
          </a:p>
        </p:txBody>
      </p:sp>
    </p:spTree>
    <p:extLst>
      <p:ext uri="{BB962C8B-B14F-4D97-AF65-F5344CB8AC3E}">
        <p14:creationId xmlns:p14="http://schemas.microsoft.com/office/powerpoint/2010/main" val="42384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521" y="858576"/>
            <a:ext cx="7960366" cy="5999424"/>
          </a:xfrm>
          <a:prstGeom prst="rect">
            <a:avLst/>
          </a:prstGeom>
        </p:spPr>
      </p:pic>
      <p:sp>
        <p:nvSpPr>
          <p:cNvPr id="11" name="TextBox 10"/>
          <p:cNvSpPr txBox="1"/>
          <p:nvPr/>
        </p:nvSpPr>
        <p:spPr>
          <a:xfrm>
            <a:off x="368136" y="285008"/>
            <a:ext cx="8315097" cy="369332"/>
          </a:xfrm>
          <a:prstGeom prst="rect">
            <a:avLst/>
          </a:prstGeom>
          <a:noFill/>
        </p:spPr>
        <p:txBody>
          <a:bodyPr wrap="none" rtlCol="0">
            <a:spAutoFit/>
          </a:bodyPr>
          <a:lstStyle/>
          <a:p>
            <a:pPr marL="228600">
              <a:buClr>
                <a:srgbClr val="FF00FF"/>
              </a:buClr>
            </a:pPr>
            <a:r>
              <a:rPr lang="en-US" sz="1800" b="1" dirty="0">
                <a:solidFill>
                  <a:srgbClr val="002060"/>
                </a:solidFill>
                <a:latin typeface="+mj-lt"/>
                <a:ea typeface="Cutive"/>
                <a:cs typeface="Cutive"/>
                <a:sym typeface="Cutive"/>
              </a:rPr>
              <a:t>Navigate </a:t>
            </a:r>
            <a:r>
              <a:rPr lang="en" sz="1800" b="1" dirty="0">
                <a:solidFill>
                  <a:srgbClr val="002060"/>
                </a:solidFill>
                <a:latin typeface="+mj-lt"/>
                <a:ea typeface="Cutive"/>
                <a:cs typeface="Cutive"/>
                <a:sym typeface="Cutive"/>
              </a:rPr>
              <a:t>units are being added to 3rd, 4th and 5th grade AIG curriculum</a:t>
            </a:r>
            <a:endParaRPr lang="en-US" sz="1800" b="1" dirty="0">
              <a:solidFill>
                <a:srgbClr val="002060"/>
              </a:solidFill>
              <a:latin typeface="+mj-lt"/>
              <a:ea typeface="Cutive"/>
              <a:cs typeface="Cutive"/>
              <a:sym typeface="Cutive"/>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0329" y="693519"/>
            <a:ext cx="2137558" cy="563105"/>
          </a:xfrm>
          <a:prstGeom prst="rect">
            <a:avLst/>
          </a:prstGeom>
        </p:spPr>
      </p:pic>
    </p:spTree>
    <p:extLst>
      <p:ext uri="{BB962C8B-B14F-4D97-AF65-F5344CB8AC3E}">
        <p14:creationId xmlns:p14="http://schemas.microsoft.com/office/powerpoint/2010/main" val="51060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6"/>
          <p:cNvSpPr txBox="1">
            <a:spLocks noGrp="1"/>
          </p:cNvSpPr>
          <p:nvPr>
            <p:ph type="title"/>
          </p:nvPr>
        </p:nvSpPr>
        <p:spPr>
          <a:xfrm>
            <a:off x="0" y="969476"/>
            <a:ext cx="8913813" cy="9144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000"/>
              <a:buNone/>
            </a:pPr>
            <a:r>
              <a:rPr lang="en-US" sz="2000" b="1">
                <a:solidFill>
                  <a:srgbClr val="FFEE8E"/>
                </a:solidFill>
              </a:rPr>
              <a:t>A Gifted Local Endorsement course is now in ALL schools (K-12) for teachers to learn more about these unique needs.</a:t>
            </a:r>
            <a:br>
              <a:rPr lang="en-US" b="1"/>
            </a:br>
            <a:endParaRPr/>
          </a:p>
        </p:txBody>
      </p:sp>
      <p:sp>
        <p:nvSpPr>
          <p:cNvPr id="251" name="Google Shape;251;p36"/>
          <p:cNvSpPr txBox="1">
            <a:spLocks noGrp="1"/>
          </p:cNvSpPr>
          <p:nvPr>
            <p:ph type="body" idx="1"/>
          </p:nvPr>
        </p:nvSpPr>
        <p:spPr>
          <a:xfrm>
            <a:off x="-3" y="2109425"/>
            <a:ext cx="5605800" cy="3670800"/>
          </a:xfrm>
          <a:prstGeom prst="rect">
            <a:avLst/>
          </a:prstGeom>
          <a:noFill/>
          <a:ln>
            <a:noFill/>
          </a:ln>
        </p:spPr>
        <p:txBody>
          <a:bodyPr spcFirstLastPara="1" wrap="square" lIns="91425" tIns="91425" rIns="91425" bIns="91425" anchor="t" anchorCtr="0">
            <a:noAutofit/>
          </a:bodyPr>
          <a:lstStyle/>
          <a:p>
            <a:pPr marL="342900" lvl="0" indent="-127000" algn="l" rtl="0">
              <a:lnSpc>
                <a:spcPct val="100000"/>
              </a:lnSpc>
              <a:spcBef>
                <a:spcPts val="0"/>
              </a:spcBef>
              <a:spcAft>
                <a:spcPts val="0"/>
              </a:spcAft>
              <a:buSzPts val="2000"/>
              <a:buFont typeface="Noto Sans Symbols"/>
              <a:buChar char="⮚"/>
            </a:pPr>
            <a:r>
              <a:rPr lang="en-US" sz="2000"/>
              <a:t>Our GLEE teachers at Coltrane-Webb:</a:t>
            </a:r>
            <a:endParaRPr sz="2000"/>
          </a:p>
          <a:p>
            <a:pPr marL="685800" lvl="1" indent="-177800" algn="l" rtl="0">
              <a:spcBef>
                <a:spcPts val="0"/>
              </a:spcBef>
              <a:spcAft>
                <a:spcPts val="0"/>
              </a:spcAft>
              <a:buSzPts val="2000"/>
              <a:buChar char="⬜"/>
            </a:pPr>
            <a:r>
              <a:rPr lang="en-US" sz="2000">
                <a:solidFill>
                  <a:schemeClr val="dk1"/>
                </a:solidFill>
              </a:rPr>
              <a:t>Ms. Henry</a:t>
            </a:r>
            <a:endParaRPr sz="2000">
              <a:solidFill>
                <a:schemeClr val="dk1"/>
              </a:solidFill>
            </a:endParaRPr>
          </a:p>
          <a:p>
            <a:pPr marL="685800" lvl="1" indent="-177800" algn="l" rtl="0">
              <a:lnSpc>
                <a:spcPct val="100000"/>
              </a:lnSpc>
              <a:spcBef>
                <a:spcPts val="0"/>
              </a:spcBef>
              <a:spcAft>
                <a:spcPts val="0"/>
              </a:spcAft>
              <a:buSzPts val="2000"/>
              <a:buChar char="⬜"/>
            </a:pPr>
            <a:r>
              <a:rPr lang="en-US" sz="2000">
                <a:solidFill>
                  <a:schemeClr val="dk1"/>
                </a:solidFill>
              </a:rPr>
              <a:t>Mrs. Walters</a:t>
            </a:r>
            <a:endParaRPr sz="2000"/>
          </a:p>
          <a:p>
            <a:pPr marL="685800" lvl="1" indent="-177800" algn="l" rtl="0">
              <a:lnSpc>
                <a:spcPct val="100000"/>
              </a:lnSpc>
              <a:spcBef>
                <a:spcPts val="0"/>
              </a:spcBef>
              <a:spcAft>
                <a:spcPts val="0"/>
              </a:spcAft>
              <a:buSzPts val="2000"/>
              <a:buChar char="⬜"/>
            </a:pPr>
            <a:r>
              <a:rPr lang="en-US" sz="2000"/>
              <a:t>Mrs. Beaver</a:t>
            </a:r>
            <a:endParaRPr sz="2000"/>
          </a:p>
          <a:p>
            <a:pPr marL="685800" lvl="1" indent="-177800" algn="l" rtl="0">
              <a:lnSpc>
                <a:spcPct val="100000"/>
              </a:lnSpc>
              <a:spcBef>
                <a:spcPts val="0"/>
              </a:spcBef>
              <a:spcAft>
                <a:spcPts val="0"/>
              </a:spcAft>
              <a:buSzPts val="2000"/>
              <a:buChar char="⬜"/>
            </a:pPr>
            <a:r>
              <a:rPr lang="en-US" sz="2000"/>
              <a:t>Ms. Espinoza</a:t>
            </a:r>
            <a:endParaRPr sz="2000"/>
          </a:p>
          <a:p>
            <a:pPr marL="685800" lvl="1" indent="-177800" algn="l" rtl="0">
              <a:lnSpc>
                <a:spcPct val="100000"/>
              </a:lnSpc>
              <a:spcBef>
                <a:spcPts val="0"/>
              </a:spcBef>
              <a:spcAft>
                <a:spcPts val="0"/>
              </a:spcAft>
              <a:buSzPts val="2000"/>
              <a:buChar char="⬜"/>
            </a:pPr>
            <a:r>
              <a:rPr lang="en-US" sz="2000"/>
              <a:t>Mrs. Brooks</a:t>
            </a:r>
            <a:endParaRPr sz="2000"/>
          </a:p>
          <a:p>
            <a:pPr marL="685800" lvl="1" indent="-177800" algn="l" rtl="0">
              <a:lnSpc>
                <a:spcPct val="100000"/>
              </a:lnSpc>
              <a:spcBef>
                <a:spcPts val="0"/>
              </a:spcBef>
              <a:spcAft>
                <a:spcPts val="0"/>
              </a:spcAft>
              <a:buSzPts val="2000"/>
              <a:buChar char="⬜"/>
            </a:pPr>
            <a:r>
              <a:rPr lang="en-US" sz="2000"/>
              <a:t>Ms. Henderson</a:t>
            </a:r>
            <a:endParaRPr sz="2000"/>
          </a:p>
          <a:p>
            <a:pPr marL="685800" lvl="1" indent="-177800" algn="l" rtl="0">
              <a:lnSpc>
                <a:spcPct val="100000"/>
              </a:lnSpc>
              <a:spcBef>
                <a:spcPts val="0"/>
              </a:spcBef>
              <a:spcAft>
                <a:spcPts val="0"/>
              </a:spcAft>
              <a:buSzPts val="2000"/>
              <a:buChar char="⬜"/>
            </a:pPr>
            <a:r>
              <a:rPr lang="en-US" sz="2000"/>
              <a:t>Mrs. Thaxton</a:t>
            </a:r>
            <a:endParaRPr sz="2000"/>
          </a:p>
          <a:p>
            <a:pPr marL="685800" lvl="1" indent="-177800" algn="l" rtl="0">
              <a:lnSpc>
                <a:spcPct val="100000"/>
              </a:lnSpc>
              <a:spcBef>
                <a:spcPts val="0"/>
              </a:spcBef>
              <a:spcAft>
                <a:spcPts val="0"/>
              </a:spcAft>
              <a:buSzPts val="2000"/>
              <a:buChar char="⬜"/>
            </a:pPr>
            <a:r>
              <a:rPr lang="en-US" sz="2000"/>
              <a:t>Ms. Boone</a:t>
            </a:r>
            <a:endParaRPr sz="2000"/>
          </a:p>
          <a:p>
            <a:pPr marL="342900" marR="0" lvl="0" indent="0" algn="l" rtl="0">
              <a:lnSpc>
                <a:spcPct val="100000"/>
              </a:lnSpc>
              <a:spcBef>
                <a:spcPts val="0"/>
              </a:spcBef>
              <a:spcAft>
                <a:spcPts val="0"/>
              </a:spcAft>
              <a:buClr>
                <a:schemeClr val="accent1"/>
              </a:buClr>
              <a:buSzPts val="2000"/>
              <a:buFont typeface="Noto Sans Symbols"/>
              <a:buNone/>
            </a:pPr>
            <a:endParaRPr sz="2000">
              <a:latin typeface="Arial"/>
              <a:ea typeface="Arial"/>
              <a:cs typeface="Arial"/>
              <a:sym typeface="Arial"/>
            </a:endParaRPr>
          </a:p>
          <a:p>
            <a:pPr marL="342900" lvl="0" indent="-127000" algn="l" rtl="0">
              <a:lnSpc>
                <a:spcPct val="100000"/>
              </a:lnSpc>
              <a:spcBef>
                <a:spcPts val="0"/>
              </a:spcBef>
              <a:spcAft>
                <a:spcPts val="0"/>
              </a:spcAft>
              <a:buSzPts val="2000"/>
              <a:buFont typeface="Noto Sans Symbols"/>
              <a:buChar char="⮚"/>
            </a:pPr>
            <a:r>
              <a:rPr lang="en-US" sz="2000"/>
              <a:t>Teacher who are completing GLEE this year:</a:t>
            </a:r>
            <a:endParaRPr sz="2000"/>
          </a:p>
          <a:p>
            <a:pPr marL="685800" lvl="1" indent="-177800" algn="l" rtl="0">
              <a:lnSpc>
                <a:spcPct val="100000"/>
              </a:lnSpc>
              <a:spcBef>
                <a:spcPts val="0"/>
              </a:spcBef>
              <a:spcAft>
                <a:spcPts val="0"/>
              </a:spcAft>
              <a:buSzPts val="2000"/>
              <a:buChar char="⬜"/>
            </a:pPr>
            <a:r>
              <a:rPr lang="en-US" sz="2000"/>
              <a:t>Mrs. Wells-Zeigler</a:t>
            </a:r>
            <a:endParaRPr sz="2000"/>
          </a:p>
          <a:p>
            <a:pPr marL="685800" lvl="1" indent="-177800" algn="l" rtl="0">
              <a:lnSpc>
                <a:spcPct val="100000"/>
              </a:lnSpc>
              <a:spcBef>
                <a:spcPts val="0"/>
              </a:spcBef>
              <a:spcAft>
                <a:spcPts val="0"/>
              </a:spcAft>
              <a:buSzPts val="2000"/>
              <a:buChar char="⬜"/>
            </a:pPr>
            <a:r>
              <a:rPr lang="en-US" sz="2000"/>
              <a:t>Mrs. Wallace</a:t>
            </a:r>
            <a:endParaRPr sz="2000"/>
          </a:p>
          <a:p>
            <a:pPr marL="685800" lvl="1" indent="-177800" algn="l" rtl="0">
              <a:lnSpc>
                <a:spcPct val="100000"/>
              </a:lnSpc>
              <a:spcBef>
                <a:spcPts val="0"/>
              </a:spcBef>
              <a:spcAft>
                <a:spcPts val="0"/>
              </a:spcAft>
              <a:buSzPts val="2000"/>
              <a:buChar char="⬜"/>
            </a:pPr>
            <a:r>
              <a:rPr lang="en-US" sz="2000"/>
              <a:t>Mrs. Archambault</a:t>
            </a:r>
            <a:endParaRPr sz="2000"/>
          </a:p>
          <a:p>
            <a:pPr marL="685800" lvl="1" indent="-177800" algn="l" rtl="0">
              <a:lnSpc>
                <a:spcPct val="100000"/>
              </a:lnSpc>
              <a:spcBef>
                <a:spcPts val="0"/>
              </a:spcBef>
              <a:spcAft>
                <a:spcPts val="0"/>
              </a:spcAft>
              <a:buSzPts val="2000"/>
              <a:buChar char="⬜"/>
            </a:pPr>
            <a:r>
              <a:rPr lang="en-US" sz="2000"/>
              <a:t>Mrs. Auerbach</a:t>
            </a:r>
            <a:endParaRPr sz="2000"/>
          </a:p>
          <a:p>
            <a:pPr marL="342900" marR="0" lvl="0" indent="-38100" algn="l" rtl="0">
              <a:lnSpc>
                <a:spcPct val="100000"/>
              </a:lnSpc>
              <a:spcBef>
                <a:spcPts val="0"/>
              </a:spcBef>
              <a:spcAft>
                <a:spcPts val="0"/>
              </a:spcAft>
              <a:buClr>
                <a:schemeClr val="accent1"/>
              </a:buClr>
              <a:buSzPts val="1400"/>
              <a:buFont typeface="Noto Sans Symbols"/>
              <a:buNone/>
            </a:pPr>
            <a:endParaRPr/>
          </a:p>
          <a:p>
            <a:pPr marL="342900" marR="0" lvl="0" indent="-38100" algn="l" rtl="0">
              <a:lnSpc>
                <a:spcPct val="100000"/>
              </a:lnSpc>
              <a:spcBef>
                <a:spcPts val="0"/>
              </a:spcBef>
              <a:spcAft>
                <a:spcPts val="0"/>
              </a:spcAft>
              <a:buClr>
                <a:schemeClr val="accent1"/>
              </a:buClr>
              <a:buSzPts val="1400"/>
              <a:buFont typeface="Noto Sans Symbols"/>
              <a:buNone/>
            </a:pPr>
            <a:endParaRPr/>
          </a:p>
        </p:txBody>
      </p:sp>
      <p:pic>
        <p:nvPicPr>
          <p:cNvPr id="252" name="Google Shape;252;p36"/>
          <p:cNvPicPr preferRelativeResize="0"/>
          <p:nvPr/>
        </p:nvPicPr>
        <p:blipFill rotWithShape="1">
          <a:blip r:embed="rId3">
            <a:alphaModFix/>
          </a:blip>
          <a:srcRect/>
          <a:stretch/>
        </p:blipFill>
        <p:spPr>
          <a:xfrm>
            <a:off x="4916384" y="2369930"/>
            <a:ext cx="3997429" cy="2622076"/>
          </a:xfrm>
          <a:prstGeom prst="rect">
            <a:avLst/>
          </a:prstGeom>
          <a:noFill/>
          <a:ln>
            <a:noFill/>
          </a:ln>
        </p:spPr>
      </p:pic>
    </p:spTree>
    <p:extLst>
      <p:ext uri="{BB962C8B-B14F-4D97-AF65-F5344CB8AC3E}">
        <p14:creationId xmlns:p14="http://schemas.microsoft.com/office/powerpoint/2010/main" val="1448933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Shape 116"/>
          <p:cNvPicPr preferRelativeResize="0"/>
          <p:nvPr/>
        </p:nvPicPr>
        <p:blipFill rotWithShape="1">
          <a:blip r:embed="rId3">
            <a:alphaModFix/>
          </a:blip>
          <a:srcRect t="20178"/>
          <a:stretch/>
        </p:blipFill>
        <p:spPr>
          <a:xfrm>
            <a:off x="-51450" y="973025"/>
            <a:ext cx="3896725" cy="3073724"/>
          </a:xfrm>
          <a:prstGeom prst="rect">
            <a:avLst/>
          </a:prstGeom>
          <a:noFill/>
          <a:ln>
            <a:noFill/>
          </a:ln>
        </p:spPr>
      </p:pic>
      <p:pic>
        <p:nvPicPr>
          <p:cNvPr id="117" name="Shape 117"/>
          <p:cNvPicPr preferRelativeResize="0"/>
          <p:nvPr/>
        </p:nvPicPr>
        <p:blipFill rotWithShape="1">
          <a:blip r:embed="rId4">
            <a:alphaModFix/>
          </a:blip>
          <a:srcRect l="15617" t="19743" r="14221"/>
          <a:stretch/>
        </p:blipFill>
        <p:spPr>
          <a:xfrm>
            <a:off x="3228276" y="1707875"/>
            <a:ext cx="2507449" cy="3316150"/>
          </a:xfrm>
          <a:prstGeom prst="rect">
            <a:avLst/>
          </a:prstGeom>
          <a:noFill/>
          <a:ln>
            <a:noFill/>
          </a:ln>
        </p:spPr>
      </p:pic>
      <p:pic>
        <p:nvPicPr>
          <p:cNvPr id="118" name="Shape 118"/>
          <p:cNvPicPr preferRelativeResize="0"/>
          <p:nvPr/>
        </p:nvPicPr>
        <p:blipFill>
          <a:blip r:embed="rId5">
            <a:alphaModFix/>
          </a:blip>
          <a:stretch>
            <a:fillRect/>
          </a:stretch>
        </p:blipFill>
        <p:spPr>
          <a:xfrm>
            <a:off x="6210931" y="2612901"/>
            <a:ext cx="2203669" cy="3073722"/>
          </a:xfrm>
          <a:prstGeom prst="rect">
            <a:avLst/>
          </a:prstGeom>
          <a:noFill/>
          <a:ln>
            <a:noFill/>
          </a:ln>
        </p:spPr>
      </p:pic>
      <p:sp>
        <p:nvSpPr>
          <p:cNvPr id="119" name="Shape 119"/>
          <p:cNvSpPr txBox="1">
            <a:spLocks noGrp="1"/>
          </p:cNvSpPr>
          <p:nvPr>
            <p:ph type="body" idx="1"/>
          </p:nvPr>
        </p:nvSpPr>
        <p:spPr>
          <a:xfrm>
            <a:off x="319500" y="5087825"/>
            <a:ext cx="5998800" cy="598800"/>
          </a:xfrm>
          <a:prstGeom prst="rect">
            <a:avLst/>
          </a:prstGeom>
        </p:spPr>
        <p:txBody>
          <a:bodyPr lIns="91425" tIns="91425" rIns="91425" bIns="91425" anchor="ctr" anchorCtr="0">
            <a:noAutofit/>
          </a:bodyPr>
          <a:lstStyle/>
          <a:p>
            <a:r>
              <a:rPr lang="en" sz="3600">
                <a:solidFill>
                  <a:srgbClr val="FF0000"/>
                </a:solidFill>
              </a:rPr>
              <a:t>Survival Guides for Gifted Kids and Teens</a:t>
            </a:r>
          </a:p>
        </p:txBody>
      </p:sp>
      <p:sp>
        <p:nvSpPr>
          <p:cNvPr id="3" name="TextBox 2"/>
          <p:cNvSpPr txBox="1"/>
          <p:nvPr/>
        </p:nvSpPr>
        <p:spPr>
          <a:xfrm>
            <a:off x="3467595" y="605642"/>
            <a:ext cx="4857008" cy="923330"/>
          </a:xfrm>
          <a:prstGeom prst="rect">
            <a:avLst/>
          </a:prstGeom>
          <a:noFill/>
        </p:spPr>
        <p:txBody>
          <a:bodyPr wrap="square" rtlCol="0">
            <a:spAutoFit/>
          </a:bodyPr>
          <a:lstStyle/>
          <a:p>
            <a:pPr marL="228600">
              <a:buClr>
                <a:srgbClr val="FF00FF"/>
              </a:buClr>
            </a:pPr>
            <a:r>
              <a:rPr lang="en" sz="1800" b="1" dirty="0">
                <a:solidFill>
                  <a:srgbClr val="00B050"/>
                </a:solidFill>
                <a:ea typeface="Cutive"/>
                <a:cs typeface="Cutive"/>
                <a:sym typeface="Cutive"/>
              </a:rPr>
              <a:t>Gifted Survival guides and other reading materials are suggested to CCS AIG students.</a:t>
            </a:r>
          </a:p>
        </p:txBody>
      </p:sp>
    </p:spTree>
    <p:extLst>
      <p:ext uri="{BB962C8B-B14F-4D97-AF65-F5344CB8AC3E}">
        <p14:creationId xmlns:p14="http://schemas.microsoft.com/office/powerpoint/2010/main" val="1929285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221574" y="1399849"/>
            <a:ext cx="5618700" cy="4090800"/>
          </a:xfrm>
          <a:prstGeom prst="rect">
            <a:avLst/>
          </a:prstGeom>
        </p:spPr>
        <p:txBody>
          <a:bodyPr lIns="91425" tIns="91425" rIns="91425" bIns="91425" anchor="ctr" anchorCtr="0">
            <a:noAutofit/>
          </a:bodyPr>
          <a:lstStyle/>
          <a:p>
            <a:r>
              <a:rPr lang="en" sz="5400" dirty="0"/>
              <a:t>Common </a:t>
            </a:r>
            <a:r>
              <a:rPr lang="en-US" sz="5400" dirty="0"/>
              <a:t>A</a:t>
            </a:r>
            <a:r>
              <a:rPr lang="en" sz="5400" dirty="0" err="1"/>
              <a:t>cademic</a:t>
            </a:r>
            <a:r>
              <a:rPr lang="en" sz="5400" dirty="0"/>
              <a:t>, Social &amp; Emotional </a:t>
            </a:r>
            <a:r>
              <a:rPr lang="en-US" sz="5400" dirty="0"/>
              <a:t>I</a:t>
            </a:r>
            <a:r>
              <a:rPr lang="en" sz="5400" dirty="0" err="1"/>
              <a:t>ssues</a:t>
            </a:r>
            <a:r>
              <a:rPr lang="en" sz="5400" dirty="0"/>
              <a:t> for Gifted </a:t>
            </a:r>
            <a:r>
              <a:rPr lang="en-US" sz="5400" dirty="0"/>
              <a:t>C</a:t>
            </a:r>
            <a:r>
              <a:rPr lang="en" sz="5400" dirty="0" err="1"/>
              <a:t>hildren</a:t>
            </a:r>
            <a:endParaRPr lang="en" sz="5400" dirty="0"/>
          </a:p>
        </p:txBody>
      </p:sp>
      <p:sp>
        <p:nvSpPr>
          <p:cNvPr id="75" name="Shape 75"/>
          <p:cNvSpPr txBox="1"/>
          <p:nvPr/>
        </p:nvSpPr>
        <p:spPr>
          <a:xfrm>
            <a:off x="409615" y="2721015"/>
            <a:ext cx="2614091" cy="1306800"/>
          </a:xfrm>
          <a:prstGeom prst="rect">
            <a:avLst/>
          </a:prstGeom>
          <a:noFill/>
          <a:ln>
            <a:noFill/>
          </a:ln>
        </p:spPr>
        <p:txBody>
          <a:bodyPr lIns="91425" tIns="91425" rIns="91425" bIns="91425" anchor="ctr" anchorCtr="0">
            <a:noAutofit/>
          </a:bodyPr>
          <a:lstStyle/>
          <a:p>
            <a:pPr marL="457200" indent="-228600">
              <a:lnSpc>
                <a:spcPct val="162500"/>
              </a:lnSpc>
              <a:buClr>
                <a:srgbClr val="2F2C2D"/>
              </a:buClr>
              <a:buSzPct val="100000"/>
            </a:pPr>
            <a:r>
              <a:rPr lang="en" sz="1800" b="1" dirty="0">
                <a:latin typeface="+mn-lt"/>
                <a:ea typeface="Anton"/>
                <a:cs typeface="Anton"/>
                <a:sym typeface="Anton"/>
              </a:rPr>
              <a:t>Source: Ian Byrd</a:t>
            </a:r>
          </a:p>
          <a:p>
            <a:pPr marL="457200" indent="-228600">
              <a:lnSpc>
                <a:spcPct val="162500"/>
              </a:lnSpc>
              <a:buClr>
                <a:srgbClr val="2F2C2D"/>
              </a:buClr>
              <a:buSzPct val="100000"/>
            </a:pPr>
            <a:r>
              <a:rPr lang="en" sz="1800" b="1" dirty="0" err="1">
                <a:latin typeface="+mn-lt"/>
                <a:ea typeface="Anton"/>
                <a:cs typeface="Anton"/>
                <a:sym typeface="Anton"/>
              </a:rPr>
              <a:t>byrdseed.com</a:t>
            </a:r>
            <a:endParaRPr lang="en" sz="1800" b="1" dirty="0">
              <a:latin typeface="+mn-lt"/>
              <a:ea typeface="Anton"/>
              <a:cs typeface="Anton"/>
              <a:sym typeface="Anton"/>
            </a:endParaRPr>
          </a:p>
        </p:txBody>
      </p:sp>
      <p:pic>
        <p:nvPicPr>
          <p:cNvPr id="76" name="Shape 76">
            <a:hlinkClick r:id="rId3"/>
          </p:cNvPr>
          <p:cNvPicPr preferRelativeResize="0"/>
          <p:nvPr/>
        </p:nvPicPr>
        <p:blipFill>
          <a:blip r:embed="rId4">
            <a:alphaModFix/>
          </a:blip>
          <a:stretch>
            <a:fillRect/>
          </a:stretch>
        </p:blipFill>
        <p:spPr>
          <a:xfrm>
            <a:off x="1421065" y="582771"/>
            <a:ext cx="1404774" cy="1404774"/>
          </a:xfrm>
          <a:prstGeom prst="rect">
            <a:avLst/>
          </a:prstGeom>
          <a:noFill/>
          <a:ln>
            <a:noFill/>
          </a:ln>
        </p:spPr>
      </p:pic>
      <p:sp>
        <p:nvSpPr>
          <p:cNvPr id="3" name="Pentagon 2"/>
          <p:cNvSpPr/>
          <p:nvPr/>
        </p:nvSpPr>
        <p:spPr>
          <a:xfrm rot="20741872">
            <a:off x="297553" y="1555721"/>
            <a:ext cx="1368043" cy="84574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Click for a great article</a:t>
            </a:r>
          </a:p>
        </p:txBody>
      </p:sp>
    </p:spTree>
    <p:extLst>
      <p:ext uri="{BB962C8B-B14F-4D97-AF65-F5344CB8AC3E}">
        <p14:creationId xmlns:p14="http://schemas.microsoft.com/office/powerpoint/2010/main" val="520613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4204" y="568210"/>
            <a:ext cx="8520600" cy="801000"/>
          </a:xfrm>
          <a:prstGeom prst="rect">
            <a:avLst/>
          </a:prstGeom>
        </p:spPr>
        <p:txBody>
          <a:bodyPr lIns="91425" tIns="91425" rIns="91425" bIns="91425" anchor="ctr" anchorCtr="0">
            <a:noAutofit/>
          </a:bodyPr>
          <a:lstStyle/>
          <a:p>
            <a:r>
              <a:rPr lang="en" sz="2800" dirty="0">
                <a:solidFill>
                  <a:schemeClr val="accent3">
                    <a:lumMod val="40000"/>
                    <a:lumOff val="60000"/>
                  </a:schemeClr>
                </a:solidFill>
                <a:latin typeface="KG The Last Time" charset="0"/>
                <a:ea typeface="KG The Last Time" charset="0"/>
                <a:cs typeface="KG The Last Time" charset="0"/>
              </a:rPr>
              <a:t>2 sides of the </a:t>
            </a:r>
            <a:r>
              <a:rPr lang="en" sz="3200" dirty="0">
                <a:solidFill>
                  <a:schemeClr val="accent3">
                    <a:lumMod val="40000"/>
                    <a:lumOff val="60000"/>
                  </a:schemeClr>
                </a:solidFill>
                <a:latin typeface="KG The Last Time" charset="0"/>
                <a:ea typeface="KG The Last Time" charset="0"/>
                <a:cs typeface="KG The Last Time" charset="0"/>
              </a:rPr>
              <a:t>Coin</a:t>
            </a:r>
          </a:p>
        </p:txBody>
      </p:sp>
      <p:sp>
        <p:nvSpPr>
          <p:cNvPr id="82" name="Shape 82"/>
          <p:cNvSpPr txBox="1">
            <a:spLocks noGrp="1"/>
          </p:cNvSpPr>
          <p:nvPr>
            <p:ph type="body" idx="1"/>
          </p:nvPr>
        </p:nvSpPr>
        <p:spPr>
          <a:xfrm>
            <a:off x="311700" y="2085925"/>
            <a:ext cx="5095500" cy="3340200"/>
          </a:xfrm>
          <a:prstGeom prst="rect">
            <a:avLst/>
          </a:prstGeom>
        </p:spPr>
        <p:txBody>
          <a:bodyPr lIns="91425" tIns="91425" rIns="91425" bIns="91425" anchor="t" anchorCtr="0">
            <a:noAutofit/>
          </a:bodyPr>
          <a:lstStyle/>
          <a:p>
            <a:pPr>
              <a:buNone/>
            </a:pPr>
            <a:r>
              <a:rPr lang="en" sz="2400" dirty="0">
                <a:latin typeface="+mj-lt"/>
                <a:ea typeface="KG The Last Time" charset="0"/>
                <a:cs typeface="KG The Last Time" charset="0"/>
              </a:rPr>
              <a:t>The very STRENGTHS that make a child gifted ….</a:t>
            </a:r>
            <a:endParaRPr lang="en-US" sz="2400" dirty="0">
              <a:latin typeface="+mj-lt"/>
              <a:ea typeface="KG The Last Time" charset="0"/>
              <a:cs typeface="KG The Last Time" charset="0"/>
            </a:endParaRPr>
          </a:p>
          <a:p>
            <a:pPr>
              <a:buNone/>
            </a:pPr>
            <a:endParaRPr lang="en" sz="2400" dirty="0">
              <a:latin typeface="+mj-lt"/>
              <a:ea typeface="KG The Last Time" charset="0"/>
              <a:cs typeface="KG The Last Time" charset="0"/>
            </a:endParaRPr>
          </a:p>
          <a:p>
            <a:pPr>
              <a:buNone/>
            </a:pPr>
            <a:r>
              <a:rPr lang="en" sz="2400" dirty="0">
                <a:latin typeface="+mj-lt"/>
                <a:ea typeface="KG The Last Time" charset="0"/>
                <a:cs typeface="KG The Last Time" charset="0"/>
              </a:rPr>
              <a:t>can be the very CAUSE of</a:t>
            </a:r>
            <a:r>
              <a:rPr lang="en-US" sz="2400" dirty="0">
                <a:latin typeface="+mj-lt"/>
                <a:ea typeface="KG The Last Time" charset="0"/>
                <a:cs typeface="KG The Last Time" charset="0"/>
              </a:rPr>
              <a:t> </a:t>
            </a:r>
            <a:r>
              <a:rPr lang="en" sz="2400" dirty="0">
                <a:latin typeface="+mj-lt"/>
                <a:ea typeface="KG The Last Time" charset="0"/>
                <a:cs typeface="KG The Last Time" charset="0"/>
              </a:rPr>
              <a:t>potential problems the child faces in school, at home, and in the social arena.</a:t>
            </a:r>
          </a:p>
        </p:txBody>
      </p:sp>
      <p:pic>
        <p:nvPicPr>
          <p:cNvPr id="83" name="Shape 83"/>
          <p:cNvPicPr preferRelativeResize="0"/>
          <p:nvPr/>
        </p:nvPicPr>
        <p:blipFill>
          <a:blip r:embed="rId3">
            <a:alphaModFix/>
          </a:blip>
          <a:stretch>
            <a:fillRect/>
          </a:stretch>
        </p:blipFill>
        <p:spPr>
          <a:xfrm>
            <a:off x="5833938" y="1951100"/>
            <a:ext cx="2695575" cy="4038600"/>
          </a:xfrm>
          <a:prstGeom prst="rect">
            <a:avLst/>
          </a:prstGeom>
          <a:noFill/>
          <a:ln>
            <a:noFill/>
          </a:ln>
        </p:spPr>
      </p:pic>
    </p:spTree>
    <p:extLst>
      <p:ext uri="{BB962C8B-B14F-4D97-AF65-F5344CB8AC3E}">
        <p14:creationId xmlns:p14="http://schemas.microsoft.com/office/powerpoint/2010/main" val="829735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Shape 88"/>
          <p:cNvPicPr preferRelativeResize="0"/>
          <p:nvPr/>
        </p:nvPicPr>
        <p:blipFill>
          <a:blip r:embed="rId3">
            <a:alphaModFix/>
          </a:blip>
          <a:stretch>
            <a:fillRect/>
          </a:stretch>
        </p:blipFill>
        <p:spPr>
          <a:xfrm>
            <a:off x="1222930" y="1462624"/>
            <a:ext cx="6528194" cy="3842724"/>
          </a:xfrm>
          <a:prstGeom prst="rect">
            <a:avLst/>
          </a:prstGeom>
          <a:noFill/>
          <a:ln>
            <a:noFill/>
          </a:ln>
        </p:spPr>
      </p:pic>
      <p:sp>
        <p:nvSpPr>
          <p:cNvPr id="89" name="Shape 89"/>
          <p:cNvSpPr txBox="1"/>
          <p:nvPr/>
        </p:nvSpPr>
        <p:spPr>
          <a:xfrm>
            <a:off x="1222925" y="5305350"/>
            <a:ext cx="6906000" cy="455700"/>
          </a:xfrm>
          <a:prstGeom prst="rect">
            <a:avLst/>
          </a:prstGeom>
          <a:noFill/>
          <a:ln>
            <a:noFill/>
          </a:ln>
        </p:spPr>
        <p:txBody>
          <a:bodyPr lIns="91425" tIns="91425" rIns="91425" bIns="91425" anchor="t" anchorCtr="0">
            <a:noAutofit/>
          </a:bodyPr>
          <a:lstStyle/>
          <a:p>
            <a:r>
              <a:rPr lang="en"/>
              <a:t>See full list at : </a:t>
            </a:r>
            <a:r>
              <a:rPr lang="en" u="sng">
                <a:solidFill>
                  <a:schemeClr val="hlink"/>
                </a:solidFill>
                <a:hlinkClick r:id="rId4"/>
              </a:rPr>
              <a:t>http://www.greatpotentialpress.com/living-with-the-ups-and-downs</a:t>
            </a:r>
          </a:p>
          <a:p>
            <a:endParaRPr/>
          </a:p>
        </p:txBody>
      </p:sp>
      <p:sp>
        <p:nvSpPr>
          <p:cNvPr id="90" name="Shape 90"/>
          <p:cNvSpPr txBox="1"/>
          <p:nvPr/>
        </p:nvSpPr>
        <p:spPr>
          <a:xfrm>
            <a:off x="1222925" y="1085025"/>
            <a:ext cx="6906000" cy="805800"/>
          </a:xfrm>
          <a:prstGeom prst="rect">
            <a:avLst/>
          </a:prstGeom>
          <a:noFill/>
          <a:ln>
            <a:noFill/>
          </a:ln>
        </p:spPr>
        <p:txBody>
          <a:bodyPr lIns="91425" tIns="91425" rIns="91425" bIns="91425" anchor="t" anchorCtr="0">
            <a:noAutofit/>
          </a:bodyPr>
          <a:lstStyle/>
          <a:p>
            <a:r>
              <a:rPr lang="en" dirty="0"/>
              <a:t>            </a:t>
            </a:r>
            <a:r>
              <a:rPr lang="en" dirty="0">
                <a:solidFill>
                  <a:srgbClr val="FF0000"/>
                </a:solidFill>
                <a:latin typeface="Anton"/>
                <a:ea typeface="Anton"/>
                <a:cs typeface="Anton"/>
                <a:sym typeface="Anton"/>
              </a:rPr>
              <a:t>Strength	</a:t>
            </a:r>
            <a:r>
              <a:rPr lang="en-US" dirty="0">
                <a:solidFill>
                  <a:srgbClr val="FF0000"/>
                </a:solidFill>
                <a:latin typeface="Anton"/>
                <a:ea typeface="Anton"/>
                <a:cs typeface="Anton"/>
                <a:sym typeface="Anton"/>
              </a:rPr>
              <a:t>	</a:t>
            </a:r>
            <a:r>
              <a:rPr lang="en" dirty="0">
                <a:solidFill>
                  <a:srgbClr val="FF0000"/>
                </a:solidFill>
                <a:latin typeface="Anton"/>
                <a:ea typeface="Anton"/>
                <a:cs typeface="Anton"/>
                <a:sym typeface="Anton"/>
              </a:rPr>
              <a:t>Flip Side	                  Possible Consequences</a:t>
            </a:r>
          </a:p>
        </p:txBody>
      </p:sp>
    </p:spTree>
    <p:extLst>
      <p:ext uri="{BB962C8B-B14F-4D97-AF65-F5344CB8AC3E}">
        <p14:creationId xmlns:p14="http://schemas.microsoft.com/office/powerpoint/2010/main" val="1314528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2802750" y="1659750"/>
            <a:ext cx="3538500" cy="3538500"/>
          </a:xfrm>
          <a:prstGeom prst="rect">
            <a:avLst/>
          </a:prstGeom>
        </p:spPr>
        <p:txBody>
          <a:bodyPr wrap="square" lIns="91425" tIns="91425" rIns="91425" bIns="91425" anchor="ctr" anchorCtr="0">
            <a:noAutofit/>
          </a:bodyPr>
          <a:lstStyle/>
          <a:p>
            <a:r>
              <a:rPr lang="en" dirty="0">
                <a:latin typeface="KG The Last Time" charset="0"/>
                <a:ea typeface="KG The Last Time" charset="0"/>
                <a:cs typeface="KG The Last Time" charset="0"/>
              </a:rPr>
              <a:t>So…</a:t>
            </a:r>
          </a:p>
          <a:p>
            <a:r>
              <a:rPr lang="en" dirty="0">
                <a:latin typeface="KG The Last Time" charset="0"/>
                <a:ea typeface="KG The Last Time" charset="0"/>
                <a:cs typeface="KG The Last Time" charset="0"/>
              </a:rPr>
              <a:t>What is the answer?</a:t>
            </a:r>
          </a:p>
        </p:txBody>
      </p:sp>
    </p:spTree>
    <p:extLst>
      <p:ext uri="{BB962C8B-B14F-4D97-AF65-F5344CB8AC3E}">
        <p14:creationId xmlns:p14="http://schemas.microsoft.com/office/powerpoint/2010/main" val="1231980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Shape 153" descr="dweck quote.JPG"/>
          <p:cNvPicPr preferRelativeResize="0"/>
          <p:nvPr/>
        </p:nvPicPr>
        <p:blipFill>
          <a:blip r:embed="rId3">
            <a:alphaModFix/>
          </a:blip>
          <a:stretch>
            <a:fillRect/>
          </a:stretch>
        </p:blipFill>
        <p:spPr>
          <a:xfrm>
            <a:off x="377399" y="1298726"/>
            <a:ext cx="4677298" cy="4260525"/>
          </a:xfrm>
          <a:prstGeom prst="rect">
            <a:avLst/>
          </a:prstGeom>
          <a:noFill/>
          <a:ln>
            <a:noFill/>
          </a:ln>
        </p:spPr>
      </p:pic>
      <p:pic>
        <p:nvPicPr>
          <p:cNvPr id="154" name="Shape 154" descr="dweck.jpg"/>
          <p:cNvPicPr preferRelativeResize="0"/>
          <p:nvPr/>
        </p:nvPicPr>
        <p:blipFill>
          <a:blip r:embed="rId4">
            <a:alphaModFix/>
          </a:blip>
          <a:stretch>
            <a:fillRect/>
          </a:stretch>
        </p:blipFill>
        <p:spPr>
          <a:xfrm>
            <a:off x="5656825" y="1298726"/>
            <a:ext cx="2840340" cy="4260525"/>
          </a:xfrm>
          <a:prstGeom prst="rect">
            <a:avLst/>
          </a:prstGeom>
          <a:noFill/>
          <a:ln>
            <a:noFill/>
          </a:ln>
        </p:spPr>
      </p:pic>
    </p:spTree>
    <p:extLst>
      <p:ext uri="{BB962C8B-B14F-4D97-AF65-F5344CB8AC3E}">
        <p14:creationId xmlns:p14="http://schemas.microsoft.com/office/powerpoint/2010/main" val="893468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p:nvPr/>
        </p:nvSpPr>
        <p:spPr>
          <a:xfrm>
            <a:off x="680025" y="3675750"/>
            <a:ext cx="5481900" cy="1529400"/>
          </a:xfrm>
          <a:prstGeom prst="rect">
            <a:avLst/>
          </a:prstGeom>
          <a:noFill/>
          <a:ln>
            <a:noFill/>
          </a:ln>
        </p:spPr>
        <p:txBody>
          <a:bodyPr lIns="91425" tIns="45700" rIns="91425" bIns="45700" anchor="t" anchorCtr="0">
            <a:noAutofit/>
          </a:bodyPr>
          <a:lstStyle/>
          <a:p>
            <a:pPr>
              <a:buSzPct val="25000"/>
            </a:pPr>
            <a:r>
              <a:rPr lang="en" sz="2800" b="1" dirty="0">
                <a:solidFill>
                  <a:srgbClr val="9A61CA"/>
                </a:solidFill>
                <a:latin typeface="Amatic SC"/>
                <a:ea typeface="Amatic SC"/>
                <a:cs typeface="Amatic SC"/>
                <a:sym typeface="Amatic SC"/>
              </a:rPr>
              <a:t>Growth Mindset</a:t>
            </a:r>
            <a:r>
              <a:rPr lang="en" sz="2800" b="1" dirty="0">
                <a:solidFill>
                  <a:srgbClr val="EA11FA"/>
                </a:solidFill>
                <a:latin typeface="Amatic SC"/>
                <a:ea typeface="Amatic SC"/>
                <a:cs typeface="Amatic SC"/>
                <a:sym typeface="Amatic SC"/>
              </a:rPr>
              <a:t> – A belief system that suggests that one’s intelligence can be </a:t>
            </a:r>
            <a:r>
              <a:rPr lang="en" sz="2800" b="1" dirty="0">
                <a:solidFill>
                  <a:srgbClr val="9A61CA"/>
                </a:solidFill>
                <a:latin typeface="Amatic SC"/>
                <a:ea typeface="Amatic SC"/>
                <a:cs typeface="Amatic SC"/>
                <a:sym typeface="Amatic SC"/>
              </a:rPr>
              <a:t>grown</a:t>
            </a:r>
            <a:r>
              <a:rPr lang="en" sz="2800" b="1" dirty="0">
                <a:solidFill>
                  <a:srgbClr val="8956B3"/>
                </a:solidFill>
                <a:latin typeface="Amatic SC"/>
                <a:ea typeface="Amatic SC"/>
                <a:cs typeface="Amatic SC"/>
                <a:sym typeface="Amatic SC"/>
              </a:rPr>
              <a:t> </a:t>
            </a:r>
            <a:r>
              <a:rPr lang="en" sz="2800" b="1" dirty="0">
                <a:solidFill>
                  <a:srgbClr val="EA11FA"/>
                </a:solidFill>
                <a:latin typeface="Amatic SC"/>
                <a:ea typeface="Amatic SC"/>
                <a:cs typeface="Amatic SC"/>
                <a:sym typeface="Amatic SC"/>
              </a:rPr>
              <a:t>or </a:t>
            </a:r>
            <a:r>
              <a:rPr lang="en" sz="2800" b="1" dirty="0">
                <a:solidFill>
                  <a:srgbClr val="9A61CA"/>
                </a:solidFill>
                <a:latin typeface="Amatic SC"/>
                <a:ea typeface="Amatic SC"/>
                <a:cs typeface="Amatic SC"/>
                <a:sym typeface="Amatic SC"/>
              </a:rPr>
              <a:t>developed</a:t>
            </a:r>
            <a:r>
              <a:rPr lang="en" sz="2800" b="1" dirty="0">
                <a:solidFill>
                  <a:srgbClr val="EA11FA"/>
                </a:solidFill>
                <a:latin typeface="Amatic SC"/>
                <a:ea typeface="Amatic SC"/>
                <a:cs typeface="Amatic SC"/>
                <a:sym typeface="Amatic SC"/>
              </a:rPr>
              <a:t> with persistence, effort, and a focus on learning</a:t>
            </a:r>
          </a:p>
        </p:txBody>
      </p:sp>
      <p:sp>
        <p:nvSpPr>
          <p:cNvPr id="160" name="Shape 160"/>
          <p:cNvSpPr txBox="1"/>
          <p:nvPr/>
        </p:nvSpPr>
        <p:spPr>
          <a:xfrm>
            <a:off x="3465662" y="987892"/>
            <a:ext cx="4998300" cy="1361999"/>
          </a:xfrm>
          <a:prstGeom prst="rect">
            <a:avLst/>
          </a:prstGeom>
          <a:noFill/>
          <a:ln>
            <a:noFill/>
          </a:ln>
        </p:spPr>
        <p:txBody>
          <a:bodyPr lIns="91425" tIns="45700" rIns="91425" bIns="45700" anchor="t" anchorCtr="0">
            <a:noAutofit/>
          </a:bodyPr>
          <a:lstStyle/>
          <a:p>
            <a:pPr>
              <a:buSzPct val="25000"/>
            </a:pPr>
            <a:r>
              <a:rPr lang="en" sz="2800" b="1" dirty="0">
                <a:solidFill>
                  <a:srgbClr val="3D85C6"/>
                </a:solidFill>
                <a:latin typeface="Amatic SC"/>
                <a:ea typeface="Amatic SC"/>
                <a:cs typeface="Amatic SC"/>
                <a:sym typeface="Amatic SC"/>
              </a:rPr>
              <a:t>Fixed Mindset </a:t>
            </a:r>
            <a:r>
              <a:rPr lang="en" sz="2800" b="1" dirty="0">
                <a:solidFill>
                  <a:srgbClr val="0000A5"/>
                </a:solidFill>
                <a:latin typeface="Amatic SC"/>
                <a:ea typeface="Amatic SC"/>
                <a:cs typeface="Amatic SC"/>
                <a:sym typeface="Amatic SC"/>
              </a:rPr>
              <a:t>– A belief system that suggests that a person has a</a:t>
            </a:r>
            <a:r>
              <a:rPr lang="en" sz="2800" b="1" dirty="0">
                <a:solidFill>
                  <a:srgbClr val="31859B"/>
                </a:solidFill>
                <a:latin typeface="Amatic SC"/>
                <a:ea typeface="Amatic SC"/>
                <a:cs typeface="Amatic SC"/>
                <a:sym typeface="Amatic SC"/>
              </a:rPr>
              <a:t> </a:t>
            </a:r>
            <a:r>
              <a:rPr lang="en" sz="2800" b="1" dirty="0">
                <a:solidFill>
                  <a:srgbClr val="3E7FCD"/>
                </a:solidFill>
                <a:latin typeface="Amatic SC"/>
                <a:ea typeface="Amatic SC"/>
                <a:cs typeface="Amatic SC"/>
                <a:sym typeface="Amatic SC"/>
              </a:rPr>
              <a:t>predetermined amount </a:t>
            </a:r>
            <a:r>
              <a:rPr lang="en" sz="2800" b="1" dirty="0">
                <a:solidFill>
                  <a:srgbClr val="0000A5"/>
                </a:solidFill>
                <a:latin typeface="Amatic SC"/>
                <a:ea typeface="Amatic SC"/>
                <a:cs typeface="Amatic SC"/>
                <a:sym typeface="Amatic SC"/>
              </a:rPr>
              <a:t>of intelligence, skills, or talents</a:t>
            </a:r>
          </a:p>
        </p:txBody>
      </p:sp>
      <p:pic>
        <p:nvPicPr>
          <p:cNvPr id="161" name="Shape 161" descr="colorful-brain.jpg"/>
          <p:cNvPicPr preferRelativeResize="0"/>
          <p:nvPr/>
        </p:nvPicPr>
        <p:blipFill rotWithShape="1">
          <a:blip r:embed="rId3">
            <a:alphaModFix/>
          </a:blip>
          <a:srcRect/>
          <a:stretch/>
        </p:blipFill>
        <p:spPr>
          <a:xfrm>
            <a:off x="6159662" y="3288292"/>
            <a:ext cx="2304300" cy="2304300"/>
          </a:xfrm>
          <a:prstGeom prst="rect">
            <a:avLst/>
          </a:prstGeom>
          <a:noFill/>
          <a:ln>
            <a:noFill/>
          </a:ln>
        </p:spPr>
      </p:pic>
      <p:pic>
        <p:nvPicPr>
          <p:cNvPr id="162" name="Shape 162" descr="BW brain.jpg"/>
          <p:cNvPicPr preferRelativeResize="0"/>
          <p:nvPr/>
        </p:nvPicPr>
        <p:blipFill rotWithShape="1">
          <a:blip r:embed="rId4">
            <a:alphaModFix/>
          </a:blip>
          <a:srcRect/>
          <a:stretch/>
        </p:blipFill>
        <p:spPr>
          <a:xfrm>
            <a:off x="680018" y="1205845"/>
            <a:ext cx="2233200" cy="1955100"/>
          </a:xfrm>
          <a:prstGeom prst="rect">
            <a:avLst/>
          </a:prstGeom>
          <a:noFill/>
          <a:ln>
            <a:noFill/>
          </a:ln>
        </p:spPr>
      </p:pic>
    </p:spTree>
    <p:extLst>
      <p:ext uri="{BB962C8B-B14F-4D97-AF65-F5344CB8AC3E}">
        <p14:creationId xmlns:p14="http://schemas.microsoft.com/office/powerpoint/2010/main" val="1663310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457200" y="1063224"/>
            <a:ext cx="8229600" cy="972000"/>
          </a:xfrm>
          <a:prstGeom prst="rect">
            <a:avLst/>
          </a:prstGeom>
          <a:noFill/>
          <a:ln>
            <a:noFill/>
          </a:ln>
        </p:spPr>
        <p:txBody>
          <a:bodyPr lIns="91425" tIns="45700" rIns="91425" bIns="45700" anchor="ctr" anchorCtr="0">
            <a:noAutofit/>
          </a:bodyPr>
          <a:lstStyle/>
          <a:p>
            <a:pPr algn="ctr">
              <a:buClr>
                <a:srgbClr val="6030D2"/>
              </a:buClr>
              <a:buSzPct val="25000"/>
            </a:pPr>
            <a:r>
              <a:rPr lang="en" sz="3959">
                <a:solidFill>
                  <a:srgbClr val="6030D2"/>
                </a:solidFill>
                <a:latin typeface="Architects Daughter"/>
                <a:ea typeface="Architects Daughter"/>
                <a:cs typeface="Architects Daughter"/>
                <a:sym typeface="Architects Daughter"/>
              </a:rPr>
              <a:t>When do children develop fixed mindsets?</a:t>
            </a:r>
          </a:p>
        </p:txBody>
      </p:sp>
      <p:graphicFrame>
        <p:nvGraphicFramePr>
          <p:cNvPr id="168" name="Shape 168"/>
          <p:cNvGraphicFramePr/>
          <p:nvPr/>
        </p:nvGraphicFramePr>
        <p:xfrm>
          <a:off x="457200" y="2358642"/>
          <a:ext cx="8229600" cy="1409800"/>
        </p:xfrm>
        <a:graphic>
          <a:graphicData uri="http://schemas.openxmlformats.org/drawingml/2006/table">
            <a:tbl>
              <a:tblPr firstRow="1" bandRow="1">
                <a:noFil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78125">
                <a:tc>
                  <a:txBody>
                    <a:bodyPr/>
                    <a:lstStyle/>
                    <a:p>
                      <a:pPr marL="0" marR="0" lvl="0" indent="0" algn="ctr" rtl="0">
                        <a:spcBef>
                          <a:spcPts val="0"/>
                        </a:spcBef>
                        <a:buSzPct val="25000"/>
                        <a:buNone/>
                      </a:pPr>
                      <a:r>
                        <a:rPr lang="en" sz="1400" u="none" strike="noStrike" cap="none"/>
                        <a:t>Grade</a:t>
                      </a:r>
                    </a:p>
                  </a:txBody>
                  <a:tcPr marL="91450" marR="91450" marT="34300" marB="34300">
                    <a:lnL w="12700"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solidFill>
                      <a:schemeClr val="accent4"/>
                    </a:solidFill>
                  </a:tcPr>
                </a:tc>
                <a:tc>
                  <a:txBody>
                    <a:bodyPr/>
                    <a:lstStyle/>
                    <a:p>
                      <a:pPr marL="0" marR="0" lvl="0" indent="0" algn="ctr" rtl="0">
                        <a:spcBef>
                          <a:spcPts val="0"/>
                        </a:spcBef>
                        <a:buSzPct val="25000"/>
                        <a:buNone/>
                      </a:pPr>
                      <a:r>
                        <a:rPr lang="en" sz="1400" u="none" strike="noStrike" cap="none"/>
                        <a:t>Fixed Mindset</a:t>
                      </a:r>
                    </a:p>
                  </a:txBody>
                  <a:tcPr marL="91450" marR="91450" marT="34300" marB="34300">
                    <a:lnL w="9525"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solidFill>
                      <a:schemeClr val="accent4"/>
                    </a:solidFill>
                  </a:tcPr>
                </a:tc>
                <a:tc>
                  <a:txBody>
                    <a:bodyPr/>
                    <a:lstStyle/>
                    <a:p>
                      <a:pPr marL="0" marR="0" lvl="0" indent="0" algn="ctr" rtl="0">
                        <a:spcBef>
                          <a:spcPts val="0"/>
                        </a:spcBef>
                        <a:buSzPct val="25000"/>
                        <a:buNone/>
                      </a:pPr>
                      <a:r>
                        <a:rPr lang="en" sz="1400" u="none" strike="noStrike" cap="none"/>
                        <a:t>Growth Mindset</a:t>
                      </a:r>
                    </a:p>
                  </a:txBody>
                  <a:tcPr marL="91450" marR="91450" marT="34300" marB="34300">
                    <a:lnL w="9525" cap="flat" cmpd="sng">
                      <a:solidFill>
                        <a:srgbClr val="0000A5"/>
                      </a:solidFill>
                      <a:prstDash val="solid"/>
                      <a:round/>
                      <a:headEnd type="none" w="med" len="med"/>
                      <a:tailEnd type="none" w="med" len="med"/>
                    </a:lnL>
                    <a:lnR w="12700"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278125">
                <a:tc>
                  <a:txBody>
                    <a:bodyPr/>
                    <a:lstStyle/>
                    <a:p>
                      <a:pPr marL="0" marR="0" lvl="0" indent="0" algn="ctr" rtl="0">
                        <a:spcBef>
                          <a:spcPts val="0"/>
                        </a:spcBef>
                        <a:buSzPct val="25000"/>
                        <a:buNone/>
                      </a:pPr>
                      <a:r>
                        <a:rPr lang="en" sz="1400" u="none" strike="noStrike" cap="none">
                          <a:solidFill>
                            <a:srgbClr val="0000A5"/>
                          </a:solidFill>
                        </a:rPr>
                        <a:t>K</a:t>
                      </a:r>
                    </a:p>
                  </a:txBody>
                  <a:tcPr marL="91450" marR="91450" marT="34300" marB="34300">
                    <a:lnL w="12700"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n/a</a:t>
                      </a:r>
                    </a:p>
                  </a:txBody>
                  <a:tcPr marL="91450" marR="91450" marT="34300" marB="34300">
                    <a:lnL w="9525"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100%</a:t>
                      </a:r>
                    </a:p>
                  </a:txBody>
                  <a:tcPr marL="91450" marR="91450" marT="34300" marB="34300">
                    <a:lnL w="9525" cap="flat" cmpd="sng">
                      <a:solidFill>
                        <a:srgbClr val="0000A5"/>
                      </a:solidFill>
                      <a:prstDash val="solid"/>
                      <a:round/>
                      <a:headEnd type="none" w="med" len="med"/>
                      <a:tailEnd type="none" w="med" len="med"/>
                    </a:lnL>
                    <a:lnR w="12700"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extLst>
                  <a:ext uri="{0D108BD9-81ED-4DB2-BD59-A6C34878D82A}">
                    <a16:rowId xmlns:a16="http://schemas.microsoft.com/office/drawing/2014/main" val="10001"/>
                  </a:ext>
                </a:extLst>
              </a:tr>
              <a:tr h="278125">
                <a:tc>
                  <a:txBody>
                    <a:bodyPr/>
                    <a:lstStyle/>
                    <a:p>
                      <a:pPr marL="0" marR="0" lvl="0" indent="0" algn="ctr" rtl="0">
                        <a:spcBef>
                          <a:spcPts val="0"/>
                        </a:spcBef>
                        <a:buSzPct val="25000"/>
                        <a:buNone/>
                      </a:pPr>
                      <a:r>
                        <a:rPr lang="en" sz="1400" u="none" strike="noStrike" cap="none">
                          <a:solidFill>
                            <a:srgbClr val="0000A5"/>
                          </a:solidFill>
                        </a:rPr>
                        <a:t>1</a:t>
                      </a:r>
                    </a:p>
                  </a:txBody>
                  <a:tcPr marL="91450" marR="91450" marT="34300" marB="34300">
                    <a:lnL w="12700"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10%</a:t>
                      </a:r>
                    </a:p>
                  </a:txBody>
                  <a:tcPr marL="91450" marR="91450" marT="34300" marB="34300">
                    <a:lnL w="9525"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90%</a:t>
                      </a:r>
                    </a:p>
                  </a:txBody>
                  <a:tcPr marL="91450" marR="91450" marT="34300" marB="34300">
                    <a:lnL w="9525" cap="flat" cmpd="sng">
                      <a:solidFill>
                        <a:srgbClr val="0000A5"/>
                      </a:solidFill>
                      <a:prstDash val="solid"/>
                      <a:round/>
                      <a:headEnd type="none" w="med" len="med"/>
                      <a:tailEnd type="none" w="med" len="med"/>
                    </a:lnL>
                    <a:lnR w="12700"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extLst>
                  <a:ext uri="{0D108BD9-81ED-4DB2-BD59-A6C34878D82A}">
                    <a16:rowId xmlns:a16="http://schemas.microsoft.com/office/drawing/2014/main" val="10002"/>
                  </a:ext>
                </a:extLst>
              </a:tr>
              <a:tr h="278125">
                <a:tc>
                  <a:txBody>
                    <a:bodyPr/>
                    <a:lstStyle/>
                    <a:p>
                      <a:pPr marL="0" marR="0" lvl="0" indent="0" algn="ctr" rtl="0">
                        <a:spcBef>
                          <a:spcPts val="0"/>
                        </a:spcBef>
                        <a:buSzPct val="25000"/>
                        <a:buNone/>
                      </a:pPr>
                      <a:r>
                        <a:rPr lang="en" sz="1400" u="none" strike="noStrike" cap="none">
                          <a:solidFill>
                            <a:srgbClr val="0000A5"/>
                          </a:solidFill>
                        </a:rPr>
                        <a:t>2</a:t>
                      </a:r>
                    </a:p>
                  </a:txBody>
                  <a:tcPr marL="91450" marR="91450" marT="34300" marB="34300">
                    <a:lnL w="12700"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18%</a:t>
                      </a:r>
                    </a:p>
                  </a:txBody>
                  <a:tcPr marL="91450" marR="91450" marT="34300" marB="34300">
                    <a:lnL w="9525"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82%</a:t>
                      </a:r>
                    </a:p>
                  </a:txBody>
                  <a:tcPr marL="91450" marR="91450" marT="34300" marB="34300">
                    <a:lnL w="9525" cap="flat" cmpd="sng">
                      <a:solidFill>
                        <a:srgbClr val="0000A5"/>
                      </a:solidFill>
                      <a:prstDash val="solid"/>
                      <a:round/>
                      <a:headEnd type="none" w="med" len="med"/>
                      <a:tailEnd type="none" w="med" len="med"/>
                    </a:lnL>
                    <a:lnR w="12700"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extLst>
                  <a:ext uri="{0D108BD9-81ED-4DB2-BD59-A6C34878D82A}">
                    <a16:rowId xmlns:a16="http://schemas.microsoft.com/office/drawing/2014/main" val="10003"/>
                  </a:ext>
                </a:extLst>
              </a:tr>
              <a:tr h="278125">
                <a:tc>
                  <a:txBody>
                    <a:bodyPr/>
                    <a:lstStyle/>
                    <a:p>
                      <a:pPr marL="0" marR="0" lvl="0" indent="0" algn="ctr" rtl="0">
                        <a:spcBef>
                          <a:spcPts val="0"/>
                        </a:spcBef>
                        <a:buSzPct val="25000"/>
                        <a:buNone/>
                      </a:pPr>
                      <a:r>
                        <a:rPr lang="en" sz="1400" u="none" strike="noStrike" cap="none">
                          <a:solidFill>
                            <a:srgbClr val="0000A5"/>
                          </a:solidFill>
                        </a:rPr>
                        <a:t>3</a:t>
                      </a:r>
                    </a:p>
                  </a:txBody>
                  <a:tcPr marL="91450" marR="91450" marT="34300" marB="34300">
                    <a:lnL w="12700"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42%</a:t>
                      </a:r>
                    </a:p>
                  </a:txBody>
                  <a:tcPr marL="91450" marR="91450" marT="34300" marB="34300">
                    <a:lnL w="9525" cap="flat" cmpd="sng">
                      <a:solidFill>
                        <a:srgbClr val="0000A5"/>
                      </a:solidFill>
                      <a:prstDash val="solid"/>
                      <a:round/>
                      <a:headEnd type="none" w="med" len="med"/>
                      <a:tailEnd type="none" w="med" len="med"/>
                    </a:lnL>
                    <a:lnR w="9525"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tc>
                  <a:txBody>
                    <a:bodyPr/>
                    <a:lstStyle/>
                    <a:p>
                      <a:pPr marL="0" marR="0" lvl="0" indent="0" algn="ctr" rtl="0">
                        <a:spcBef>
                          <a:spcPts val="0"/>
                        </a:spcBef>
                        <a:buSzPct val="25000"/>
                        <a:buNone/>
                      </a:pPr>
                      <a:r>
                        <a:rPr lang="en" sz="1400" u="none" strike="noStrike" cap="none">
                          <a:solidFill>
                            <a:srgbClr val="0000A5"/>
                          </a:solidFill>
                        </a:rPr>
                        <a:t>58%</a:t>
                      </a:r>
                    </a:p>
                  </a:txBody>
                  <a:tcPr marL="91450" marR="91450" marT="34300" marB="34300">
                    <a:lnL w="9525" cap="flat" cmpd="sng">
                      <a:solidFill>
                        <a:srgbClr val="0000A5"/>
                      </a:solidFill>
                      <a:prstDash val="solid"/>
                      <a:round/>
                      <a:headEnd type="none" w="med" len="med"/>
                      <a:tailEnd type="none" w="med" len="med"/>
                    </a:lnL>
                    <a:lnR w="12700" cap="flat" cmpd="sng">
                      <a:solidFill>
                        <a:srgbClr val="0000A5"/>
                      </a:solidFill>
                      <a:prstDash val="solid"/>
                      <a:round/>
                      <a:headEnd type="none" w="med" len="med"/>
                      <a:tailEnd type="none" w="med" len="med"/>
                    </a:lnR>
                    <a:lnT w="12700" cap="flat" cmpd="sng">
                      <a:solidFill>
                        <a:srgbClr val="0000A5"/>
                      </a:solidFill>
                      <a:prstDash val="solid"/>
                      <a:round/>
                      <a:headEnd type="none" w="med" len="med"/>
                      <a:tailEnd type="none" w="med" len="med"/>
                    </a:lnT>
                    <a:lnB w="12700" cap="flat" cmpd="sng">
                      <a:solidFill>
                        <a:srgbClr val="0000A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69" name="Shape 169"/>
          <p:cNvSpPr txBox="1"/>
          <p:nvPr/>
        </p:nvSpPr>
        <p:spPr>
          <a:xfrm>
            <a:off x="1910474" y="3942951"/>
            <a:ext cx="5381700" cy="1800600"/>
          </a:xfrm>
          <a:prstGeom prst="rect">
            <a:avLst/>
          </a:prstGeom>
          <a:gradFill>
            <a:gsLst>
              <a:gs pos="0">
                <a:srgbClr val="7F5AAB"/>
              </a:gs>
              <a:gs pos="100000">
                <a:srgbClr val="C7AEED"/>
              </a:gs>
            </a:gsLst>
            <a:lin ang="16200000" scaled="0"/>
          </a:gradFill>
          <a:ln w="9525" cap="flat" cmpd="sng">
            <a:solidFill>
              <a:srgbClr val="7C5F9F"/>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t" anchorCtr="0">
            <a:noAutofit/>
          </a:bodyPr>
          <a:lstStyle/>
          <a:p>
            <a:pPr algn="ctr">
              <a:buSzPct val="25000"/>
            </a:pPr>
            <a:r>
              <a:rPr lang="en" sz="1800" b="1">
                <a:solidFill>
                  <a:schemeClr val="lt1"/>
                </a:solidFill>
                <a:latin typeface="Short Stack"/>
                <a:ea typeface="Short Stack"/>
                <a:cs typeface="Short Stack"/>
                <a:sym typeface="Short Stack"/>
              </a:rPr>
              <a:t>In one middle school in suburban Washington D.C., 60% of students entering 6</a:t>
            </a:r>
            <a:r>
              <a:rPr lang="en" sz="1800" b="1" baseline="30000">
                <a:solidFill>
                  <a:schemeClr val="lt1"/>
                </a:solidFill>
                <a:latin typeface="Short Stack"/>
                <a:ea typeface="Short Stack"/>
                <a:cs typeface="Short Stack"/>
                <a:sym typeface="Short Stack"/>
              </a:rPr>
              <a:t>th</a:t>
            </a:r>
            <a:r>
              <a:rPr lang="en" sz="1800" b="1">
                <a:solidFill>
                  <a:schemeClr val="lt1"/>
                </a:solidFill>
                <a:latin typeface="Short Stack"/>
                <a:ea typeface="Short Stack"/>
                <a:cs typeface="Short Stack"/>
                <a:sym typeface="Short Stack"/>
              </a:rPr>
              <a:t> grade indicated they believed they were born with specific academic strengths and weaknesses they could not change</a:t>
            </a:r>
          </a:p>
        </p:txBody>
      </p:sp>
    </p:spTree>
    <p:extLst>
      <p:ext uri="{BB962C8B-B14F-4D97-AF65-F5344CB8AC3E}">
        <p14:creationId xmlns:p14="http://schemas.microsoft.com/office/powerpoint/2010/main" val="2028946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p:nvPr/>
        </p:nvSpPr>
        <p:spPr>
          <a:xfrm>
            <a:off x="6067957" y="4447726"/>
            <a:ext cx="2618842" cy="1156116"/>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1800" b="1" dirty="0">
                <a:solidFill>
                  <a:schemeClr val="lt1"/>
                </a:solidFill>
                <a:latin typeface="Amatic SC"/>
                <a:ea typeface="Amatic SC"/>
                <a:cs typeface="Amatic SC"/>
                <a:sym typeface="Amatic SC"/>
              </a:rPr>
              <a:t>You’ve always been the best at ______</a:t>
            </a:r>
          </a:p>
        </p:txBody>
      </p:sp>
      <p:sp>
        <p:nvSpPr>
          <p:cNvPr id="220" name="Shape 220"/>
          <p:cNvSpPr/>
          <p:nvPr/>
        </p:nvSpPr>
        <p:spPr>
          <a:xfrm>
            <a:off x="4005499" y="1920474"/>
            <a:ext cx="2357400" cy="1608000"/>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1800" b="1" dirty="0">
                <a:solidFill>
                  <a:schemeClr val="lt1"/>
                </a:solidFill>
                <a:latin typeface="Amatic SC"/>
                <a:ea typeface="Amatic SC"/>
                <a:cs typeface="Amatic SC"/>
                <a:sym typeface="Amatic SC"/>
              </a:rPr>
              <a:t>It’s okay.  When I was in school, I wasn’t good at math either</a:t>
            </a:r>
          </a:p>
        </p:txBody>
      </p:sp>
      <p:sp>
        <p:nvSpPr>
          <p:cNvPr id="221" name="Shape 221"/>
          <p:cNvSpPr/>
          <p:nvPr/>
        </p:nvSpPr>
        <p:spPr>
          <a:xfrm>
            <a:off x="433462" y="1139129"/>
            <a:ext cx="8229600" cy="577200"/>
          </a:xfrm>
          <a:prstGeom prst="rect">
            <a:avLst/>
          </a:prstGeom>
          <a:noFill/>
          <a:ln>
            <a:noFill/>
          </a:ln>
        </p:spPr>
        <p:txBody>
          <a:bodyPr lIns="91425" tIns="45700" rIns="91425" bIns="45700" anchor="t" anchorCtr="0">
            <a:noAutofit/>
          </a:bodyPr>
          <a:lstStyle/>
          <a:p>
            <a:pPr algn="ctr">
              <a:buSzPct val="25000"/>
            </a:pPr>
            <a:r>
              <a:rPr lang="en" sz="4400" dirty="0">
                <a:solidFill>
                  <a:srgbClr val="0000A5"/>
                </a:solidFill>
                <a:latin typeface="Permanent Marker"/>
                <a:ea typeface="Permanent Marker"/>
                <a:cs typeface="Permanent Marker"/>
                <a:sym typeface="Permanent Marker"/>
              </a:rPr>
              <a:t>Changing the way we praise</a:t>
            </a:r>
          </a:p>
        </p:txBody>
      </p:sp>
      <p:sp>
        <p:nvSpPr>
          <p:cNvPr id="222" name="Shape 222"/>
          <p:cNvSpPr/>
          <p:nvPr/>
        </p:nvSpPr>
        <p:spPr>
          <a:xfrm>
            <a:off x="1367733" y="2102926"/>
            <a:ext cx="2246990" cy="1343375"/>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You’re so smart!</a:t>
            </a:r>
          </a:p>
        </p:txBody>
      </p:sp>
      <p:sp>
        <p:nvSpPr>
          <p:cNvPr id="223" name="Shape 223"/>
          <p:cNvSpPr/>
          <p:nvPr/>
        </p:nvSpPr>
        <p:spPr>
          <a:xfrm>
            <a:off x="6263349" y="2668772"/>
            <a:ext cx="2322975" cy="1530633"/>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You’re a natural!</a:t>
            </a:r>
          </a:p>
        </p:txBody>
      </p:sp>
      <p:sp>
        <p:nvSpPr>
          <p:cNvPr id="224" name="Shape 224"/>
          <p:cNvSpPr/>
          <p:nvPr/>
        </p:nvSpPr>
        <p:spPr>
          <a:xfrm>
            <a:off x="553607" y="3833031"/>
            <a:ext cx="2160149" cy="1530633"/>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You’re so good at that</a:t>
            </a:r>
          </a:p>
        </p:txBody>
      </p:sp>
      <p:sp>
        <p:nvSpPr>
          <p:cNvPr id="225" name="Shape 225"/>
          <p:cNvSpPr/>
          <p:nvPr/>
        </p:nvSpPr>
        <p:spPr>
          <a:xfrm>
            <a:off x="3386767" y="3991794"/>
            <a:ext cx="2322975" cy="1530633"/>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Math is your thing</a:t>
            </a:r>
          </a:p>
        </p:txBody>
      </p:sp>
    </p:spTree>
    <p:extLst>
      <p:ext uri="{BB962C8B-B14F-4D97-AF65-F5344CB8AC3E}">
        <p14:creationId xmlns:p14="http://schemas.microsoft.com/office/powerpoint/2010/main" val="1641047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p:nvPr/>
        </p:nvSpPr>
        <p:spPr>
          <a:xfrm>
            <a:off x="6067957" y="4447726"/>
            <a:ext cx="2618842" cy="1156116"/>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1800" b="1" dirty="0">
                <a:solidFill>
                  <a:schemeClr val="lt1"/>
                </a:solidFill>
                <a:latin typeface="Amatic SC"/>
                <a:ea typeface="Amatic SC"/>
                <a:cs typeface="Amatic SC"/>
                <a:sym typeface="Amatic SC"/>
              </a:rPr>
              <a:t>You’ve always been the best at ______</a:t>
            </a:r>
          </a:p>
        </p:txBody>
      </p:sp>
      <p:sp>
        <p:nvSpPr>
          <p:cNvPr id="232" name="Shape 232"/>
          <p:cNvSpPr/>
          <p:nvPr/>
        </p:nvSpPr>
        <p:spPr>
          <a:xfrm>
            <a:off x="4005500" y="1920475"/>
            <a:ext cx="2357400" cy="1608000"/>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dirty="0">
                <a:solidFill>
                  <a:schemeClr val="lt1"/>
                </a:solidFill>
                <a:latin typeface="Amatic SC"/>
                <a:ea typeface="Amatic SC"/>
                <a:cs typeface="Amatic SC"/>
                <a:sym typeface="Amatic SC"/>
              </a:rPr>
              <a:t>It’s okay.  </a:t>
            </a:r>
            <a:r>
              <a:rPr lang="en" sz="1800" b="1" dirty="0">
                <a:solidFill>
                  <a:schemeClr val="lt1"/>
                </a:solidFill>
                <a:latin typeface="Amatic SC"/>
                <a:ea typeface="Amatic SC"/>
                <a:cs typeface="Amatic SC"/>
                <a:sym typeface="Amatic SC"/>
              </a:rPr>
              <a:t>When I was in school, I wasn’t good at math either</a:t>
            </a:r>
          </a:p>
        </p:txBody>
      </p:sp>
      <p:sp>
        <p:nvSpPr>
          <p:cNvPr id="233" name="Shape 233"/>
          <p:cNvSpPr/>
          <p:nvPr/>
        </p:nvSpPr>
        <p:spPr>
          <a:xfrm>
            <a:off x="433462" y="1139004"/>
            <a:ext cx="8229600" cy="577200"/>
          </a:xfrm>
          <a:prstGeom prst="rect">
            <a:avLst/>
          </a:prstGeom>
          <a:noFill/>
          <a:ln>
            <a:noFill/>
          </a:ln>
        </p:spPr>
        <p:txBody>
          <a:bodyPr lIns="91425" tIns="45700" rIns="91425" bIns="45700" anchor="t" anchorCtr="0">
            <a:noAutofit/>
          </a:bodyPr>
          <a:lstStyle/>
          <a:p>
            <a:pPr algn="ctr">
              <a:buSzPct val="25000"/>
            </a:pPr>
            <a:r>
              <a:rPr lang="en" sz="4400">
                <a:solidFill>
                  <a:srgbClr val="0000A5"/>
                </a:solidFill>
                <a:latin typeface="Permanent Marker"/>
                <a:ea typeface="Permanent Marker"/>
                <a:cs typeface="Permanent Marker"/>
                <a:sym typeface="Permanent Marker"/>
              </a:rPr>
              <a:t>Changing the way we praise</a:t>
            </a:r>
          </a:p>
        </p:txBody>
      </p:sp>
      <p:sp>
        <p:nvSpPr>
          <p:cNvPr id="234" name="Shape 234"/>
          <p:cNvSpPr/>
          <p:nvPr/>
        </p:nvSpPr>
        <p:spPr>
          <a:xfrm>
            <a:off x="1367733" y="2102926"/>
            <a:ext cx="2246990" cy="1343375"/>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You’re so smart!</a:t>
            </a:r>
          </a:p>
        </p:txBody>
      </p:sp>
      <p:sp>
        <p:nvSpPr>
          <p:cNvPr id="235" name="Shape 235"/>
          <p:cNvSpPr/>
          <p:nvPr/>
        </p:nvSpPr>
        <p:spPr>
          <a:xfrm>
            <a:off x="6263349" y="2668772"/>
            <a:ext cx="2322975" cy="1530633"/>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You’re a natural!</a:t>
            </a:r>
          </a:p>
        </p:txBody>
      </p:sp>
      <p:sp>
        <p:nvSpPr>
          <p:cNvPr id="236" name="Shape 236"/>
          <p:cNvSpPr/>
          <p:nvPr/>
        </p:nvSpPr>
        <p:spPr>
          <a:xfrm>
            <a:off x="553607" y="3833031"/>
            <a:ext cx="2160149" cy="1530633"/>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You’re so good at that</a:t>
            </a:r>
          </a:p>
        </p:txBody>
      </p:sp>
      <p:sp>
        <p:nvSpPr>
          <p:cNvPr id="237" name="Shape 237"/>
          <p:cNvSpPr/>
          <p:nvPr/>
        </p:nvSpPr>
        <p:spPr>
          <a:xfrm>
            <a:off x="3386767" y="3991794"/>
            <a:ext cx="2322975" cy="1530633"/>
          </a:xfrm>
          <a:prstGeom prst="wedgeEllipseCallout">
            <a:avLst>
              <a:gd name="adj1" fmla="val -20833"/>
              <a:gd name="adj2" fmla="val 62500"/>
            </a:avLst>
          </a:prstGeom>
          <a:gradFill>
            <a:gsLst>
              <a:gs pos="0">
                <a:srgbClr val="3E7FCD"/>
              </a:gs>
              <a:gs pos="100000">
                <a:srgbClr val="96C0FF"/>
              </a:gs>
            </a:gsLst>
            <a:lin ang="16200000" scaled="0"/>
          </a:gradFill>
          <a:ln w="9525" cap="flat" cmpd="sng">
            <a:solidFill>
              <a:srgbClr val="4A7DBA"/>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buSzPct val="25000"/>
            </a:pPr>
            <a:r>
              <a:rPr lang="en" sz="2200" b="1">
                <a:solidFill>
                  <a:schemeClr val="lt1"/>
                </a:solidFill>
                <a:latin typeface="Amatic SC"/>
                <a:ea typeface="Amatic SC"/>
                <a:cs typeface="Amatic SC"/>
                <a:sym typeface="Amatic SC"/>
              </a:rPr>
              <a:t>Math is your thing</a:t>
            </a:r>
          </a:p>
        </p:txBody>
      </p:sp>
      <p:sp>
        <p:nvSpPr>
          <p:cNvPr id="238" name="Shape 238"/>
          <p:cNvSpPr/>
          <p:nvPr/>
        </p:nvSpPr>
        <p:spPr>
          <a:xfrm>
            <a:off x="1606542" y="1773927"/>
            <a:ext cx="5557772" cy="4025316"/>
          </a:xfrm>
          <a:prstGeom prst="noSmoking">
            <a:avLst>
              <a:gd name="adj" fmla="val 7817"/>
            </a:avLst>
          </a:prstGeom>
          <a:solidFill>
            <a:srgbClr val="C0504D"/>
          </a:solidFill>
          <a:ln w="9525" cap="flat" cmpd="sng">
            <a:solidFill>
              <a:schemeClr val="accent2"/>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86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Shape 244" descr="colorful-brain.jpg"/>
          <p:cNvPicPr preferRelativeResize="0"/>
          <p:nvPr/>
        </p:nvPicPr>
        <p:blipFill rotWithShape="1">
          <a:blip r:embed="rId3">
            <a:alphaModFix amt="77000"/>
          </a:blip>
          <a:srcRect/>
          <a:stretch/>
        </p:blipFill>
        <p:spPr>
          <a:xfrm>
            <a:off x="2956724" y="1963275"/>
            <a:ext cx="3152301" cy="3200949"/>
          </a:xfrm>
          <a:prstGeom prst="rect">
            <a:avLst/>
          </a:prstGeom>
          <a:noFill/>
          <a:ln>
            <a:noFill/>
          </a:ln>
        </p:spPr>
      </p:pic>
      <p:sp>
        <p:nvSpPr>
          <p:cNvPr id="245" name="Shape 245"/>
          <p:cNvSpPr txBox="1">
            <a:spLocks noGrp="1"/>
          </p:cNvSpPr>
          <p:nvPr>
            <p:ph type="title"/>
          </p:nvPr>
        </p:nvSpPr>
        <p:spPr>
          <a:xfrm>
            <a:off x="77400" y="1252350"/>
            <a:ext cx="8989200" cy="857400"/>
          </a:xfrm>
          <a:prstGeom prst="rect">
            <a:avLst/>
          </a:prstGeom>
          <a:noFill/>
          <a:ln>
            <a:noFill/>
          </a:ln>
        </p:spPr>
        <p:txBody>
          <a:bodyPr lIns="91425" tIns="45700" rIns="91425" bIns="45700" anchor="ctr" anchorCtr="0">
            <a:noAutofit/>
          </a:bodyPr>
          <a:lstStyle/>
          <a:p>
            <a:pPr algn="ctr">
              <a:buClr>
                <a:srgbClr val="0000A5"/>
              </a:buClr>
              <a:buSzPct val="25000"/>
            </a:pPr>
            <a:r>
              <a:rPr lang="en" sz="3959">
                <a:solidFill>
                  <a:srgbClr val="0000A5"/>
                </a:solidFill>
                <a:latin typeface="Permanent Marker"/>
                <a:ea typeface="Permanent Marker"/>
                <a:cs typeface="Permanent Marker"/>
                <a:sym typeface="Permanent Marker"/>
              </a:rPr>
              <a:t>Growth Mindset Praise</a:t>
            </a:r>
            <a:br>
              <a:rPr lang="en" sz="3959">
                <a:solidFill>
                  <a:srgbClr val="0000A5"/>
                </a:solidFill>
                <a:latin typeface="Permanent Marker"/>
                <a:ea typeface="Permanent Marker"/>
                <a:cs typeface="Permanent Marker"/>
                <a:sym typeface="Permanent Marker"/>
              </a:rPr>
            </a:br>
            <a:endParaRPr lang="en" sz="3959">
              <a:solidFill>
                <a:srgbClr val="0000A5"/>
              </a:solidFill>
              <a:latin typeface="Permanent Marker"/>
              <a:ea typeface="Permanent Marker"/>
              <a:cs typeface="Permanent Marker"/>
              <a:sym typeface="Permanent Marker"/>
            </a:endParaRPr>
          </a:p>
        </p:txBody>
      </p:sp>
      <p:sp>
        <p:nvSpPr>
          <p:cNvPr id="246" name="Shape 246"/>
          <p:cNvSpPr txBox="1"/>
          <p:nvPr/>
        </p:nvSpPr>
        <p:spPr>
          <a:xfrm>
            <a:off x="180999" y="3050450"/>
            <a:ext cx="2789100" cy="300000"/>
          </a:xfrm>
          <a:prstGeom prst="rect">
            <a:avLst/>
          </a:prstGeom>
          <a:noFill/>
          <a:ln>
            <a:noFill/>
          </a:ln>
        </p:spPr>
        <p:txBody>
          <a:bodyPr lIns="91425" tIns="45700" rIns="91425" bIns="45700" anchor="t" anchorCtr="0">
            <a:noAutofit/>
          </a:bodyPr>
          <a:lstStyle/>
          <a:p>
            <a:r>
              <a:rPr lang="en" b="1">
                <a:solidFill>
                  <a:schemeClr val="accent6"/>
                </a:solidFill>
                <a:latin typeface="Architects Daughter"/>
                <a:ea typeface="Architects Daughter"/>
                <a:cs typeface="Architects Daughter"/>
                <a:sym typeface="Architects Daughter"/>
              </a:rPr>
              <a:t>You have such a positive attitude </a:t>
            </a:r>
          </a:p>
        </p:txBody>
      </p:sp>
      <p:sp>
        <p:nvSpPr>
          <p:cNvPr id="247" name="Shape 247"/>
          <p:cNvSpPr txBox="1"/>
          <p:nvPr/>
        </p:nvSpPr>
        <p:spPr>
          <a:xfrm>
            <a:off x="222525" y="5478225"/>
            <a:ext cx="3906900" cy="362100"/>
          </a:xfrm>
          <a:prstGeom prst="rect">
            <a:avLst/>
          </a:prstGeom>
          <a:noFill/>
          <a:ln>
            <a:noFill/>
          </a:ln>
        </p:spPr>
        <p:txBody>
          <a:bodyPr lIns="91425" tIns="45700" rIns="91425" bIns="45700" anchor="t" anchorCtr="0">
            <a:noAutofit/>
          </a:bodyPr>
          <a:lstStyle/>
          <a:p>
            <a:r>
              <a:rPr lang="en" b="1" dirty="0">
                <a:solidFill>
                  <a:srgbClr val="00B050"/>
                </a:solidFill>
                <a:latin typeface="Architects Daughter"/>
                <a:ea typeface="Architects Daughter"/>
                <a:cs typeface="Architects Daughter"/>
                <a:sym typeface="Architects Daughter"/>
              </a:rPr>
              <a:t>You have really improved on ______</a:t>
            </a:r>
          </a:p>
        </p:txBody>
      </p:sp>
      <p:sp>
        <p:nvSpPr>
          <p:cNvPr id="248" name="Shape 248"/>
          <p:cNvSpPr txBox="1"/>
          <p:nvPr/>
        </p:nvSpPr>
        <p:spPr>
          <a:xfrm>
            <a:off x="205875" y="4947225"/>
            <a:ext cx="3361500" cy="531000"/>
          </a:xfrm>
          <a:prstGeom prst="rect">
            <a:avLst/>
          </a:prstGeom>
          <a:noFill/>
          <a:ln>
            <a:noFill/>
          </a:ln>
        </p:spPr>
        <p:txBody>
          <a:bodyPr lIns="91425" tIns="45700" rIns="91425" bIns="45700" anchor="t" anchorCtr="0">
            <a:noAutofit/>
          </a:bodyPr>
          <a:lstStyle/>
          <a:p>
            <a:r>
              <a:rPr lang="en" b="1">
                <a:solidFill>
                  <a:srgbClr val="4BACC6"/>
                </a:solidFill>
                <a:latin typeface="Architects Daughter"/>
                <a:ea typeface="Architects Daughter"/>
                <a:cs typeface="Architects Daughter"/>
                <a:sym typeface="Architects Daughter"/>
              </a:rPr>
              <a:t>I love how you took ownership of that</a:t>
            </a:r>
          </a:p>
        </p:txBody>
      </p:sp>
      <p:sp>
        <p:nvSpPr>
          <p:cNvPr id="249" name="Shape 249"/>
          <p:cNvSpPr txBox="1"/>
          <p:nvPr/>
        </p:nvSpPr>
        <p:spPr>
          <a:xfrm>
            <a:off x="6130725" y="2819250"/>
            <a:ext cx="2730300" cy="531000"/>
          </a:xfrm>
          <a:prstGeom prst="rect">
            <a:avLst/>
          </a:prstGeom>
          <a:noFill/>
          <a:ln>
            <a:noFill/>
          </a:ln>
        </p:spPr>
        <p:txBody>
          <a:bodyPr lIns="91425" tIns="45700" rIns="91425" bIns="45700" anchor="t" anchorCtr="0">
            <a:noAutofit/>
          </a:bodyPr>
          <a:lstStyle/>
          <a:p>
            <a:pPr algn="r"/>
            <a:r>
              <a:rPr lang="en" b="1">
                <a:solidFill>
                  <a:srgbClr val="4BACC6"/>
                </a:solidFill>
                <a:latin typeface="Architects Daughter"/>
                <a:ea typeface="Architects Daughter"/>
                <a:cs typeface="Architects Daughter"/>
                <a:sym typeface="Architects Daughter"/>
              </a:rPr>
              <a:t>I like the way you are doing __________</a:t>
            </a:r>
          </a:p>
        </p:txBody>
      </p:sp>
      <p:sp>
        <p:nvSpPr>
          <p:cNvPr id="250" name="Shape 250"/>
          <p:cNvSpPr txBox="1"/>
          <p:nvPr/>
        </p:nvSpPr>
        <p:spPr>
          <a:xfrm>
            <a:off x="181001" y="4422675"/>
            <a:ext cx="3219599" cy="761700"/>
          </a:xfrm>
          <a:prstGeom prst="rect">
            <a:avLst/>
          </a:prstGeom>
          <a:noFill/>
          <a:ln>
            <a:noFill/>
          </a:ln>
        </p:spPr>
        <p:txBody>
          <a:bodyPr lIns="91425" tIns="45700" rIns="91425" bIns="45700" anchor="t" anchorCtr="0">
            <a:noAutofit/>
          </a:bodyPr>
          <a:lstStyle/>
          <a:p>
            <a:r>
              <a:rPr lang="en" b="1">
                <a:solidFill>
                  <a:srgbClr val="EA11FA"/>
                </a:solidFill>
                <a:latin typeface="Architects Daughter"/>
                <a:ea typeface="Architects Daughter"/>
                <a:cs typeface="Architects Daughter"/>
                <a:sym typeface="Architects Daughter"/>
              </a:rPr>
              <a:t>You really handled that situation well because _____</a:t>
            </a:r>
          </a:p>
        </p:txBody>
      </p:sp>
      <p:sp>
        <p:nvSpPr>
          <p:cNvPr id="251" name="Shape 251"/>
          <p:cNvSpPr txBox="1"/>
          <p:nvPr/>
        </p:nvSpPr>
        <p:spPr>
          <a:xfrm>
            <a:off x="5856051" y="4590750"/>
            <a:ext cx="3004799" cy="531000"/>
          </a:xfrm>
          <a:prstGeom prst="rect">
            <a:avLst/>
          </a:prstGeom>
          <a:noFill/>
          <a:ln>
            <a:noFill/>
          </a:ln>
        </p:spPr>
        <p:txBody>
          <a:bodyPr lIns="91425" tIns="45700" rIns="91425" bIns="45700" anchor="t" anchorCtr="0">
            <a:noAutofit/>
          </a:bodyPr>
          <a:lstStyle/>
          <a:p>
            <a:pPr algn="r"/>
            <a:r>
              <a:rPr lang="en" b="1">
                <a:solidFill>
                  <a:schemeClr val="accent6"/>
                </a:solidFill>
                <a:latin typeface="Architects Daughter"/>
                <a:ea typeface="Architects Daughter"/>
                <a:cs typeface="Architects Daughter"/>
                <a:sym typeface="Architects Daughter"/>
              </a:rPr>
              <a:t>I’m so proud that you made that choice</a:t>
            </a:r>
          </a:p>
        </p:txBody>
      </p:sp>
      <p:sp>
        <p:nvSpPr>
          <p:cNvPr id="252" name="Shape 252"/>
          <p:cNvSpPr txBox="1"/>
          <p:nvPr/>
        </p:nvSpPr>
        <p:spPr>
          <a:xfrm>
            <a:off x="5499525" y="4059750"/>
            <a:ext cx="3361500" cy="531000"/>
          </a:xfrm>
          <a:prstGeom prst="rect">
            <a:avLst/>
          </a:prstGeom>
          <a:noFill/>
          <a:ln>
            <a:noFill/>
          </a:ln>
        </p:spPr>
        <p:txBody>
          <a:bodyPr lIns="91425" tIns="45700" rIns="91425" bIns="45700" anchor="t" anchorCtr="0">
            <a:noAutofit/>
          </a:bodyPr>
          <a:lstStyle/>
          <a:p>
            <a:pPr algn="r"/>
            <a:r>
              <a:rPr lang="en" b="1">
                <a:solidFill>
                  <a:srgbClr val="EA11FA"/>
                </a:solidFill>
                <a:latin typeface="Architects Daughter"/>
                <a:ea typeface="Architects Daughter"/>
                <a:cs typeface="Architects Daughter"/>
                <a:sym typeface="Architects Daughter"/>
              </a:rPr>
              <a:t>I appreciate how helpful you were when you ________</a:t>
            </a:r>
          </a:p>
        </p:txBody>
      </p:sp>
      <p:sp>
        <p:nvSpPr>
          <p:cNvPr id="253" name="Shape 253"/>
          <p:cNvSpPr txBox="1"/>
          <p:nvPr/>
        </p:nvSpPr>
        <p:spPr>
          <a:xfrm>
            <a:off x="4666625" y="5547475"/>
            <a:ext cx="4194300" cy="300000"/>
          </a:xfrm>
          <a:prstGeom prst="rect">
            <a:avLst/>
          </a:prstGeom>
          <a:noFill/>
          <a:ln>
            <a:noFill/>
          </a:ln>
        </p:spPr>
        <p:txBody>
          <a:bodyPr lIns="91425" tIns="45700" rIns="91425" bIns="45700" anchor="t" anchorCtr="0">
            <a:noAutofit/>
          </a:bodyPr>
          <a:lstStyle/>
          <a:p>
            <a:pPr algn="r"/>
            <a:r>
              <a:rPr lang="en" b="1">
                <a:solidFill>
                  <a:schemeClr val="accent5"/>
                </a:solidFill>
                <a:latin typeface="Architects Daughter"/>
                <a:ea typeface="Architects Daughter"/>
                <a:cs typeface="Architects Daughter"/>
                <a:sym typeface="Architects Daughter"/>
              </a:rPr>
              <a:t>You thought of that all by yourself!</a:t>
            </a:r>
          </a:p>
        </p:txBody>
      </p:sp>
      <p:sp>
        <p:nvSpPr>
          <p:cNvPr id="254" name="Shape 254"/>
          <p:cNvSpPr txBox="1"/>
          <p:nvPr/>
        </p:nvSpPr>
        <p:spPr>
          <a:xfrm>
            <a:off x="181001" y="2167837"/>
            <a:ext cx="3004800" cy="413399"/>
          </a:xfrm>
          <a:prstGeom prst="rect">
            <a:avLst/>
          </a:prstGeom>
          <a:noFill/>
          <a:ln>
            <a:noFill/>
          </a:ln>
        </p:spPr>
        <p:txBody>
          <a:bodyPr lIns="91425" tIns="45700" rIns="91425" bIns="45700" anchor="t" anchorCtr="0">
            <a:noAutofit/>
          </a:bodyPr>
          <a:lstStyle/>
          <a:p>
            <a:r>
              <a:rPr lang="en" b="1">
                <a:solidFill>
                  <a:srgbClr val="EA11FA"/>
                </a:solidFill>
                <a:latin typeface="Architects Daughter"/>
                <a:ea typeface="Architects Daughter"/>
                <a:cs typeface="Architects Daughter"/>
                <a:sym typeface="Architects Daughter"/>
              </a:rPr>
              <a:t>You tried really hard on that</a:t>
            </a:r>
          </a:p>
        </p:txBody>
      </p:sp>
      <p:sp>
        <p:nvSpPr>
          <p:cNvPr id="255" name="Shape 255"/>
          <p:cNvSpPr txBox="1"/>
          <p:nvPr/>
        </p:nvSpPr>
        <p:spPr>
          <a:xfrm>
            <a:off x="205874" y="1806500"/>
            <a:ext cx="3361500" cy="636900"/>
          </a:xfrm>
          <a:prstGeom prst="rect">
            <a:avLst/>
          </a:prstGeom>
          <a:noFill/>
          <a:ln>
            <a:noFill/>
          </a:ln>
        </p:spPr>
        <p:txBody>
          <a:bodyPr lIns="91425" tIns="45700" rIns="91425" bIns="45700" anchor="t" anchorCtr="0">
            <a:noAutofit/>
          </a:bodyPr>
          <a:lstStyle/>
          <a:p>
            <a:r>
              <a:rPr lang="en" b="1">
                <a:solidFill>
                  <a:srgbClr val="4BACC6"/>
                </a:solidFill>
                <a:latin typeface="Architects Daughter"/>
                <a:ea typeface="Architects Daughter"/>
                <a:cs typeface="Architects Daughter"/>
                <a:sym typeface="Architects Daughter"/>
              </a:rPr>
              <a:t>I can tell you studied very hard!</a:t>
            </a:r>
          </a:p>
        </p:txBody>
      </p:sp>
      <p:sp>
        <p:nvSpPr>
          <p:cNvPr id="256" name="Shape 256"/>
          <p:cNvSpPr txBox="1"/>
          <p:nvPr/>
        </p:nvSpPr>
        <p:spPr>
          <a:xfrm>
            <a:off x="222525" y="2523150"/>
            <a:ext cx="2606400" cy="531000"/>
          </a:xfrm>
          <a:prstGeom prst="rect">
            <a:avLst/>
          </a:prstGeom>
          <a:noFill/>
          <a:ln>
            <a:noFill/>
          </a:ln>
        </p:spPr>
        <p:txBody>
          <a:bodyPr lIns="91425" tIns="45700" rIns="91425" bIns="45700" anchor="t" anchorCtr="0">
            <a:noAutofit/>
          </a:bodyPr>
          <a:lstStyle/>
          <a:p>
            <a:r>
              <a:rPr lang="en" b="1" dirty="0">
                <a:solidFill>
                  <a:srgbClr val="00B050"/>
                </a:solidFill>
                <a:latin typeface="Architects Daughter"/>
                <a:ea typeface="Architects Daughter"/>
                <a:cs typeface="Architects Daughter"/>
                <a:sym typeface="Architects Daughter"/>
              </a:rPr>
              <a:t>What a creative solution to that problem!</a:t>
            </a:r>
          </a:p>
        </p:txBody>
      </p:sp>
      <p:sp>
        <p:nvSpPr>
          <p:cNvPr id="257" name="Shape 257"/>
          <p:cNvSpPr txBox="1"/>
          <p:nvPr/>
        </p:nvSpPr>
        <p:spPr>
          <a:xfrm>
            <a:off x="181001" y="3563750"/>
            <a:ext cx="3219599" cy="531000"/>
          </a:xfrm>
          <a:prstGeom prst="rect">
            <a:avLst/>
          </a:prstGeom>
          <a:noFill/>
          <a:ln>
            <a:noFill/>
          </a:ln>
        </p:spPr>
        <p:txBody>
          <a:bodyPr lIns="91425" tIns="45700" rIns="91425" bIns="45700" anchor="t" anchorCtr="0">
            <a:noAutofit/>
          </a:bodyPr>
          <a:lstStyle/>
          <a:p>
            <a:r>
              <a:rPr lang="en" b="1">
                <a:solidFill>
                  <a:srgbClr val="6A86F6"/>
                </a:solidFill>
                <a:latin typeface="Architects Daughter"/>
                <a:ea typeface="Architects Daughter"/>
                <a:cs typeface="Architects Daughter"/>
                <a:sym typeface="Architects Daughter"/>
              </a:rPr>
              <a:t>What a great friend you are</a:t>
            </a:r>
          </a:p>
        </p:txBody>
      </p:sp>
      <p:sp>
        <p:nvSpPr>
          <p:cNvPr id="258" name="Shape 258"/>
          <p:cNvSpPr txBox="1"/>
          <p:nvPr/>
        </p:nvSpPr>
        <p:spPr>
          <a:xfrm>
            <a:off x="205874" y="3877737"/>
            <a:ext cx="2639700" cy="531000"/>
          </a:xfrm>
          <a:prstGeom prst="rect">
            <a:avLst/>
          </a:prstGeom>
          <a:noFill/>
          <a:ln>
            <a:noFill/>
          </a:ln>
        </p:spPr>
        <p:txBody>
          <a:bodyPr lIns="91425" tIns="45700" rIns="91425" bIns="45700" anchor="t" anchorCtr="0">
            <a:noAutofit/>
          </a:bodyPr>
          <a:lstStyle/>
          <a:p>
            <a:r>
              <a:rPr lang="en" b="1">
                <a:solidFill>
                  <a:srgbClr val="F79646"/>
                </a:solidFill>
                <a:latin typeface="Architects Daughter"/>
                <a:ea typeface="Architects Daughter"/>
                <a:cs typeface="Architects Daughter"/>
                <a:sym typeface="Architects Daughter"/>
              </a:rPr>
              <a:t>You worked very well with your classmates</a:t>
            </a:r>
          </a:p>
        </p:txBody>
      </p:sp>
      <p:sp>
        <p:nvSpPr>
          <p:cNvPr id="259" name="Shape 259"/>
          <p:cNvSpPr txBox="1"/>
          <p:nvPr/>
        </p:nvSpPr>
        <p:spPr>
          <a:xfrm>
            <a:off x="5408650" y="1746275"/>
            <a:ext cx="3498299" cy="531000"/>
          </a:xfrm>
          <a:prstGeom prst="rect">
            <a:avLst/>
          </a:prstGeom>
          <a:noFill/>
          <a:ln>
            <a:noFill/>
          </a:ln>
        </p:spPr>
        <p:txBody>
          <a:bodyPr lIns="91425" tIns="45700" rIns="91425" bIns="45700" anchor="t" anchorCtr="0">
            <a:noAutofit/>
          </a:bodyPr>
          <a:lstStyle/>
          <a:p>
            <a:pPr algn="r"/>
            <a:r>
              <a:rPr lang="en" b="1">
                <a:solidFill>
                  <a:srgbClr val="6A86F6"/>
                </a:solidFill>
                <a:latin typeface="Architects Daughter"/>
                <a:ea typeface="Architects Daughter"/>
                <a:cs typeface="Architects Daughter"/>
                <a:sym typeface="Architects Daughter"/>
              </a:rPr>
              <a:t>You never gave up, even when it was hard</a:t>
            </a:r>
          </a:p>
        </p:txBody>
      </p:sp>
      <p:sp>
        <p:nvSpPr>
          <p:cNvPr id="260" name="Shape 260"/>
          <p:cNvSpPr txBox="1"/>
          <p:nvPr/>
        </p:nvSpPr>
        <p:spPr>
          <a:xfrm>
            <a:off x="5641250" y="2296325"/>
            <a:ext cx="3219600" cy="531000"/>
          </a:xfrm>
          <a:prstGeom prst="rect">
            <a:avLst/>
          </a:prstGeom>
          <a:noFill/>
          <a:ln>
            <a:noFill/>
          </a:ln>
        </p:spPr>
        <p:txBody>
          <a:bodyPr lIns="91425" tIns="45700" rIns="91425" bIns="45700" anchor="t" anchorCtr="0">
            <a:noAutofit/>
          </a:bodyPr>
          <a:lstStyle/>
          <a:p>
            <a:pPr algn="r"/>
            <a:r>
              <a:rPr lang="en" b="1">
                <a:solidFill>
                  <a:srgbClr val="EA11FA"/>
                </a:solidFill>
                <a:latin typeface="Architects Daughter"/>
                <a:ea typeface="Architects Daughter"/>
                <a:cs typeface="Architects Daughter"/>
                <a:sym typeface="Architects Daughter"/>
              </a:rPr>
              <a:t>That was a very responsible thing you did</a:t>
            </a:r>
          </a:p>
        </p:txBody>
      </p:sp>
      <p:sp>
        <p:nvSpPr>
          <p:cNvPr id="261" name="Shape 261"/>
          <p:cNvSpPr txBox="1"/>
          <p:nvPr/>
        </p:nvSpPr>
        <p:spPr>
          <a:xfrm>
            <a:off x="6174125" y="3346750"/>
            <a:ext cx="2686800" cy="531000"/>
          </a:xfrm>
          <a:prstGeom prst="rect">
            <a:avLst/>
          </a:prstGeom>
          <a:noFill/>
          <a:ln>
            <a:noFill/>
          </a:ln>
        </p:spPr>
        <p:txBody>
          <a:bodyPr lIns="91425" tIns="45700" rIns="91425" bIns="45700" anchor="t" anchorCtr="0">
            <a:noAutofit/>
          </a:bodyPr>
          <a:lstStyle/>
          <a:p>
            <a:pPr algn="r"/>
            <a:r>
              <a:rPr lang="en" b="1">
                <a:solidFill>
                  <a:srgbClr val="00B050"/>
                </a:solidFill>
                <a:latin typeface="Architects Daughter"/>
                <a:ea typeface="Architects Daughter"/>
                <a:cs typeface="Architects Daughter"/>
                <a:sym typeface="Architects Daughter"/>
              </a:rPr>
              <a:t>I can tell you tried your best because __________</a:t>
            </a:r>
          </a:p>
        </p:txBody>
      </p:sp>
      <p:sp>
        <p:nvSpPr>
          <p:cNvPr id="262" name="Shape 262"/>
          <p:cNvSpPr txBox="1"/>
          <p:nvPr/>
        </p:nvSpPr>
        <p:spPr>
          <a:xfrm>
            <a:off x="5965625" y="5016475"/>
            <a:ext cx="2895300" cy="531000"/>
          </a:xfrm>
          <a:prstGeom prst="rect">
            <a:avLst/>
          </a:prstGeom>
          <a:noFill/>
          <a:ln>
            <a:noFill/>
          </a:ln>
        </p:spPr>
        <p:txBody>
          <a:bodyPr lIns="91425" tIns="45700" rIns="91425" bIns="45700" anchor="t" anchorCtr="0">
            <a:noAutofit/>
          </a:bodyPr>
          <a:lstStyle/>
          <a:p>
            <a:pPr algn="r"/>
            <a:r>
              <a:rPr lang="en" b="1">
                <a:solidFill>
                  <a:srgbClr val="6A86F6"/>
                </a:solidFill>
                <a:latin typeface="Architects Daughter"/>
                <a:ea typeface="Architects Daughter"/>
                <a:cs typeface="Architects Daughter"/>
                <a:sym typeface="Architects Daughter"/>
              </a:rPr>
              <a:t>You are not afraid of a challenge!  I like that</a:t>
            </a:r>
          </a:p>
        </p:txBody>
      </p:sp>
    </p:spTree>
    <p:extLst>
      <p:ext uri="{BB962C8B-B14F-4D97-AF65-F5344CB8AC3E}">
        <p14:creationId xmlns:p14="http://schemas.microsoft.com/office/powerpoint/2010/main" val="22273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Shape 282"/>
          <p:cNvSpPr txBox="1">
            <a:spLocks noGrp="1"/>
          </p:cNvSpPr>
          <p:nvPr>
            <p:ph type="title"/>
          </p:nvPr>
        </p:nvSpPr>
        <p:spPr>
          <a:xfrm>
            <a:off x="457200" y="657755"/>
            <a:ext cx="8229600" cy="857250"/>
          </a:xfrm>
          <a:prstGeom prst="rect">
            <a:avLst/>
          </a:prstGeom>
          <a:noFill/>
          <a:ln>
            <a:noFill/>
          </a:ln>
        </p:spPr>
        <p:txBody>
          <a:bodyPr lIns="91425" tIns="45700" rIns="91425" bIns="45700" anchor="ctr" anchorCtr="0">
            <a:noAutofit/>
          </a:bodyPr>
          <a:lstStyle/>
          <a:p>
            <a:pPr algn="ctr">
              <a:buClr>
                <a:srgbClr val="0000A5"/>
              </a:buClr>
              <a:buSzPct val="25000"/>
            </a:pPr>
            <a:r>
              <a:rPr lang="en" sz="4400" dirty="0" err="1">
                <a:solidFill>
                  <a:srgbClr val="0000A5"/>
                </a:solidFill>
                <a:latin typeface="KG The Last Time" charset="0"/>
                <a:ea typeface="KG The Last Time" charset="0"/>
                <a:cs typeface="KG The Last Time" charset="0"/>
                <a:sym typeface="Anton"/>
              </a:rPr>
              <a:t>Dweck’s</a:t>
            </a:r>
            <a:r>
              <a:rPr lang="en" sz="4400" dirty="0">
                <a:solidFill>
                  <a:srgbClr val="0000A5"/>
                </a:solidFill>
                <a:latin typeface="KG The Last Time" charset="0"/>
                <a:ea typeface="KG The Last Time" charset="0"/>
                <a:cs typeface="KG The Last Time" charset="0"/>
                <a:sym typeface="Anton"/>
              </a:rPr>
              <a:t> Cautions</a:t>
            </a:r>
          </a:p>
        </p:txBody>
      </p:sp>
      <p:sp>
        <p:nvSpPr>
          <p:cNvPr id="283" name="Shape 283"/>
          <p:cNvSpPr txBox="1">
            <a:spLocks noGrp="1"/>
          </p:cNvSpPr>
          <p:nvPr>
            <p:ph type="body" idx="1"/>
          </p:nvPr>
        </p:nvSpPr>
        <p:spPr>
          <a:xfrm>
            <a:off x="457200" y="1883725"/>
            <a:ext cx="8229600" cy="3259388"/>
          </a:xfrm>
          <a:prstGeom prst="rect">
            <a:avLst/>
          </a:prstGeom>
          <a:noFill/>
          <a:ln>
            <a:noFill/>
          </a:ln>
        </p:spPr>
        <p:txBody>
          <a:bodyPr lIns="91425" tIns="45700" rIns="91425" bIns="45700" anchor="t" anchorCtr="0">
            <a:noAutofit/>
          </a:bodyPr>
          <a:lstStyle/>
          <a:p>
            <a:pPr indent="-292100">
              <a:buClr>
                <a:srgbClr val="0000A5"/>
              </a:buClr>
              <a:buSzPct val="100000"/>
              <a:buFont typeface="Arial"/>
              <a:buChar char="•"/>
            </a:pPr>
            <a:r>
              <a:rPr lang="en" sz="2400" dirty="0">
                <a:solidFill>
                  <a:srgbClr val="7030A0"/>
                </a:solidFill>
                <a:latin typeface="Short Stack"/>
                <a:ea typeface="Short Stack"/>
                <a:cs typeface="Short Stack"/>
                <a:sym typeface="Short Stack"/>
              </a:rPr>
              <a:t>Praising effort alone is not helpful if the child is not making progress</a:t>
            </a:r>
          </a:p>
          <a:p>
            <a:pPr marL="742950" lvl="1" indent="-222250">
              <a:spcBef>
                <a:spcPts val="560"/>
              </a:spcBef>
              <a:buClr>
                <a:srgbClr val="0000A5"/>
              </a:buClr>
              <a:buSzPct val="100000"/>
              <a:buFont typeface="Arial"/>
              <a:buChar char="–"/>
            </a:pPr>
            <a:r>
              <a:rPr lang="en" sz="1800" dirty="0">
                <a:solidFill>
                  <a:srgbClr val="7030A0"/>
                </a:solidFill>
                <a:latin typeface="Short Stack"/>
                <a:ea typeface="Short Stack"/>
                <a:cs typeface="Short Stack"/>
                <a:sym typeface="Short Stack"/>
              </a:rPr>
              <a:t>Praise the </a:t>
            </a:r>
            <a:r>
              <a:rPr lang="en" sz="1800" u="sng" dirty="0">
                <a:solidFill>
                  <a:srgbClr val="7030A0"/>
                </a:solidFill>
                <a:latin typeface="Short Stack"/>
                <a:ea typeface="Short Stack"/>
                <a:cs typeface="Short Stack"/>
                <a:sym typeface="Short Stack"/>
              </a:rPr>
              <a:t>process and strategies </a:t>
            </a:r>
            <a:r>
              <a:rPr lang="en" sz="1800" dirty="0">
                <a:solidFill>
                  <a:srgbClr val="7030A0"/>
                </a:solidFill>
                <a:latin typeface="Short Stack"/>
                <a:ea typeface="Short Stack"/>
                <a:cs typeface="Short Stack"/>
                <a:sym typeface="Short Stack"/>
              </a:rPr>
              <a:t>the child used and tie those to the outcome</a:t>
            </a:r>
          </a:p>
          <a:p>
            <a:pPr marL="742950" lvl="1" indent="-222250">
              <a:spcBef>
                <a:spcPts val="560"/>
              </a:spcBef>
              <a:buClr>
                <a:srgbClr val="0000A5"/>
              </a:buClr>
              <a:buSzPct val="100000"/>
              <a:buFont typeface="Arial"/>
              <a:buChar char="–"/>
            </a:pPr>
            <a:r>
              <a:rPr lang="en" sz="1800" i="1" dirty="0">
                <a:solidFill>
                  <a:srgbClr val="7030A0"/>
                </a:solidFill>
                <a:latin typeface="Short Stack"/>
                <a:ea typeface="Short Stack"/>
                <a:cs typeface="Short Stack"/>
                <a:sym typeface="Short Stack"/>
              </a:rPr>
              <a:t>“See, you studied more and your grade on this test is higher” </a:t>
            </a:r>
            <a:r>
              <a:rPr lang="en" sz="1800" dirty="0">
                <a:solidFill>
                  <a:srgbClr val="7030A0"/>
                </a:solidFill>
                <a:latin typeface="Short Stack"/>
                <a:ea typeface="Short Stack"/>
                <a:cs typeface="Short Stack"/>
                <a:sym typeface="Short Stack"/>
              </a:rPr>
              <a:t>and </a:t>
            </a:r>
            <a:r>
              <a:rPr lang="en" sz="1800" i="1" dirty="0">
                <a:solidFill>
                  <a:srgbClr val="7030A0"/>
                </a:solidFill>
                <a:latin typeface="Short Stack"/>
                <a:ea typeface="Short Stack"/>
                <a:cs typeface="Short Stack"/>
                <a:sym typeface="Short Stack"/>
              </a:rPr>
              <a:t>“you tried different strategies and you figured out how to solve the problem”</a:t>
            </a:r>
            <a:endParaRPr lang="en-US" sz="1800" i="1" dirty="0">
              <a:solidFill>
                <a:srgbClr val="7030A0"/>
              </a:solidFill>
              <a:latin typeface="Short Stack"/>
              <a:ea typeface="Short Stack"/>
              <a:cs typeface="Short Stack"/>
              <a:sym typeface="Short Stack"/>
            </a:endParaRPr>
          </a:p>
          <a:p>
            <a:pPr marL="742950" lvl="1" indent="-222250">
              <a:spcBef>
                <a:spcPts val="560"/>
              </a:spcBef>
              <a:buClr>
                <a:srgbClr val="0000A5"/>
              </a:buClr>
              <a:buSzPct val="100000"/>
              <a:buFont typeface="Arial"/>
              <a:buChar char="–"/>
            </a:pPr>
            <a:endParaRPr lang="en-US" sz="1800" i="1" dirty="0">
              <a:solidFill>
                <a:srgbClr val="7030A0"/>
              </a:solidFill>
              <a:latin typeface="Short Stack"/>
              <a:ea typeface="Short Stack"/>
              <a:cs typeface="Short Stack"/>
              <a:sym typeface="Short Stack"/>
            </a:endParaRPr>
          </a:p>
          <a:p>
            <a:pPr marL="742950" lvl="1" indent="-222250">
              <a:spcBef>
                <a:spcPts val="560"/>
              </a:spcBef>
              <a:buClr>
                <a:srgbClr val="0000A5"/>
              </a:buClr>
              <a:buSzPct val="100000"/>
              <a:buFont typeface="Arial"/>
              <a:buChar char="–"/>
            </a:pPr>
            <a:endParaRPr lang="en-US" sz="1800" i="1" dirty="0">
              <a:solidFill>
                <a:srgbClr val="0000A5"/>
              </a:solidFill>
              <a:latin typeface="Short Stack"/>
              <a:ea typeface="Short Stack"/>
              <a:cs typeface="Short Stack"/>
              <a:sym typeface="Short Stack"/>
            </a:endParaRPr>
          </a:p>
          <a:p>
            <a:pPr indent="-292100">
              <a:buClr>
                <a:srgbClr val="0000A5"/>
              </a:buClr>
              <a:buSzPct val="100000"/>
              <a:buFont typeface="Arial"/>
              <a:buChar char="•"/>
            </a:pPr>
            <a:r>
              <a:rPr lang="en" sz="2400" dirty="0">
                <a:solidFill>
                  <a:srgbClr val="FF0000"/>
                </a:solidFill>
                <a:latin typeface="Short Stack"/>
                <a:ea typeface="Short Stack"/>
                <a:cs typeface="Short Stack"/>
                <a:sym typeface="Short Stack"/>
              </a:rPr>
              <a:t>Talking about growth mindsets is not enough, we need to alter our teaching and parenting strategies to align with the belief</a:t>
            </a:r>
          </a:p>
          <a:p>
            <a:pPr marL="742950" lvl="1" indent="-222250">
              <a:spcBef>
                <a:spcPts val="560"/>
              </a:spcBef>
              <a:buClr>
                <a:srgbClr val="0000A5"/>
              </a:buClr>
              <a:buSzPct val="100000"/>
              <a:buFont typeface="Arial"/>
              <a:buChar char="–"/>
            </a:pPr>
            <a:r>
              <a:rPr lang="en" sz="1800" dirty="0">
                <a:solidFill>
                  <a:srgbClr val="FF0000"/>
                </a:solidFill>
                <a:latin typeface="Short Stack"/>
                <a:ea typeface="Short Stack"/>
                <a:cs typeface="Short Stack"/>
                <a:sym typeface="Short Stack"/>
              </a:rPr>
              <a:t>How we respond to our children’s and our own failure or errors</a:t>
            </a:r>
          </a:p>
          <a:p>
            <a:pPr marL="742950" lvl="1" indent="-222250">
              <a:spcBef>
                <a:spcPts val="560"/>
              </a:spcBef>
              <a:buClr>
                <a:srgbClr val="0000A5"/>
              </a:buClr>
              <a:buSzPct val="100000"/>
              <a:buFont typeface="Arial"/>
              <a:buChar char="–"/>
            </a:pPr>
            <a:r>
              <a:rPr lang="en" sz="1800" dirty="0">
                <a:solidFill>
                  <a:srgbClr val="FF0000"/>
                </a:solidFill>
                <a:latin typeface="Short Stack"/>
                <a:ea typeface="Short Stack"/>
                <a:cs typeface="Short Stack"/>
                <a:sym typeface="Short Stack"/>
              </a:rPr>
              <a:t>Treat mistakes as learning opportunities and not as damaging or harmful</a:t>
            </a:r>
          </a:p>
          <a:p>
            <a:pPr marL="400050" indent="-222250">
              <a:spcBef>
                <a:spcPts val="560"/>
              </a:spcBef>
              <a:buClr>
                <a:srgbClr val="0000A5"/>
              </a:buClr>
              <a:buSzPct val="100000"/>
              <a:buFont typeface="Arial"/>
              <a:buChar char="–"/>
            </a:pPr>
            <a:endParaRPr lang="en" sz="1800" i="1" dirty="0">
              <a:solidFill>
                <a:srgbClr val="FF0000"/>
              </a:solidFill>
              <a:latin typeface="Short Stack"/>
              <a:ea typeface="Short Stack"/>
              <a:cs typeface="Short Stack"/>
              <a:sym typeface="Short Stack"/>
            </a:endParaRPr>
          </a:p>
          <a:p>
            <a:pPr indent="-342900">
              <a:spcBef>
                <a:spcPts val="640"/>
              </a:spcBef>
              <a:buClr>
                <a:schemeClr val="dk1"/>
              </a:buClr>
              <a:buSzPct val="100000"/>
              <a:buNone/>
            </a:pPr>
            <a:endParaRPr sz="32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097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45150" y="430870"/>
            <a:ext cx="9053700" cy="901800"/>
          </a:xfrm>
          <a:prstGeom prst="rect">
            <a:avLst/>
          </a:prstGeom>
        </p:spPr>
        <p:txBody>
          <a:bodyPr lIns="91425" tIns="91425" rIns="91425" bIns="91425" anchor="ctr" anchorCtr="0">
            <a:noAutofit/>
          </a:bodyPr>
          <a:lstStyle/>
          <a:p>
            <a:r>
              <a:rPr lang="en" sz="2400" b="1" dirty="0">
                <a:solidFill>
                  <a:schemeClr val="accent3">
                    <a:lumMod val="40000"/>
                    <a:lumOff val="60000"/>
                  </a:schemeClr>
                </a:solidFill>
                <a:latin typeface="KG The Last Time" charset="0"/>
                <a:ea typeface="KG The Last Time" charset="0"/>
                <a:cs typeface="KG The Last Time" charset="0"/>
                <a:sym typeface="Architects Daughter"/>
              </a:rPr>
              <a:t>Merging Gifted Education and Growth Mindset</a:t>
            </a:r>
          </a:p>
        </p:txBody>
      </p:sp>
      <p:sp>
        <p:nvSpPr>
          <p:cNvPr id="342" name="Shape 342"/>
          <p:cNvSpPr txBox="1">
            <a:spLocks noGrp="1"/>
          </p:cNvSpPr>
          <p:nvPr>
            <p:ph type="body" idx="1"/>
          </p:nvPr>
        </p:nvSpPr>
        <p:spPr>
          <a:xfrm>
            <a:off x="156888" y="1888457"/>
            <a:ext cx="6537366" cy="1018614"/>
          </a:xfrm>
          <a:prstGeom prst="rect">
            <a:avLst/>
          </a:prstGeom>
        </p:spPr>
        <p:txBody>
          <a:bodyPr lIns="91425" tIns="91425" rIns="91425" bIns="91425" anchor="t" anchorCtr="0">
            <a:noAutofit/>
          </a:bodyPr>
          <a:lstStyle/>
          <a:p>
            <a:pPr marL="0" indent="0">
              <a:buNone/>
            </a:pPr>
            <a:r>
              <a:rPr lang="en" sz="2000" dirty="0">
                <a:solidFill>
                  <a:srgbClr val="7030A0"/>
                </a:solidFill>
                <a:latin typeface="KG The Last Time" charset="0"/>
                <a:ea typeface="KG The Last Time" charset="0"/>
                <a:cs typeface="KG The Last Time" charset="0"/>
                <a:sym typeface="Anton"/>
              </a:rPr>
              <a:t>Does telling a child that he or she is “gifted” manifest a fixed mindset?</a:t>
            </a:r>
          </a:p>
          <a:p>
            <a:pPr>
              <a:buNone/>
            </a:pPr>
            <a:endParaRPr dirty="0"/>
          </a:p>
        </p:txBody>
      </p:sp>
      <p:sp>
        <p:nvSpPr>
          <p:cNvPr id="343" name="Shape 343"/>
          <p:cNvSpPr txBox="1"/>
          <p:nvPr/>
        </p:nvSpPr>
        <p:spPr>
          <a:xfrm>
            <a:off x="3529800" y="3535025"/>
            <a:ext cx="7728900" cy="901800"/>
          </a:xfrm>
          <a:prstGeom prst="rect">
            <a:avLst/>
          </a:prstGeom>
          <a:noFill/>
          <a:ln>
            <a:noFill/>
          </a:ln>
        </p:spPr>
        <p:txBody>
          <a:bodyPr lIns="91425" tIns="91425" rIns="91425" bIns="91425" anchor="t" anchorCtr="0">
            <a:noAutofit/>
          </a:bodyPr>
          <a:lstStyle/>
          <a:p>
            <a:endParaRPr/>
          </a:p>
        </p:txBody>
      </p:sp>
      <p:sp>
        <p:nvSpPr>
          <p:cNvPr id="344" name="Shape 344"/>
          <p:cNvSpPr txBox="1"/>
          <p:nvPr/>
        </p:nvSpPr>
        <p:spPr>
          <a:xfrm>
            <a:off x="1289571" y="3295806"/>
            <a:ext cx="4272000" cy="1115100"/>
          </a:xfrm>
          <a:prstGeom prst="rect">
            <a:avLst/>
          </a:prstGeom>
          <a:solidFill>
            <a:srgbClr val="6D9EEB"/>
          </a:solidFill>
          <a:ln>
            <a:noFill/>
          </a:ln>
        </p:spPr>
        <p:txBody>
          <a:bodyPr lIns="91425" tIns="91425" rIns="91425" bIns="91425" anchor="t" anchorCtr="0">
            <a:noAutofit/>
          </a:bodyPr>
          <a:lstStyle/>
          <a:p>
            <a:r>
              <a:rPr lang="en" sz="1800" b="1" dirty="0">
                <a:latin typeface="Alegreya"/>
                <a:ea typeface="Alegreya"/>
                <a:cs typeface="Alegreya"/>
                <a:sym typeface="Alegreya"/>
              </a:rPr>
              <a:t>Too much emphasis on who is gifted creates kids who think they have to be infallible.    	-Carol </a:t>
            </a:r>
            <a:r>
              <a:rPr lang="en" sz="1800" b="1" dirty="0" err="1">
                <a:latin typeface="Alegreya"/>
                <a:ea typeface="Alegreya"/>
                <a:cs typeface="Alegreya"/>
                <a:sym typeface="Alegreya"/>
              </a:rPr>
              <a:t>Dweck</a:t>
            </a:r>
            <a:endParaRPr lang="en" sz="1800" b="1" dirty="0">
              <a:latin typeface="Alegreya"/>
              <a:ea typeface="Alegreya"/>
              <a:cs typeface="Alegreya"/>
              <a:sym typeface="Alegreya"/>
            </a:endParaRPr>
          </a:p>
        </p:txBody>
      </p:sp>
      <p:pic>
        <p:nvPicPr>
          <p:cNvPr id="345" name="Shape 345"/>
          <p:cNvPicPr preferRelativeResize="0"/>
          <p:nvPr/>
        </p:nvPicPr>
        <p:blipFill>
          <a:blip r:embed="rId3">
            <a:alphaModFix/>
          </a:blip>
          <a:stretch>
            <a:fillRect/>
          </a:stretch>
        </p:blipFill>
        <p:spPr>
          <a:xfrm>
            <a:off x="6317197" y="2345670"/>
            <a:ext cx="2403056" cy="2234375"/>
          </a:xfrm>
          <a:prstGeom prst="rect">
            <a:avLst/>
          </a:prstGeom>
          <a:noFill/>
          <a:ln>
            <a:noFill/>
          </a:ln>
        </p:spPr>
      </p:pic>
      <p:sp>
        <p:nvSpPr>
          <p:cNvPr id="346" name="Shape 346"/>
          <p:cNvSpPr txBox="1"/>
          <p:nvPr/>
        </p:nvSpPr>
        <p:spPr>
          <a:xfrm>
            <a:off x="575700" y="5123923"/>
            <a:ext cx="7992600" cy="1169400"/>
          </a:xfrm>
          <a:prstGeom prst="rect">
            <a:avLst/>
          </a:prstGeom>
          <a:noFill/>
          <a:ln>
            <a:noFill/>
          </a:ln>
        </p:spPr>
        <p:txBody>
          <a:bodyPr lIns="91425" tIns="91425" rIns="91425" bIns="91425" anchor="ctr" anchorCtr="0">
            <a:noAutofit/>
          </a:bodyPr>
          <a:lstStyle/>
          <a:p>
            <a:pPr marL="342900" indent="-139700">
              <a:lnSpc>
                <a:spcPct val="115000"/>
              </a:lnSpc>
              <a:spcBef>
                <a:spcPts val="640"/>
              </a:spcBef>
              <a:spcAft>
                <a:spcPts val="1600"/>
              </a:spcAft>
            </a:pPr>
            <a:r>
              <a:rPr lang="en" sz="2400" dirty="0">
                <a:solidFill>
                  <a:schemeClr val="accent5">
                    <a:lumMod val="60000"/>
                    <a:lumOff val="40000"/>
                  </a:schemeClr>
                </a:solidFill>
                <a:latin typeface="KG The Last Time" charset="0"/>
                <a:ea typeface="KG The Last Time" charset="0"/>
                <a:cs typeface="KG The Last Time" charset="0"/>
                <a:sym typeface="Architects Daughter"/>
              </a:rPr>
              <a:t>Encourage children to </a:t>
            </a:r>
            <a:r>
              <a:rPr lang="en" sz="2400" b="1" u="sng" dirty="0">
                <a:solidFill>
                  <a:schemeClr val="accent5">
                    <a:lumMod val="60000"/>
                    <a:lumOff val="40000"/>
                  </a:schemeClr>
                </a:solidFill>
                <a:latin typeface="KG The Last Time" charset="0"/>
                <a:ea typeface="KG The Last Time" charset="0"/>
                <a:cs typeface="KG The Last Time" charset="0"/>
                <a:sym typeface="Architects Daughter"/>
              </a:rPr>
              <a:t>enjoy learning</a:t>
            </a:r>
            <a:r>
              <a:rPr lang="en" sz="2400" dirty="0">
                <a:solidFill>
                  <a:schemeClr val="accent5">
                    <a:lumMod val="60000"/>
                    <a:lumOff val="40000"/>
                  </a:schemeClr>
                </a:solidFill>
                <a:latin typeface="KG The Last Time" charset="0"/>
                <a:ea typeface="KG The Last Time" charset="0"/>
                <a:cs typeface="KG The Last Time" charset="0"/>
                <a:sym typeface="Architects Daughter"/>
              </a:rPr>
              <a:t> rather than “live up to expectations.”</a:t>
            </a:r>
          </a:p>
        </p:txBody>
      </p:sp>
    </p:spTree>
    <p:extLst>
      <p:ext uri="{BB962C8B-B14F-4D97-AF65-F5344CB8AC3E}">
        <p14:creationId xmlns:p14="http://schemas.microsoft.com/office/powerpoint/2010/main" val="1805036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Shape 351"/>
          <p:cNvSpPr txBox="1">
            <a:spLocks noGrp="1"/>
          </p:cNvSpPr>
          <p:nvPr>
            <p:ph type="title"/>
          </p:nvPr>
        </p:nvSpPr>
        <p:spPr>
          <a:xfrm>
            <a:off x="457200" y="356260"/>
            <a:ext cx="8229600" cy="1564368"/>
          </a:xfrm>
          <a:prstGeom prst="rect">
            <a:avLst/>
          </a:prstGeom>
        </p:spPr>
        <p:txBody>
          <a:bodyPr lIns="91425" tIns="91425" rIns="91425" bIns="91425" anchor="ctr" anchorCtr="0">
            <a:noAutofit/>
          </a:bodyPr>
          <a:lstStyle/>
          <a:p>
            <a:pPr algn="ctr"/>
            <a:r>
              <a:rPr lang="en-US" sz="2400" b="1" dirty="0">
                <a:solidFill>
                  <a:schemeClr val="accent3">
                    <a:lumMod val="40000"/>
                    <a:lumOff val="60000"/>
                  </a:schemeClr>
                </a:solidFill>
                <a:latin typeface="KG The Last Time" charset="0"/>
                <a:ea typeface="KG The Last Time" charset="0"/>
                <a:cs typeface="KG The Last Time" charset="0"/>
              </a:rPr>
              <a:t>Change the narrative about FAILURE</a:t>
            </a:r>
            <a:br>
              <a:rPr lang="en-US" sz="2400" b="1" dirty="0">
                <a:solidFill>
                  <a:schemeClr val="accent3">
                    <a:lumMod val="40000"/>
                    <a:lumOff val="60000"/>
                  </a:schemeClr>
                </a:solidFill>
                <a:latin typeface="KG The Last Time" charset="0"/>
                <a:ea typeface="KG The Last Time" charset="0"/>
                <a:cs typeface="KG The Last Time" charset="0"/>
              </a:rPr>
            </a:br>
            <a:br>
              <a:rPr lang="en-US" sz="2400" b="1" dirty="0">
                <a:solidFill>
                  <a:schemeClr val="accent3">
                    <a:lumMod val="40000"/>
                    <a:lumOff val="60000"/>
                  </a:schemeClr>
                </a:solidFill>
                <a:latin typeface="KG The Last Time" charset="0"/>
                <a:ea typeface="KG The Last Time" charset="0"/>
                <a:cs typeface="KG The Last Time" charset="0"/>
              </a:rPr>
            </a:br>
            <a:r>
              <a:rPr lang="en" sz="2400" b="1" dirty="0">
                <a:solidFill>
                  <a:schemeClr val="accent3">
                    <a:lumMod val="40000"/>
                    <a:lumOff val="60000"/>
                  </a:schemeClr>
                </a:solidFill>
                <a:latin typeface="KG The Last Time" charset="0"/>
                <a:ea typeface="KG The Last Time" charset="0"/>
                <a:cs typeface="KG The Last Time" charset="0"/>
              </a:rPr>
              <a:t>FAILURE </a:t>
            </a:r>
            <a:r>
              <a:rPr lang="en" sz="2400" dirty="0">
                <a:solidFill>
                  <a:schemeClr val="accent3">
                    <a:lumMod val="40000"/>
                    <a:lumOff val="60000"/>
                  </a:schemeClr>
                </a:solidFill>
                <a:latin typeface="KG The Last Time" charset="0"/>
                <a:ea typeface="KG The Last Time" charset="0"/>
                <a:cs typeface="KG The Last Time" charset="0"/>
              </a:rPr>
              <a:t>= Keep Moving Forward!</a:t>
            </a:r>
          </a:p>
        </p:txBody>
      </p:sp>
      <p:sp>
        <p:nvSpPr>
          <p:cNvPr id="352" name="Shape 352" descr="Lewis tries out a new invention, but it fails. There is nothing to do except to KEEP MOVING FORWARD!" title="Meet the Robinsons - You Failed!">
            <a:hlinkClick r:id="rId3"/>
          </p:cNvPr>
          <p:cNvSpPr/>
          <p:nvPr/>
        </p:nvSpPr>
        <p:spPr>
          <a:xfrm>
            <a:off x="457200" y="2052603"/>
            <a:ext cx="4572000" cy="3429000"/>
          </a:xfrm>
          <a:prstGeom prst="rect">
            <a:avLst/>
          </a:prstGeom>
          <a:blipFill>
            <a:blip r:embed="rId4">
              <a:alphaModFix/>
            </a:blip>
            <a:stretch>
              <a:fillRect/>
            </a:stretch>
          </a:blipFill>
          <a:ln>
            <a:noFill/>
          </a:ln>
        </p:spPr>
      </p:sp>
      <p:sp>
        <p:nvSpPr>
          <p:cNvPr id="353" name="Shape 353"/>
          <p:cNvSpPr txBox="1"/>
          <p:nvPr/>
        </p:nvSpPr>
        <p:spPr>
          <a:xfrm>
            <a:off x="331487" y="5361278"/>
            <a:ext cx="4823426" cy="504600"/>
          </a:xfrm>
          <a:prstGeom prst="rect">
            <a:avLst/>
          </a:prstGeom>
          <a:noFill/>
          <a:ln>
            <a:noFill/>
          </a:ln>
        </p:spPr>
        <p:txBody>
          <a:bodyPr lIns="91425" tIns="91425" rIns="91425" bIns="91425" anchor="t" anchorCtr="0">
            <a:noAutofit/>
          </a:bodyPr>
          <a:lstStyle/>
          <a:p>
            <a:pPr algn="ctr"/>
            <a:r>
              <a:rPr lang="en" sz="2400" b="1">
                <a:latin typeface="Permanent Marker"/>
                <a:ea typeface="Permanent Marker"/>
                <a:cs typeface="Permanent Marker"/>
                <a:sym typeface="Permanent Marker"/>
              </a:rPr>
              <a:t>Disney’s “Meet The Robinson’s” </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6193" y="2243103"/>
            <a:ext cx="3048000" cy="3048000"/>
          </a:xfrm>
          <a:prstGeom prst="rect">
            <a:avLst/>
          </a:prstGeom>
        </p:spPr>
      </p:pic>
    </p:spTree>
    <p:extLst>
      <p:ext uri="{BB962C8B-B14F-4D97-AF65-F5344CB8AC3E}">
        <p14:creationId xmlns:p14="http://schemas.microsoft.com/office/powerpoint/2010/main" val="1950761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457200" y="1063228"/>
            <a:ext cx="8229600" cy="857400"/>
          </a:xfrm>
          <a:prstGeom prst="rect">
            <a:avLst/>
          </a:prstGeom>
        </p:spPr>
        <p:txBody>
          <a:bodyPr lIns="91425" tIns="91425" rIns="91425" bIns="91425" anchor="ctr" anchorCtr="0">
            <a:noAutofit/>
          </a:bodyPr>
          <a:lstStyle/>
          <a:p>
            <a:pPr algn="ctr"/>
            <a:r>
              <a:rPr lang="en" sz="2400" dirty="0">
                <a:solidFill>
                  <a:srgbClr val="FF00FF"/>
                </a:solidFill>
                <a:latin typeface="KG The Last Time" charset="0"/>
                <a:ea typeface="KG The Last Time" charset="0"/>
                <a:cs typeface="KG The Last Time" charset="0"/>
              </a:rPr>
              <a:t>How to Build a Resilient Home</a:t>
            </a:r>
          </a:p>
        </p:txBody>
      </p:sp>
      <p:sp>
        <p:nvSpPr>
          <p:cNvPr id="423" name="Shape 423"/>
          <p:cNvSpPr/>
          <p:nvPr/>
        </p:nvSpPr>
        <p:spPr>
          <a:xfrm>
            <a:off x="323400" y="4876875"/>
            <a:ext cx="8603700" cy="7347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 sz="2400">
                <a:latin typeface="Anton"/>
                <a:ea typeface="Anton"/>
                <a:cs typeface="Anton"/>
                <a:sym typeface="Anton"/>
              </a:rPr>
              <a:t>Use Growth Mindset Praise</a:t>
            </a:r>
          </a:p>
          <a:p>
            <a:pPr algn="ctr"/>
            <a:r>
              <a:rPr lang="en" sz="2400">
                <a:latin typeface="Anton"/>
                <a:ea typeface="Anton"/>
                <a:cs typeface="Anton"/>
                <a:sym typeface="Anton"/>
              </a:rPr>
              <a:t> (praise a child’s effort, patience, and practice)</a:t>
            </a:r>
          </a:p>
        </p:txBody>
      </p:sp>
      <p:sp>
        <p:nvSpPr>
          <p:cNvPr id="424" name="Shape 424"/>
          <p:cNvSpPr/>
          <p:nvPr/>
        </p:nvSpPr>
        <p:spPr>
          <a:xfrm>
            <a:off x="907500" y="4027200"/>
            <a:ext cx="7435500" cy="7347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 sz="2400">
                <a:latin typeface="Architects Daughter"/>
                <a:ea typeface="Architects Daughter"/>
                <a:cs typeface="Architects Daughter"/>
                <a:sym typeface="Architects Daughter"/>
              </a:rPr>
              <a:t>Model Flexibility (they’re watching!!!)</a:t>
            </a:r>
          </a:p>
        </p:txBody>
      </p:sp>
      <p:sp>
        <p:nvSpPr>
          <p:cNvPr id="425" name="Shape 425"/>
          <p:cNvSpPr/>
          <p:nvPr/>
        </p:nvSpPr>
        <p:spPr>
          <a:xfrm>
            <a:off x="1650600" y="2897100"/>
            <a:ext cx="6130500" cy="10638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 sz="2400">
                <a:latin typeface="Bree Serif"/>
                <a:ea typeface="Bree Serif"/>
                <a:cs typeface="Bree Serif"/>
                <a:sym typeface="Bree Serif"/>
              </a:rPr>
              <a:t>Adopt a glass half-full mentality in the home - find HOPE and POSITIVITY</a:t>
            </a:r>
          </a:p>
        </p:txBody>
      </p:sp>
      <p:sp>
        <p:nvSpPr>
          <p:cNvPr id="426" name="Shape 426"/>
          <p:cNvSpPr/>
          <p:nvPr/>
        </p:nvSpPr>
        <p:spPr>
          <a:xfrm>
            <a:off x="2906250" y="1932000"/>
            <a:ext cx="3619200" cy="8988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 sz="2400">
                <a:latin typeface="Permanent Marker"/>
                <a:ea typeface="Permanent Marker"/>
                <a:cs typeface="Permanent Marker"/>
                <a:sym typeface="Permanent Marker"/>
              </a:rPr>
              <a:t>Help Children Find Their Own NICHE</a:t>
            </a:r>
          </a:p>
        </p:txBody>
      </p:sp>
      <p:sp>
        <p:nvSpPr>
          <p:cNvPr id="427" name="Shape 427"/>
          <p:cNvSpPr txBox="1"/>
          <p:nvPr/>
        </p:nvSpPr>
        <p:spPr>
          <a:xfrm>
            <a:off x="6292500" y="5726550"/>
            <a:ext cx="2851500" cy="274200"/>
          </a:xfrm>
          <a:prstGeom prst="rect">
            <a:avLst/>
          </a:prstGeom>
          <a:noFill/>
          <a:ln>
            <a:noFill/>
          </a:ln>
        </p:spPr>
        <p:txBody>
          <a:bodyPr lIns="91425" tIns="91425" rIns="91425" bIns="91425" anchor="t" anchorCtr="0">
            <a:noAutofit/>
          </a:bodyPr>
          <a:lstStyle/>
          <a:p>
            <a:r>
              <a:rPr lang="en"/>
              <a:t>(Ricci, Mindset in the Classroom)</a:t>
            </a:r>
          </a:p>
        </p:txBody>
      </p:sp>
    </p:spTree>
    <p:extLst>
      <p:ext uri="{BB962C8B-B14F-4D97-AF65-F5344CB8AC3E}">
        <p14:creationId xmlns:p14="http://schemas.microsoft.com/office/powerpoint/2010/main" val="1720317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Shape 432"/>
          <p:cNvSpPr txBox="1">
            <a:spLocks noGrp="1"/>
          </p:cNvSpPr>
          <p:nvPr>
            <p:ph type="title"/>
          </p:nvPr>
        </p:nvSpPr>
        <p:spPr>
          <a:xfrm>
            <a:off x="457199" y="718843"/>
            <a:ext cx="8229600" cy="857400"/>
          </a:xfrm>
          <a:prstGeom prst="rect">
            <a:avLst/>
          </a:prstGeom>
        </p:spPr>
        <p:txBody>
          <a:bodyPr lIns="91425" tIns="91425" rIns="91425" bIns="91425" anchor="ctr" anchorCtr="0">
            <a:noAutofit/>
          </a:bodyPr>
          <a:lstStyle/>
          <a:p>
            <a:r>
              <a:rPr lang="en" sz="2800" dirty="0">
                <a:solidFill>
                  <a:schemeClr val="accent3">
                    <a:lumMod val="40000"/>
                    <a:lumOff val="60000"/>
                  </a:schemeClr>
                </a:solidFill>
                <a:latin typeface="KG The Last Time" charset="0"/>
                <a:ea typeface="KG The Last Time" charset="0"/>
                <a:cs typeface="KG The Last Time" charset="0"/>
              </a:rPr>
              <a:t>Harnessing the power of “YET” </a:t>
            </a:r>
          </a:p>
        </p:txBody>
      </p:sp>
      <p:pic>
        <p:nvPicPr>
          <p:cNvPr id="2" name="Picture 1"/>
          <p:cNvPicPr>
            <a:picLocks noChangeAspect="1"/>
          </p:cNvPicPr>
          <p:nvPr/>
        </p:nvPicPr>
        <p:blipFill>
          <a:blip r:embed="rId3"/>
          <a:stretch>
            <a:fillRect/>
          </a:stretch>
        </p:blipFill>
        <p:spPr>
          <a:xfrm>
            <a:off x="1460664" y="1851099"/>
            <a:ext cx="6222670" cy="4397255"/>
          </a:xfrm>
          <a:prstGeom prst="rect">
            <a:avLst/>
          </a:prstGeom>
        </p:spPr>
      </p:pic>
    </p:spTree>
    <p:extLst>
      <p:ext uri="{BB962C8B-B14F-4D97-AF65-F5344CB8AC3E}">
        <p14:creationId xmlns:p14="http://schemas.microsoft.com/office/powerpoint/2010/main" val="2010785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Shape 438"/>
          <p:cNvSpPr txBox="1">
            <a:spLocks noGrp="1"/>
          </p:cNvSpPr>
          <p:nvPr>
            <p:ph type="title"/>
          </p:nvPr>
        </p:nvSpPr>
        <p:spPr>
          <a:xfrm>
            <a:off x="76775" y="2184250"/>
            <a:ext cx="4090800" cy="2303100"/>
          </a:xfrm>
          <a:prstGeom prst="rect">
            <a:avLst/>
          </a:prstGeom>
        </p:spPr>
        <p:txBody>
          <a:bodyPr lIns="91425" tIns="91425" rIns="91425" bIns="91425" anchor="ctr" anchorCtr="0">
            <a:noAutofit/>
          </a:bodyPr>
          <a:lstStyle/>
          <a:p>
            <a:r>
              <a:rPr lang="en" sz="8800" b="1" dirty="0">
                <a:solidFill>
                  <a:srgbClr val="FF00FF"/>
                </a:solidFill>
                <a:latin typeface="KG Blank Space Solid" charset="0"/>
                <a:ea typeface="KG Blank Space Solid" charset="0"/>
                <a:cs typeface="KG Blank Space Solid" charset="0"/>
                <a:sym typeface="Permanent Marker"/>
              </a:rPr>
              <a:t>YET. . .</a:t>
            </a:r>
            <a:r>
              <a:rPr lang="en" sz="8800" b="1" dirty="0">
                <a:solidFill>
                  <a:schemeClr val="dk2"/>
                </a:solidFill>
                <a:latin typeface="KG Blank Space Solid" charset="0"/>
                <a:ea typeface="KG Blank Space Solid" charset="0"/>
                <a:cs typeface="KG Blank Space Solid" charset="0"/>
                <a:sym typeface="Permanent Marker"/>
              </a:rPr>
              <a:t> </a:t>
            </a:r>
          </a:p>
        </p:txBody>
      </p:sp>
      <p:cxnSp>
        <p:nvCxnSpPr>
          <p:cNvPr id="439" name="Shape 439"/>
          <p:cNvCxnSpPr/>
          <p:nvPr/>
        </p:nvCxnSpPr>
        <p:spPr>
          <a:xfrm rot="10800000" flipH="1">
            <a:off x="2813100" y="1230275"/>
            <a:ext cx="1623000" cy="1129500"/>
          </a:xfrm>
          <a:prstGeom prst="straightConnector1">
            <a:avLst/>
          </a:prstGeom>
          <a:noFill/>
          <a:ln w="9525" cap="flat" cmpd="sng">
            <a:solidFill>
              <a:srgbClr val="434343"/>
            </a:solidFill>
            <a:prstDash val="solid"/>
            <a:round/>
            <a:headEnd type="none" w="lg" len="lg"/>
            <a:tailEnd type="triangle" w="lg" len="lg"/>
          </a:ln>
        </p:spPr>
      </p:cxnSp>
      <p:cxnSp>
        <p:nvCxnSpPr>
          <p:cNvPr id="440" name="Shape 440"/>
          <p:cNvCxnSpPr/>
          <p:nvPr/>
        </p:nvCxnSpPr>
        <p:spPr>
          <a:xfrm rot="10800000" flipH="1">
            <a:off x="3113100" y="3324875"/>
            <a:ext cx="1893300" cy="43800"/>
          </a:xfrm>
          <a:prstGeom prst="straightConnector1">
            <a:avLst/>
          </a:prstGeom>
          <a:noFill/>
          <a:ln w="9525" cap="flat" cmpd="sng">
            <a:solidFill>
              <a:srgbClr val="434343"/>
            </a:solidFill>
            <a:prstDash val="solid"/>
            <a:round/>
            <a:headEnd type="none" w="lg" len="lg"/>
            <a:tailEnd type="triangle" w="lg" len="lg"/>
          </a:ln>
        </p:spPr>
      </p:cxnSp>
      <p:cxnSp>
        <p:nvCxnSpPr>
          <p:cNvPr id="441" name="Shape 441"/>
          <p:cNvCxnSpPr/>
          <p:nvPr/>
        </p:nvCxnSpPr>
        <p:spPr>
          <a:xfrm>
            <a:off x="2335950" y="4333775"/>
            <a:ext cx="2577300" cy="1074900"/>
          </a:xfrm>
          <a:prstGeom prst="straightConnector1">
            <a:avLst/>
          </a:prstGeom>
          <a:noFill/>
          <a:ln w="9525" cap="flat" cmpd="sng">
            <a:solidFill>
              <a:srgbClr val="434343"/>
            </a:solidFill>
            <a:prstDash val="solid"/>
            <a:round/>
            <a:headEnd type="none" w="lg" len="lg"/>
            <a:tailEnd type="triangle" w="lg" len="lg"/>
          </a:ln>
        </p:spPr>
      </p:cxnSp>
      <p:sp>
        <p:nvSpPr>
          <p:cNvPr id="442" name="Shape 442"/>
          <p:cNvSpPr/>
          <p:nvPr/>
        </p:nvSpPr>
        <p:spPr>
          <a:xfrm>
            <a:off x="5095550" y="987900"/>
            <a:ext cx="3941226" cy="889274"/>
          </a:xfrm>
          <a:prstGeom prst="rect">
            <a:avLst/>
          </a:prstGeom>
        </p:spPr>
        <p:txBody>
          <a:bodyPr>
            <a:prstTxWarp prst="textPlain">
              <a:avLst/>
            </a:prstTxWarp>
          </a:bodyPr>
          <a:lstStyle/>
          <a:p>
            <a:pPr lvl="0" algn="ctr"/>
            <a:r>
              <a:rPr>
                <a:ln w="9525" cap="flat" cmpd="sng">
                  <a:solidFill>
                    <a:schemeClr val="dk2"/>
                  </a:solidFill>
                  <a:prstDash val="solid"/>
                  <a:round/>
                  <a:headEnd type="none" w="med" len="med"/>
                  <a:tailEnd type="none" w="med" len="med"/>
                </a:ln>
                <a:solidFill>
                  <a:schemeClr val="lt2"/>
                </a:solidFill>
              </a:rPr>
              <a:t>Confidence</a:t>
            </a:r>
          </a:p>
        </p:txBody>
      </p:sp>
      <p:sp>
        <p:nvSpPr>
          <p:cNvPr id="443" name="Shape 443"/>
          <p:cNvSpPr/>
          <p:nvPr/>
        </p:nvSpPr>
        <p:spPr>
          <a:xfrm>
            <a:off x="5187662" y="2782026"/>
            <a:ext cx="3756994" cy="1129499"/>
          </a:xfrm>
          <a:prstGeom prst="rect">
            <a:avLst/>
          </a:prstGeom>
        </p:spPr>
        <p:txBody>
          <a:bodyPr>
            <a:prstTxWarp prst="textPlain">
              <a:avLst/>
            </a:prstTxWarp>
          </a:bodyPr>
          <a:lstStyle/>
          <a:p>
            <a:pPr lvl="0" algn="ctr"/>
            <a:r>
              <a:rPr>
                <a:ln w="9525" cap="flat" cmpd="sng">
                  <a:solidFill>
                    <a:schemeClr val="dk2"/>
                  </a:solidFill>
                  <a:prstDash val="solid"/>
                  <a:round/>
                  <a:headEnd type="none" w="med" len="med"/>
                  <a:tailEnd type="none" w="med" len="med"/>
                </a:ln>
                <a:solidFill>
                  <a:schemeClr val="lt2"/>
                </a:solidFill>
              </a:rPr>
              <a:t>Persistence</a:t>
            </a:r>
          </a:p>
        </p:txBody>
      </p:sp>
      <p:sp>
        <p:nvSpPr>
          <p:cNvPr id="444" name="Shape 444"/>
          <p:cNvSpPr/>
          <p:nvPr/>
        </p:nvSpPr>
        <p:spPr>
          <a:xfrm>
            <a:off x="5143501" y="4657925"/>
            <a:ext cx="3801179" cy="1129499"/>
          </a:xfrm>
          <a:prstGeom prst="rect">
            <a:avLst/>
          </a:prstGeom>
        </p:spPr>
        <p:txBody>
          <a:bodyPr>
            <a:prstTxWarp prst="textPlain">
              <a:avLst/>
            </a:prstTxWarp>
          </a:bodyPr>
          <a:lstStyle/>
          <a:p>
            <a:pPr lvl="0" algn="ctr"/>
            <a:r>
              <a:rPr>
                <a:ln w="9525" cap="flat" cmpd="sng">
                  <a:solidFill>
                    <a:schemeClr val="dk2"/>
                  </a:solidFill>
                  <a:prstDash val="solid"/>
                  <a:round/>
                  <a:headEnd type="none" w="med" len="med"/>
                  <a:tailEnd type="none" w="med" len="med"/>
                </a:ln>
                <a:solidFill>
                  <a:schemeClr val="lt2"/>
                </a:solidFill>
              </a:rPr>
              <a:t>Resilience</a:t>
            </a:r>
          </a:p>
        </p:txBody>
      </p:sp>
    </p:spTree>
    <p:extLst>
      <p:ext uri="{BB962C8B-B14F-4D97-AF65-F5344CB8AC3E}">
        <p14:creationId xmlns:p14="http://schemas.microsoft.com/office/powerpoint/2010/main" val="552456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Shape 462"/>
          <p:cNvSpPr txBox="1">
            <a:spLocks noGrp="1"/>
          </p:cNvSpPr>
          <p:nvPr>
            <p:ph type="title"/>
          </p:nvPr>
        </p:nvSpPr>
        <p:spPr>
          <a:xfrm>
            <a:off x="2802750" y="1320175"/>
            <a:ext cx="3538500" cy="4307700"/>
          </a:xfrm>
          <a:prstGeom prst="rect">
            <a:avLst/>
          </a:prstGeom>
        </p:spPr>
        <p:txBody>
          <a:bodyPr lIns="91425" tIns="91425" rIns="91425" bIns="91425" anchor="ctr" anchorCtr="0">
            <a:noAutofit/>
          </a:bodyPr>
          <a:lstStyle/>
          <a:p>
            <a:endParaRPr sz="1600" dirty="0"/>
          </a:p>
          <a:p>
            <a:endParaRPr sz="1600" dirty="0"/>
          </a:p>
          <a:p>
            <a:r>
              <a:rPr lang="en" sz="2400" dirty="0"/>
              <a:t>Great Books to Promote Growth M</a:t>
            </a:r>
            <a:r>
              <a:rPr lang="en-US" sz="2400" dirty="0" err="1"/>
              <a:t>i</a:t>
            </a:r>
            <a:r>
              <a:rPr lang="en" sz="2400" dirty="0" err="1"/>
              <a:t>ndset</a:t>
            </a:r>
            <a:r>
              <a:rPr lang="en" sz="2400" dirty="0"/>
              <a:t> and Risk Taking</a:t>
            </a:r>
          </a:p>
          <a:p>
            <a:pPr algn="l"/>
            <a:endParaRPr sz="1600" dirty="0"/>
          </a:p>
          <a:p>
            <a:r>
              <a:rPr lang="en" sz="1600" dirty="0"/>
              <a:t>Walk On! A Guide for Babies of All Ages</a:t>
            </a:r>
          </a:p>
          <a:p>
            <a:r>
              <a:rPr lang="en" sz="1600" dirty="0"/>
              <a:t>Rosie Revere Engineer</a:t>
            </a:r>
          </a:p>
          <a:p>
            <a:r>
              <a:rPr lang="en" sz="1600" dirty="0"/>
              <a:t>The Most Magnificent Thing</a:t>
            </a:r>
          </a:p>
          <a:p>
            <a:r>
              <a:rPr lang="en" sz="1600" dirty="0"/>
              <a:t>What Do You Do With An Idea?</a:t>
            </a:r>
          </a:p>
          <a:p>
            <a:r>
              <a:rPr lang="en" sz="1600" dirty="0"/>
              <a:t>The Girl Who Never Made Mistakes</a:t>
            </a:r>
          </a:p>
          <a:p>
            <a:r>
              <a:rPr lang="en" sz="1600" dirty="0"/>
              <a:t>Beautiful OOPS</a:t>
            </a:r>
          </a:p>
          <a:p>
            <a:r>
              <a:rPr lang="en" sz="1600" dirty="0"/>
              <a:t>The Fantastic Elastic Brain</a:t>
            </a:r>
          </a:p>
          <a:p>
            <a:r>
              <a:rPr lang="en" sz="1600" dirty="0"/>
              <a:t>Mistakes That Worked</a:t>
            </a:r>
          </a:p>
          <a:p>
            <a:r>
              <a:rPr lang="en" sz="1600" dirty="0"/>
              <a:t>the dot</a:t>
            </a:r>
          </a:p>
          <a:p>
            <a:r>
              <a:rPr lang="en" sz="1600" dirty="0" err="1"/>
              <a:t>ish</a:t>
            </a:r>
            <a:endParaRPr lang="en" sz="1600" dirty="0"/>
          </a:p>
          <a:p>
            <a:endParaRPr dirty="0"/>
          </a:p>
        </p:txBody>
      </p:sp>
      <p:pic>
        <p:nvPicPr>
          <p:cNvPr id="463" name="Shape 463"/>
          <p:cNvPicPr preferRelativeResize="0"/>
          <p:nvPr/>
        </p:nvPicPr>
        <p:blipFill rotWithShape="1">
          <a:blip r:embed="rId3">
            <a:alphaModFix/>
          </a:blip>
          <a:srcRect t="18811"/>
          <a:stretch/>
        </p:blipFill>
        <p:spPr>
          <a:xfrm>
            <a:off x="387324" y="2490302"/>
            <a:ext cx="2121550" cy="1699049"/>
          </a:xfrm>
          <a:prstGeom prst="rect">
            <a:avLst/>
          </a:prstGeom>
          <a:noFill/>
          <a:ln>
            <a:noFill/>
          </a:ln>
        </p:spPr>
      </p:pic>
      <p:pic>
        <p:nvPicPr>
          <p:cNvPr id="464" name="Shape 464"/>
          <p:cNvPicPr preferRelativeResize="0"/>
          <p:nvPr/>
        </p:nvPicPr>
        <p:blipFill rotWithShape="1">
          <a:blip r:embed="rId4">
            <a:alphaModFix/>
          </a:blip>
          <a:srcRect t="22540"/>
          <a:stretch/>
        </p:blipFill>
        <p:spPr>
          <a:xfrm>
            <a:off x="6635125" y="2490302"/>
            <a:ext cx="2274794" cy="1699049"/>
          </a:xfrm>
          <a:prstGeom prst="rect">
            <a:avLst/>
          </a:prstGeom>
          <a:noFill/>
          <a:ln>
            <a:noFill/>
          </a:ln>
        </p:spPr>
      </p:pic>
    </p:spTree>
    <p:extLst>
      <p:ext uri="{BB962C8B-B14F-4D97-AF65-F5344CB8AC3E}">
        <p14:creationId xmlns:p14="http://schemas.microsoft.com/office/powerpoint/2010/main" val="571712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sz="3200" dirty="0">
                <a:solidFill>
                  <a:schemeClr val="accent3">
                    <a:lumMod val="40000"/>
                    <a:lumOff val="60000"/>
                  </a:schemeClr>
                </a:solidFill>
                <a:latin typeface="KG The Last Time" charset="0"/>
                <a:ea typeface="KG The Last Time" charset="0"/>
                <a:cs typeface="KG The Last Time" charset="0"/>
              </a:rPr>
              <a:t>Gifted programming in </a:t>
            </a:r>
            <a:br>
              <a:rPr lang="en-US" sz="3200" dirty="0">
                <a:solidFill>
                  <a:schemeClr val="accent3">
                    <a:lumMod val="40000"/>
                    <a:lumOff val="60000"/>
                  </a:schemeClr>
                </a:solidFill>
                <a:latin typeface="KG The Last Time" charset="0"/>
                <a:ea typeface="KG The Last Time" charset="0"/>
                <a:cs typeface="KG The Last Time" charset="0"/>
              </a:rPr>
            </a:br>
            <a:r>
              <a:rPr lang="en-US" sz="3200" dirty="0">
                <a:solidFill>
                  <a:schemeClr val="accent3">
                    <a:lumMod val="40000"/>
                    <a:lumOff val="60000"/>
                  </a:schemeClr>
                </a:solidFill>
                <a:latin typeface="KG The Last Time" charset="0"/>
                <a:ea typeface="KG The Last Time" charset="0"/>
                <a:cs typeface="KG The Last Time" charset="0"/>
              </a:rPr>
              <a:t>Cabarrus County Schools</a:t>
            </a:r>
          </a:p>
        </p:txBody>
      </p:sp>
      <p:sp>
        <p:nvSpPr>
          <p:cNvPr id="3" name="Text Placeholder 2"/>
          <p:cNvSpPr>
            <a:spLocks noGrp="1"/>
          </p:cNvSpPr>
          <p:nvPr>
            <p:ph type="body" idx="1"/>
          </p:nvPr>
        </p:nvSpPr>
        <p:spPr/>
        <p:txBody>
          <a:bodyPr/>
          <a:lstStyle/>
          <a:p>
            <a:pPr algn="ctr"/>
            <a:r>
              <a:rPr lang="en-US" sz="2800" dirty="0">
                <a:solidFill>
                  <a:srgbClr val="7030A0"/>
                </a:solidFill>
                <a:latin typeface="KG The Last Time" charset="0"/>
                <a:ea typeface="KG The Last Time" charset="0"/>
                <a:cs typeface="KG The Last Time" charset="0"/>
              </a:rPr>
              <a:t>What to expect?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4525" y="261256"/>
            <a:ext cx="6510875" cy="2821379"/>
          </a:xfrm>
          <a:prstGeom prst="rect">
            <a:avLst/>
          </a:prstGeom>
        </p:spPr>
      </p:pic>
    </p:spTree>
    <p:extLst>
      <p:ext uri="{BB962C8B-B14F-4D97-AF65-F5344CB8AC3E}">
        <p14:creationId xmlns:p14="http://schemas.microsoft.com/office/powerpoint/2010/main" val="346058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Shape 247"/>
          <p:cNvPicPr preferRelativeResize="0"/>
          <p:nvPr/>
        </p:nvPicPr>
        <p:blipFill rotWithShape="1">
          <a:blip r:embed="rId3">
            <a:alphaModFix/>
          </a:blip>
          <a:srcRect t="15191" b="15191"/>
          <a:stretch/>
        </p:blipFill>
        <p:spPr>
          <a:xfrm>
            <a:off x="510550" y="1083774"/>
            <a:ext cx="7638900" cy="5573400"/>
          </a:xfrm>
          <a:prstGeom prst="rect">
            <a:avLst/>
          </a:prstGeom>
          <a:noFill/>
          <a:ln>
            <a:noFill/>
          </a:ln>
        </p:spPr>
      </p:pic>
      <p:sp>
        <p:nvSpPr>
          <p:cNvPr id="248" name="Shape 248"/>
          <p:cNvSpPr txBox="1"/>
          <p:nvPr/>
        </p:nvSpPr>
        <p:spPr>
          <a:xfrm>
            <a:off x="1281600" y="1165087"/>
            <a:ext cx="2133600" cy="5223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800" b="1" i="0" u="none" strike="noStrike" cap="none">
                <a:solidFill>
                  <a:schemeClr val="dk1"/>
                </a:solidFill>
                <a:latin typeface="Arial"/>
                <a:ea typeface="Arial"/>
                <a:cs typeface="Arial"/>
                <a:sym typeface="Arial"/>
              </a:rPr>
              <a:t>1</a:t>
            </a:r>
            <a:r>
              <a:rPr lang="en-US" sz="2800" b="1" i="0" u="none" strike="noStrike" cap="none" baseline="30000">
                <a:solidFill>
                  <a:schemeClr val="dk1"/>
                </a:solidFill>
                <a:latin typeface="Arial"/>
                <a:ea typeface="Arial"/>
                <a:cs typeface="Arial"/>
                <a:sym typeface="Arial"/>
              </a:rPr>
              <a:t>st</a:t>
            </a:r>
            <a:r>
              <a:rPr lang="en-US" sz="2800" b="1" i="0" u="none" strike="noStrike" cap="none">
                <a:solidFill>
                  <a:schemeClr val="dk1"/>
                </a:solidFill>
                <a:latin typeface="Arial"/>
                <a:ea typeface="Arial"/>
                <a:cs typeface="Arial"/>
                <a:sym typeface="Arial"/>
              </a:rPr>
              <a:t> &amp; 2</a:t>
            </a:r>
            <a:r>
              <a:rPr lang="en-US" sz="2800" b="1" i="0" u="none" strike="noStrike" cap="none" baseline="30000">
                <a:solidFill>
                  <a:schemeClr val="dk1"/>
                </a:solidFill>
                <a:latin typeface="Arial"/>
                <a:ea typeface="Arial"/>
                <a:cs typeface="Arial"/>
                <a:sym typeface="Arial"/>
              </a:rPr>
              <a:t>nd</a:t>
            </a:r>
            <a:r>
              <a:rPr lang="en-US" sz="2800" b="1" i="0" u="none" strike="noStrike" cap="none">
                <a:solidFill>
                  <a:schemeClr val="dk1"/>
                </a:solidFill>
                <a:latin typeface="Arial"/>
                <a:ea typeface="Arial"/>
                <a:cs typeface="Arial"/>
                <a:sym typeface="Arial"/>
              </a:rPr>
              <a:t> </a:t>
            </a:r>
          </a:p>
        </p:txBody>
      </p:sp>
      <p:sp>
        <p:nvSpPr>
          <p:cNvPr id="249" name="Shape 249"/>
          <p:cNvSpPr txBox="1"/>
          <p:nvPr/>
        </p:nvSpPr>
        <p:spPr>
          <a:xfrm>
            <a:off x="4809025" y="1164287"/>
            <a:ext cx="2514600" cy="523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800" b="1" i="0" u="none" strike="noStrike" cap="none">
                <a:solidFill>
                  <a:schemeClr val="dk1"/>
                </a:solidFill>
                <a:latin typeface="Arial"/>
                <a:ea typeface="Arial"/>
                <a:cs typeface="Arial"/>
                <a:sym typeface="Arial"/>
              </a:rPr>
              <a:t>3</a:t>
            </a:r>
            <a:r>
              <a:rPr lang="en-US" sz="2800" b="1" i="0" u="none" strike="noStrike" cap="none" baseline="30000">
                <a:solidFill>
                  <a:schemeClr val="dk1"/>
                </a:solidFill>
                <a:latin typeface="Arial"/>
                <a:ea typeface="Arial"/>
                <a:cs typeface="Arial"/>
                <a:sym typeface="Arial"/>
              </a:rPr>
              <a:t>rd</a:t>
            </a:r>
            <a:r>
              <a:rPr lang="en-US" sz="2800" b="1" i="0" u="none" strike="noStrike" cap="none">
                <a:solidFill>
                  <a:schemeClr val="dk1"/>
                </a:solidFill>
                <a:latin typeface="Arial"/>
                <a:ea typeface="Arial"/>
                <a:cs typeface="Arial"/>
                <a:sym typeface="Arial"/>
              </a:rPr>
              <a:t>, 4</a:t>
            </a:r>
            <a:r>
              <a:rPr lang="en-US" sz="2800" b="1" i="0" u="none" strike="noStrike" cap="none" baseline="30000">
                <a:solidFill>
                  <a:schemeClr val="dk1"/>
                </a:solidFill>
                <a:latin typeface="Arial"/>
                <a:ea typeface="Arial"/>
                <a:cs typeface="Arial"/>
                <a:sym typeface="Arial"/>
              </a:rPr>
              <a:t>th</a:t>
            </a:r>
            <a:r>
              <a:rPr lang="en-US" sz="2800" b="1" i="0" u="none" strike="noStrike" cap="none">
                <a:solidFill>
                  <a:schemeClr val="dk1"/>
                </a:solidFill>
                <a:latin typeface="Arial"/>
                <a:ea typeface="Arial"/>
                <a:cs typeface="Arial"/>
                <a:sym typeface="Arial"/>
              </a:rPr>
              <a:t>, 5</a:t>
            </a:r>
            <a:r>
              <a:rPr lang="en-US" sz="2800" b="1" i="0" u="none" strike="noStrike" cap="none" baseline="30000">
                <a:solidFill>
                  <a:schemeClr val="dk1"/>
                </a:solidFill>
                <a:latin typeface="Arial"/>
                <a:ea typeface="Arial"/>
                <a:cs typeface="Arial"/>
                <a:sym typeface="Arial"/>
              </a:rPr>
              <a:t>th</a:t>
            </a:r>
            <a:r>
              <a:rPr lang="en-US" sz="2800" b="1" i="0" u="none" strike="noStrike" cap="none">
                <a:solidFill>
                  <a:schemeClr val="dk1"/>
                </a:solidFill>
                <a:latin typeface="Arial"/>
                <a:ea typeface="Arial"/>
                <a:cs typeface="Arial"/>
                <a:sym typeface="Arial"/>
              </a:rPr>
              <a:t> </a:t>
            </a:r>
          </a:p>
        </p:txBody>
      </p:sp>
      <p:sp>
        <p:nvSpPr>
          <p:cNvPr id="250" name="Shape 250"/>
          <p:cNvSpPr txBox="1"/>
          <p:nvPr/>
        </p:nvSpPr>
        <p:spPr>
          <a:xfrm>
            <a:off x="355900" y="96600"/>
            <a:ext cx="7948200" cy="927300"/>
          </a:xfrm>
          <a:prstGeom prst="rect">
            <a:avLst/>
          </a:prstGeom>
          <a:noFill/>
          <a:ln>
            <a:noFill/>
          </a:ln>
        </p:spPr>
        <p:txBody>
          <a:bodyPr lIns="91425" tIns="91425" rIns="91425" bIns="91425" anchor="ctr" anchorCtr="0">
            <a:noAutofit/>
          </a:bodyPr>
          <a:lstStyle/>
          <a:p>
            <a:pPr lvl="0" algn="ctr">
              <a:spcBef>
                <a:spcPts val="0"/>
              </a:spcBef>
              <a:buNone/>
            </a:pPr>
            <a:r>
              <a:rPr lang="en-US" sz="2400" b="1"/>
              <a:t>CCS Elementary AIG Programming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Shape 255"/>
          <p:cNvSpPr txBox="1">
            <a:spLocks noGrp="1"/>
          </p:cNvSpPr>
          <p:nvPr>
            <p:ph type="body" idx="1"/>
          </p:nvPr>
        </p:nvSpPr>
        <p:spPr>
          <a:xfrm>
            <a:off x="457200" y="1481137"/>
            <a:ext cx="8229600" cy="4209415"/>
          </a:xfrm>
          <a:prstGeom prst="rect">
            <a:avLst/>
          </a:prstGeom>
          <a:noFill/>
          <a:ln>
            <a:noFill/>
          </a:ln>
        </p:spPr>
        <p:txBody>
          <a:bodyPr lIns="91425" tIns="45700" rIns="91425" bIns="45700" anchor="t" anchorCtr="0">
            <a:noAutofit/>
          </a:bodyPr>
          <a:lstStyle/>
          <a:p>
            <a:pPr marL="444500" marR="0" lvl="0" indent="-342900" algn="l" rtl="0">
              <a:lnSpc>
                <a:spcPct val="90000"/>
              </a:lnSpc>
              <a:spcBef>
                <a:spcPts val="0"/>
              </a:spcBef>
              <a:spcAft>
                <a:spcPts val="0"/>
              </a:spcAft>
              <a:buClr>
                <a:schemeClr val="accent1"/>
              </a:buClr>
              <a:buSzPct val="68000"/>
              <a:buFont typeface="Noto Symbol"/>
              <a:buChar char="➢"/>
            </a:pPr>
            <a:r>
              <a:rPr lang="en-US" sz="2000" b="0" i="0" u="none" strike="noStrike" cap="none">
                <a:solidFill>
                  <a:srgbClr val="FF0000"/>
                </a:solidFill>
                <a:latin typeface="Arial"/>
                <a:ea typeface="Arial"/>
                <a:cs typeface="Arial"/>
                <a:sym typeface="Arial"/>
              </a:rPr>
              <a:t>Once a student qualifies for AIG Resource, he/she is served without further testing until the end of 5</a:t>
            </a:r>
            <a:r>
              <a:rPr lang="en-US" sz="2000" b="0" i="0" u="none" strike="noStrike" cap="none" baseline="30000">
                <a:solidFill>
                  <a:srgbClr val="FF0000"/>
                </a:solidFill>
                <a:latin typeface="Arial"/>
                <a:ea typeface="Arial"/>
                <a:cs typeface="Arial"/>
                <a:sym typeface="Arial"/>
              </a:rPr>
              <a:t>th</a:t>
            </a:r>
            <a:r>
              <a:rPr lang="en-US" sz="2000" b="0" i="0" u="none" strike="noStrike" cap="none">
                <a:solidFill>
                  <a:srgbClr val="FF0000"/>
                </a:solidFill>
                <a:latin typeface="Arial"/>
                <a:ea typeface="Arial"/>
                <a:cs typeface="Arial"/>
                <a:sym typeface="Arial"/>
              </a:rPr>
              <a:t> grade.</a:t>
            </a:r>
          </a:p>
          <a:p>
            <a:pPr marL="365125" marR="0" lvl="0" indent="-187325" algn="l" rtl="0">
              <a:lnSpc>
                <a:spcPct val="90000"/>
              </a:lnSpc>
              <a:spcBef>
                <a:spcPts val="400"/>
              </a:spcBef>
              <a:spcAft>
                <a:spcPts val="0"/>
              </a:spcAft>
              <a:buClr>
                <a:schemeClr val="accent1"/>
              </a:buClr>
              <a:buSzPct val="25000"/>
              <a:buFont typeface="Arial"/>
              <a:buNone/>
            </a:pPr>
            <a:endParaRPr sz="2000" b="0" i="0" u="none" strike="noStrike" cap="none">
              <a:solidFill>
                <a:srgbClr val="FF0000"/>
              </a:solidFill>
              <a:latin typeface="Arial"/>
              <a:ea typeface="Arial"/>
              <a:cs typeface="Arial"/>
              <a:sym typeface="Arial"/>
            </a:endParaRPr>
          </a:p>
          <a:p>
            <a:pPr marL="444500" marR="0" lvl="0" indent="-342900" algn="l" rtl="0">
              <a:lnSpc>
                <a:spcPct val="90000"/>
              </a:lnSpc>
              <a:spcBef>
                <a:spcPts val="400"/>
              </a:spcBef>
              <a:spcAft>
                <a:spcPts val="0"/>
              </a:spcAft>
              <a:buClr>
                <a:schemeClr val="accent1"/>
              </a:buClr>
              <a:buSzPct val="68000"/>
              <a:buFont typeface="Noto Symbol"/>
              <a:buChar char="➢"/>
            </a:pPr>
            <a:r>
              <a:rPr lang="en-US" sz="2000" b="0" i="0" u="none" strike="noStrike" cap="none">
                <a:solidFill>
                  <a:srgbClr val="0000FF"/>
                </a:solidFill>
                <a:latin typeface="Arial"/>
                <a:ea typeface="Arial"/>
                <a:cs typeface="Arial"/>
                <a:sym typeface="Arial"/>
              </a:rPr>
              <a:t>Students should continue to perform at an elevated level in the classroom to be pulled out for AIG services.</a:t>
            </a:r>
          </a:p>
          <a:p>
            <a:pPr marL="444500" marR="0" lvl="0" indent="-342900" algn="l" rtl="0">
              <a:lnSpc>
                <a:spcPct val="90000"/>
              </a:lnSpc>
              <a:spcBef>
                <a:spcPts val="400"/>
              </a:spcBef>
              <a:spcAft>
                <a:spcPts val="0"/>
              </a:spcAft>
              <a:buClr>
                <a:schemeClr val="accent1"/>
              </a:buClr>
              <a:buSzPct val="68000"/>
              <a:buFont typeface="Noto Symbol"/>
              <a:buNone/>
            </a:pPr>
            <a:endParaRPr sz="2000" b="0" i="0" u="none" strike="noStrike" cap="none">
              <a:solidFill>
                <a:srgbClr val="0000FF"/>
              </a:solidFill>
              <a:latin typeface="Arial"/>
              <a:ea typeface="Arial"/>
              <a:cs typeface="Arial"/>
              <a:sym typeface="Arial"/>
            </a:endParaRPr>
          </a:p>
          <a:p>
            <a:pPr marL="444500" marR="0" lvl="0" indent="-342900" algn="l" rtl="0">
              <a:lnSpc>
                <a:spcPct val="90000"/>
              </a:lnSpc>
              <a:spcBef>
                <a:spcPts val="400"/>
              </a:spcBef>
              <a:spcAft>
                <a:spcPts val="0"/>
              </a:spcAft>
              <a:buClr>
                <a:schemeClr val="accent1"/>
              </a:buClr>
              <a:buSzPct val="68000"/>
              <a:buFont typeface="Noto Symbol"/>
              <a:buChar char="➢"/>
            </a:pPr>
            <a:r>
              <a:rPr lang="en-US" sz="2000" b="0" i="0" u="none" strike="noStrike" cap="none">
                <a:solidFill>
                  <a:srgbClr val="008000"/>
                </a:solidFill>
                <a:latin typeface="Arial"/>
                <a:ea typeface="Arial"/>
                <a:cs typeface="Arial"/>
                <a:sym typeface="Arial"/>
              </a:rPr>
              <a:t>AIG students will receive Progress Reports from the SOAR teacher at the end of each SEMESTER.</a:t>
            </a:r>
          </a:p>
          <a:p>
            <a:pPr marL="365125" marR="0" lvl="0" indent="-187325" algn="l" rtl="0">
              <a:lnSpc>
                <a:spcPct val="90000"/>
              </a:lnSpc>
              <a:spcBef>
                <a:spcPts val="400"/>
              </a:spcBef>
              <a:spcAft>
                <a:spcPts val="0"/>
              </a:spcAft>
              <a:buClr>
                <a:schemeClr val="accent1"/>
              </a:buClr>
              <a:buSzPct val="25000"/>
              <a:buFont typeface="Arial"/>
              <a:buNone/>
            </a:pPr>
            <a:endParaRPr sz="2000" b="0" i="0" u="none" strike="noStrike" cap="none">
              <a:solidFill>
                <a:srgbClr val="008000"/>
              </a:solidFill>
              <a:latin typeface="Arial"/>
              <a:ea typeface="Arial"/>
              <a:cs typeface="Arial"/>
              <a:sym typeface="Arial"/>
            </a:endParaRPr>
          </a:p>
          <a:p>
            <a:pPr marL="444500" marR="0" lvl="0" indent="-342900" algn="l" rtl="0">
              <a:lnSpc>
                <a:spcPct val="90000"/>
              </a:lnSpc>
              <a:spcBef>
                <a:spcPts val="400"/>
              </a:spcBef>
              <a:spcAft>
                <a:spcPts val="0"/>
              </a:spcAft>
              <a:buClr>
                <a:schemeClr val="accent1"/>
              </a:buClr>
              <a:buSzPct val="68000"/>
              <a:buFont typeface="Noto Symbol"/>
              <a:buChar char="➢"/>
            </a:pPr>
            <a:r>
              <a:rPr lang="en-US" sz="2000" b="0" i="0" u="none" strike="noStrike" cap="none">
                <a:solidFill>
                  <a:srgbClr val="6600FF"/>
                </a:solidFill>
                <a:latin typeface="Arial"/>
                <a:ea typeface="Arial"/>
                <a:cs typeface="Arial"/>
                <a:sym typeface="Arial"/>
              </a:rPr>
              <a:t>Meetings will be held at the beginning of each new school year for parents of current AIG Students, as well as NEW AIG students, to discuss the AIG plans for the year.</a:t>
            </a:r>
          </a:p>
          <a:p>
            <a:pPr marL="0" marR="0" lvl="0" indent="0" algn="l" rtl="0">
              <a:spcBef>
                <a:spcPts val="0"/>
              </a:spcBef>
              <a:buClr>
                <a:schemeClr val="accent1"/>
              </a:buClr>
              <a:buSzPct val="25000"/>
              <a:buFont typeface="Noto Symbol"/>
              <a:buNone/>
            </a:pPr>
            <a:endParaRPr sz="2000" b="0" i="0" u="none" strike="noStrike" cap="none">
              <a:solidFill>
                <a:srgbClr val="6600FF"/>
              </a:solidFill>
              <a:latin typeface="Arial"/>
              <a:ea typeface="Arial"/>
              <a:cs typeface="Arial"/>
              <a:sym typeface="Arial"/>
            </a:endParaRPr>
          </a:p>
        </p:txBody>
      </p:sp>
      <p:sp>
        <p:nvSpPr>
          <p:cNvPr id="256" name="Shape 256"/>
          <p:cNvSpPr txBox="1"/>
          <p:nvPr/>
        </p:nvSpPr>
        <p:spPr>
          <a:xfrm>
            <a:off x="2893925" y="434025"/>
            <a:ext cx="3418723" cy="58477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3200" b="0" i="0" u="none" strike="noStrike" cap="none">
                <a:solidFill>
                  <a:srgbClr val="000000"/>
                </a:solidFill>
                <a:latin typeface="Arial"/>
                <a:ea typeface="Arial"/>
                <a:cs typeface="Arial"/>
                <a:sym typeface="Arial"/>
              </a:rPr>
              <a:t>A Few FYI’s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0" y="1123855"/>
            <a:ext cx="8913813" cy="9144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Arial"/>
              <a:buNone/>
            </a:pPr>
            <a:r>
              <a:rPr lang="en-US" sz="3600" b="0" i="0" u="none" strike="noStrike" cap="none">
                <a:solidFill>
                  <a:schemeClr val="lt1"/>
                </a:solidFill>
                <a:latin typeface="Arial"/>
                <a:ea typeface="Arial"/>
                <a:cs typeface="Arial"/>
                <a:sym typeface="Arial"/>
              </a:rPr>
              <a:t>3-5 SOAR Service Details</a:t>
            </a:r>
          </a:p>
        </p:txBody>
      </p:sp>
      <p:sp>
        <p:nvSpPr>
          <p:cNvPr id="263" name="Shape 263"/>
          <p:cNvSpPr txBox="1">
            <a:spLocks noGrp="1"/>
          </p:cNvSpPr>
          <p:nvPr>
            <p:ph type="body" idx="1"/>
          </p:nvPr>
        </p:nvSpPr>
        <p:spPr>
          <a:xfrm>
            <a:off x="88900" y="2595563"/>
            <a:ext cx="4455159" cy="3681411"/>
          </a:xfrm>
          <a:prstGeom prst="rect">
            <a:avLst/>
          </a:prstGeom>
          <a:noFill/>
          <a:ln>
            <a:noFill/>
          </a:ln>
        </p:spPr>
        <p:txBody>
          <a:bodyPr lIns="91425" tIns="45700" rIns="91425" bIns="45700" anchor="t" anchorCtr="0">
            <a:noAutofit/>
          </a:bodyPr>
          <a:lstStyle/>
          <a:p>
            <a:pPr marL="387350" marR="0" lvl="0" indent="-285750" algn="l" rtl="0">
              <a:spcBef>
                <a:spcPts val="0"/>
              </a:spcBef>
              <a:buClr>
                <a:schemeClr val="accent1"/>
              </a:buClr>
              <a:buSzPct val="68000"/>
              <a:buFont typeface="Noto Symbol"/>
              <a:buChar char="➢"/>
            </a:pPr>
            <a:r>
              <a:rPr lang="en-US" sz="2000" b="0" i="0" u="none" strike="noStrike" cap="none">
                <a:solidFill>
                  <a:srgbClr val="FF0000"/>
                </a:solidFill>
                <a:latin typeface="Comic Sans MS"/>
                <a:ea typeface="Comic Sans MS"/>
                <a:cs typeface="Comic Sans MS"/>
                <a:sym typeface="Comic Sans MS"/>
              </a:rPr>
              <a:t>Students attend resource class in the AIG classroom with other AIG peers and a certified AIG teacher</a:t>
            </a:r>
            <a:r>
              <a:rPr lang="en-US" sz="2000" b="0" i="0" u="none" strike="noStrike" cap="none">
                <a:solidFill>
                  <a:schemeClr val="dk1"/>
                </a:solidFill>
                <a:latin typeface="Comic Sans MS"/>
                <a:ea typeface="Comic Sans MS"/>
                <a:cs typeface="Comic Sans MS"/>
                <a:sym typeface="Comic Sans MS"/>
              </a:rPr>
              <a:t> </a:t>
            </a:r>
          </a:p>
          <a:p>
            <a:pPr marL="387350" marR="0" lvl="0" indent="-285750" algn="l" rtl="0">
              <a:spcBef>
                <a:spcPts val="400"/>
              </a:spcBef>
              <a:buClr>
                <a:schemeClr val="accent1"/>
              </a:buClr>
              <a:buSzPct val="68000"/>
              <a:buFont typeface="Noto Symbol"/>
              <a:buChar char="➢"/>
            </a:pPr>
            <a:r>
              <a:rPr lang="en-US" sz="2000" b="0" i="0" u="none" strike="noStrike" cap="none">
                <a:solidFill>
                  <a:srgbClr val="0000FF"/>
                </a:solidFill>
                <a:latin typeface="Comic Sans MS"/>
                <a:ea typeface="Comic Sans MS"/>
                <a:cs typeface="Comic Sans MS"/>
                <a:sym typeface="Comic Sans MS"/>
              </a:rPr>
              <a:t>2 hours/week</a:t>
            </a:r>
          </a:p>
          <a:p>
            <a:pPr marL="387350" marR="0" lvl="0" indent="-285750" algn="l" rtl="0">
              <a:spcBef>
                <a:spcPts val="400"/>
              </a:spcBef>
              <a:buClr>
                <a:schemeClr val="accent1"/>
              </a:buClr>
              <a:buSzPct val="68000"/>
              <a:buFont typeface="Noto Symbol"/>
              <a:buChar char="➢"/>
            </a:pPr>
            <a:r>
              <a:rPr lang="en-US" sz="2000" b="0" i="0" u="none" strike="noStrike" cap="none">
                <a:solidFill>
                  <a:srgbClr val="FF0000"/>
                </a:solidFill>
                <a:latin typeface="Comic Sans MS"/>
                <a:ea typeface="Comic Sans MS"/>
                <a:cs typeface="Comic Sans MS"/>
                <a:sym typeface="Comic Sans MS"/>
              </a:rPr>
              <a:t>Project Based and/or Interdisciplinary units of study that extend/enrich the curriculum</a:t>
            </a:r>
          </a:p>
          <a:p>
            <a:pPr marL="387350" marR="0" lvl="0" indent="-285750" algn="l" rtl="0">
              <a:spcBef>
                <a:spcPts val="400"/>
              </a:spcBef>
              <a:buClr>
                <a:schemeClr val="accent1"/>
              </a:buClr>
              <a:buSzPct val="68000"/>
              <a:buFont typeface="Noto Symbol"/>
              <a:buChar char="➢"/>
            </a:pPr>
            <a:r>
              <a:rPr lang="en-US" sz="2000" b="0" i="0" u="none" strike="noStrike" cap="none">
                <a:solidFill>
                  <a:srgbClr val="0000FF"/>
                </a:solidFill>
                <a:latin typeface="Comic Sans MS"/>
                <a:ea typeface="Comic Sans MS"/>
                <a:cs typeface="Comic Sans MS"/>
                <a:sym typeface="Comic Sans MS"/>
              </a:rPr>
              <a:t>Focus on the CCS AIG Curriculum goals and objectives</a:t>
            </a:r>
          </a:p>
          <a:p>
            <a:pPr marL="342900" marR="0" lvl="0" indent="-342900" algn="l" rtl="0">
              <a:spcBef>
                <a:spcPts val="2000"/>
              </a:spcBef>
              <a:buClr>
                <a:schemeClr val="accent1"/>
              </a:buClr>
              <a:buSzPct val="100000"/>
              <a:buFont typeface="Noto Symbol"/>
              <a:buNone/>
            </a:pPr>
            <a:endParaRPr sz="2000" b="0" i="0" u="none" strike="noStrike" cap="none">
              <a:solidFill>
                <a:srgbClr val="0000FF"/>
              </a:solidFill>
              <a:latin typeface="Questrial"/>
              <a:ea typeface="Questrial"/>
              <a:cs typeface="Questrial"/>
              <a:sym typeface="Questrial"/>
            </a:endParaRPr>
          </a:p>
        </p:txBody>
      </p:sp>
      <p:sp>
        <p:nvSpPr>
          <p:cNvPr id="264" name="Shape 264"/>
          <p:cNvSpPr txBox="1">
            <a:spLocks noGrp="1"/>
          </p:cNvSpPr>
          <p:nvPr>
            <p:ph type="body" idx="2"/>
          </p:nvPr>
        </p:nvSpPr>
        <p:spPr>
          <a:xfrm>
            <a:off x="5147533" y="2595563"/>
            <a:ext cx="3566159" cy="3681411"/>
          </a:xfrm>
          <a:prstGeom prst="rect">
            <a:avLst/>
          </a:prstGeom>
          <a:noFill/>
          <a:ln>
            <a:noFill/>
          </a:ln>
        </p:spPr>
        <p:txBody>
          <a:bodyPr lIns="91425" tIns="45700" rIns="91425" bIns="45700" anchor="t" anchorCtr="0">
            <a:noAutofit/>
          </a:bodyPr>
          <a:lstStyle/>
          <a:p>
            <a:pPr marL="365125" marR="0" lvl="0" indent="-263525" algn="ctr" rtl="0">
              <a:lnSpc>
                <a:spcPct val="100000"/>
              </a:lnSpc>
              <a:spcBef>
                <a:spcPts val="0"/>
              </a:spcBef>
              <a:spcAft>
                <a:spcPts val="0"/>
              </a:spcAft>
              <a:buClr>
                <a:schemeClr val="dk1"/>
              </a:buClr>
              <a:buSzPct val="25000"/>
              <a:buFont typeface="Arial"/>
              <a:buNone/>
            </a:pPr>
            <a:endParaRPr sz="1800" b="0" i="0" u="none" strike="noStrike" cap="none">
              <a:solidFill>
                <a:schemeClr val="dk1"/>
              </a:solidFill>
              <a:latin typeface="Comic Sans MS"/>
              <a:ea typeface="Comic Sans MS"/>
              <a:cs typeface="Comic Sans MS"/>
              <a:sym typeface="Comic Sans MS"/>
            </a:endParaRPr>
          </a:p>
          <a:p>
            <a:pPr marL="101600" marR="0" lvl="0" indent="0" algn="l" rtl="0">
              <a:lnSpc>
                <a:spcPct val="100000"/>
              </a:lnSpc>
              <a:spcBef>
                <a:spcPts val="400"/>
              </a:spcBef>
              <a:spcAft>
                <a:spcPts val="0"/>
              </a:spcAft>
              <a:buClr>
                <a:schemeClr val="accent1"/>
              </a:buClr>
              <a:buSzPct val="25000"/>
              <a:buFont typeface="Noto Symbol"/>
              <a:buNone/>
            </a:pPr>
            <a:endParaRPr sz="1800" b="0" i="0" u="none" strike="noStrike" cap="none">
              <a:solidFill>
                <a:schemeClr val="dk1"/>
              </a:solidFill>
              <a:latin typeface="Comic Sans MS"/>
              <a:ea typeface="Comic Sans MS"/>
              <a:cs typeface="Comic Sans MS"/>
              <a:sym typeface="Comic Sans MS"/>
            </a:endParaRPr>
          </a:p>
        </p:txBody>
      </p:sp>
      <p:pic>
        <p:nvPicPr>
          <p:cNvPr id="265" name="Shape 265" descr="CAM00460.jpg"/>
          <p:cNvPicPr preferRelativeResize="0"/>
          <p:nvPr/>
        </p:nvPicPr>
        <p:blipFill rotWithShape="1">
          <a:blip r:embed="rId3">
            <a:alphaModFix/>
          </a:blip>
          <a:srcRect/>
          <a:stretch/>
        </p:blipFill>
        <p:spPr>
          <a:xfrm>
            <a:off x="4717226" y="2685453"/>
            <a:ext cx="4196584" cy="316924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0" y="352255"/>
            <a:ext cx="8913813" cy="914400"/>
          </a:xfrm>
          <a:prstGeom prst="rect">
            <a:avLst/>
          </a:prstGeom>
          <a:solidFill>
            <a:schemeClr val="dk2"/>
          </a:solidFill>
          <a:ln>
            <a:noFill/>
          </a:ln>
        </p:spPr>
        <p:txBody>
          <a:bodyPr lIns="1188700" tIns="45700" rIns="274300" bIns="45700" anchor="ctr" anchorCtr="0">
            <a:noAutofit/>
          </a:bodyPr>
          <a:lstStyle/>
          <a:p>
            <a:pPr marL="0" marR="0" lvl="0" indent="0" algn="ctr" rtl="0">
              <a:spcBef>
                <a:spcPts val="0"/>
              </a:spcBef>
              <a:buClr>
                <a:schemeClr val="lt1"/>
              </a:buClr>
              <a:buSzPct val="25000"/>
              <a:buFont typeface="Arial"/>
              <a:buNone/>
            </a:pPr>
            <a:r>
              <a:rPr lang="en-US" sz="2500" b="0" i="0" u="none" strike="noStrike" cap="none">
                <a:solidFill>
                  <a:schemeClr val="lt1"/>
                </a:solidFill>
                <a:latin typeface="Arial"/>
                <a:ea typeface="Arial"/>
                <a:cs typeface="Arial"/>
                <a:sym typeface="Arial"/>
              </a:rPr>
              <a:t>What are the Implications for my child??</a:t>
            </a:r>
          </a:p>
        </p:txBody>
      </p:sp>
      <p:sp>
        <p:nvSpPr>
          <p:cNvPr id="271" name="Shape 271"/>
          <p:cNvSpPr txBox="1">
            <a:spLocks noGrp="1"/>
          </p:cNvSpPr>
          <p:nvPr>
            <p:ph type="body" idx="1"/>
          </p:nvPr>
        </p:nvSpPr>
        <p:spPr>
          <a:xfrm>
            <a:off x="429262" y="1266654"/>
            <a:ext cx="3566159" cy="877887"/>
          </a:xfrm>
          <a:prstGeom prst="rect">
            <a:avLst/>
          </a:prstGeom>
          <a:solidFill>
            <a:schemeClr val="accent1"/>
          </a:solidFill>
          <a:ln w="9650" cap="rnd" cmpd="sng">
            <a:solidFill>
              <a:schemeClr val="accent1"/>
            </a:solidFill>
            <a:prstDash val="solid"/>
            <a:miter/>
            <a:headEnd type="none" w="med" len="med"/>
            <a:tailEnd type="none" w="med" len="med"/>
          </a:ln>
        </p:spPr>
        <p:txBody>
          <a:bodyPr lIns="182875" tIns="45700" rIns="91425" bIns="45700" anchor="ctr" anchorCtr="0">
            <a:noAutofit/>
          </a:bodyPr>
          <a:lstStyle/>
          <a:p>
            <a:pPr marL="0" marR="0" lvl="0" indent="0" algn="ctr" rtl="0">
              <a:lnSpc>
                <a:spcPct val="100000"/>
              </a:lnSpc>
              <a:spcBef>
                <a:spcPts val="0"/>
              </a:spcBef>
              <a:spcAft>
                <a:spcPts val="0"/>
              </a:spcAft>
              <a:buClr>
                <a:schemeClr val="accent1"/>
              </a:buClr>
              <a:buSzPct val="25000"/>
              <a:buFont typeface="Arial"/>
              <a:buNone/>
            </a:pPr>
            <a:r>
              <a:rPr lang="en-US" sz="2400" b="0" i="0" u="none" strike="noStrike" cap="none">
                <a:solidFill>
                  <a:srgbClr val="000000"/>
                </a:solidFill>
                <a:latin typeface="Arial"/>
                <a:ea typeface="Arial"/>
                <a:cs typeface="Arial"/>
                <a:sym typeface="Arial"/>
              </a:rPr>
              <a:t>Curriculum</a:t>
            </a:r>
          </a:p>
        </p:txBody>
      </p:sp>
      <p:sp>
        <p:nvSpPr>
          <p:cNvPr id="272" name="Shape 272"/>
          <p:cNvSpPr txBox="1">
            <a:spLocks noGrp="1"/>
          </p:cNvSpPr>
          <p:nvPr>
            <p:ph type="body" idx="2"/>
          </p:nvPr>
        </p:nvSpPr>
        <p:spPr>
          <a:xfrm>
            <a:off x="429262" y="2294328"/>
            <a:ext cx="3566159" cy="3211045"/>
          </a:xfrm>
          <a:prstGeom prst="rect">
            <a:avLst/>
          </a:prstGeom>
          <a:noFill/>
          <a:ln>
            <a:noFill/>
          </a:ln>
        </p:spPr>
        <p:txBody>
          <a:bodyPr lIns="91425" tIns="45700" rIns="91425" bIns="45700" anchor="t" anchorCtr="0">
            <a:noAutofit/>
          </a:bodyPr>
          <a:lstStyle/>
          <a:p>
            <a:pPr marL="444500" marR="0" lvl="0" indent="-374904" algn="l" rtl="0">
              <a:lnSpc>
                <a:spcPct val="90000"/>
              </a:lnSpc>
              <a:spcBef>
                <a:spcPts val="400"/>
              </a:spcBef>
              <a:spcAft>
                <a:spcPts val="0"/>
              </a:spcAft>
              <a:buClr>
                <a:schemeClr val="accent1"/>
              </a:buClr>
              <a:buSzPct val="100000"/>
              <a:buFont typeface="Noto Symbol"/>
              <a:buChar char="✓"/>
            </a:pPr>
            <a:r>
              <a:rPr lang="en-US" sz="2000" b="0" i="0" u="none" strike="noStrike" cap="none" dirty="0">
                <a:solidFill>
                  <a:schemeClr val="dk1"/>
                </a:solidFill>
                <a:latin typeface="Arial"/>
                <a:ea typeface="Arial"/>
                <a:cs typeface="Arial"/>
                <a:sym typeface="Arial"/>
              </a:rPr>
              <a:t>AIG Resource classes do NOT instruct math or reading at an advanced level.</a:t>
            </a:r>
          </a:p>
          <a:p>
            <a:pPr marL="444500" marR="0" lvl="0" indent="-374904" algn="l" rtl="0">
              <a:lnSpc>
                <a:spcPct val="90000"/>
              </a:lnSpc>
              <a:spcBef>
                <a:spcPts val="400"/>
              </a:spcBef>
              <a:spcAft>
                <a:spcPts val="0"/>
              </a:spcAft>
              <a:buClr>
                <a:schemeClr val="accent1"/>
              </a:buClr>
              <a:buSzPct val="100000"/>
              <a:buFont typeface="Noto Symbol"/>
              <a:buChar char="✓"/>
            </a:pPr>
            <a:r>
              <a:rPr lang="en-US" sz="2000" b="0" i="0" u="none" strike="noStrike" cap="none" dirty="0">
                <a:solidFill>
                  <a:schemeClr val="dk1"/>
                </a:solidFill>
                <a:latin typeface="Arial"/>
                <a:ea typeface="Arial"/>
                <a:cs typeface="Arial"/>
                <a:sym typeface="Arial"/>
              </a:rPr>
              <a:t>Skills that will prepare gifted learners for a  globally competitive world</a:t>
            </a:r>
          </a:p>
          <a:p>
            <a:pPr marL="444500" marR="0" lvl="0" indent="-374904" algn="l" rtl="0">
              <a:lnSpc>
                <a:spcPct val="90000"/>
              </a:lnSpc>
              <a:spcBef>
                <a:spcPts val="400"/>
              </a:spcBef>
              <a:spcAft>
                <a:spcPts val="0"/>
              </a:spcAft>
              <a:buClr>
                <a:schemeClr val="accent1"/>
              </a:buClr>
              <a:buSzPct val="100000"/>
              <a:buFont typeface="Noto Symbol"/>
              <a:buChar char="✓"/>
            </a:pPr>
            <a:r>
              <a:rPr lang="en-US" sz="2000" dirty="0">
                <a:solidFill>
                  <a:schemeClr val="dk1"/>
                </a:solidFill>
              </a:rPr>
              <a:t>Develops career awareness</a:t>
            </a:r>
          </a:p>
          <a:p>
            <a:pPr marL="444500" marR="0" lvl="0" indent="-374904" algn="l" rtl="0">
              <a:lnSpc>
                <a:spcPct val="90000"/>
              </a:lnSpc>
              <a:spcBef>
                <a:spcPts val="400"/>
              </a:spcBef>
              <a:spcAft>
                <a:spcPts val="0"/>
              </a:spcAft>
              <a:buClr>
                <a:schemeClr val="accent1"/>
              </a:buClr>
              <a:buSzPct val="100000"/>
              <a:buFont typeface="Noto Symbol"/>
              <a:buChar char="✓"/>
            </a:pPr>
            <a:r>
              <a:rPr lang="en-US" sz="2000" dirty="0">
                <a:solidFill>
                  <a:schemeClr val="dk1"/>
                </a:solidFill>
              </a:rPr>
              <a:t>Directly addresses the implication of being a </a:t>
            </a:r>
            <a:r>
              <a:rPr lang="en-US" sz="2000">
                <a:solidFill>
                  <a:schemeClr val="dk1"/>
                </a:solidFill>
              </a:rPr>
              <a:t>gifted learner, </a:t>
            </a:r>
            <a:r>
              <a:rPr lang="en-US" sz="2000" dirty="0">
                <a:solidFill>
                  <a:schemeClr val="dk1"/>
                </a:solidFill>
              </a:rPr>
              <a:t>as well </a:t>
            </a:r>
            <a:r>
              <a:rPr lang="en-US" sz="2000">
                <a:solidFill>
                  <a:schemeClr val="dk1"/>
                </a:solidFill>
              </a:rPr>
              <a:t>as related social </a:t>
            </a:r>
            <a:r>
              <a:rPr lang="en-US" sz="2000" dirty="0">
                <a:solidFill>
                  <a:schemeClr val="dk1"/>
                </a:solidFill>
              </a:rPr>
              <a:t>and emotional issues.</a:t>
            </a:r>
            <a:endParaRPr sz="2200" b="0" i="0" u="none" strike="noStrike" cap="none" dirty="0">
              <a:solidFill>
                <a:schemeClr val="dk1"/>
              </a:solidFill>
              <a:latin typeface="Arial"/>
              <a:ea typeface="Arial"/>
              <a:cs typeface="Arial"/>
              <a:sym typeface="Arial"/>
            </a:endParaRPr>
          </a:p>
          <a:p>
            <a:pPr marL="0" marR="0" lvl="0" indent="0" algn="l" rtl="0">
              <a:spcBef>
                <a:spcPts val="0"/>
              </a:spcBef>
              <a:buClr>
                <a:schemeClr val="accent1"/>
              </a:buClr>
              <a:buSzPct val="25000"/>
              <a:buFont typeface="Noto Symbol"/>
              <a:buNone/>
            </a:pPr>
            <a:endParaRPr sz="2200" b="0" i="0" u="none" strike="noStrike" cap="none" dirty="0">
              <a:solidFill>
                <a:schemeClr val="dk1"/>
              </a:solidFill>
              <a:latin typeface="Arial"/>
              <a:ea typeface="Arial"/>
              <a:cs typeface="Arial"/>
              <a:sym typeface="Arial"/>
            </a:endParaRPr>
          </a:p>
        </p:txBody>
      </p:sp>
      <p:sp>
        <p:nvSpPr>
          <p:cNvPr id="273" name="Shape 273"/>
          <p:cNvSpPr txBox="1">
            <a:spLocks noGrp="1"/>
          </p:cNvSpPr>
          <p:nvPr>
            <p:ph type="body" idx="3"/>
          </p:nvPr>
        </p:nvSpPr>
        <p:spPr>
          <a:xfrm>
            <a:off x="5147533" y="1266654"/>
            <a:ext cx="3566159" cy="877887"/>
          </a:xfrm>
          <a:prstGeom prst="rect">
            <a:avLst/>
          </a:prstGeom>
          <a:solidFill>
            <a:schemeClr val="accent1"/>
          </a:solidFill>
          <a:ln w="9650" cap="rnd" cmpd="sng">
            <a:solidFill>
              <a:schemeClr val="accent1"/>
            </a:solidFill>
            <a:prstDash val="solid"/>
            <a:miter/>
            <a:headEnd type="none" w="med" len="med"/>
            <a:tailEnd type="none" w="med" len="med"/>
          </a:ln>
        </p:spPr>
        <p:txBody>
          <a:bodyPr lIns="182875" tIns="45700" rIns="91425" bIns="45700" anchor="ctr" anchorCtr="0">
            <a:noAutofit/>
          </a:bodyPr>
          <a:lstStyle/>
          <a:p>
            <a:pPr marL="0" marR="0" lvl="0" indent="0" algn="ctr" rtl="0">
              <a:lnSpc>
                <a:spcPct val="100000"/>
              </a:lnSpc>
              <a:spcBef>
                <a:spcPts val="0"/>
              </a:spcBef>
              <a:spcAft>
                <a:spcPts val="0"/>
              </a:spcAft>
              <a:buClr>
                <a:schemeClr val="accent1"/>
              </a:buClr>
              <a:buSzPct val="25000"/>
              <a:buFont typeface="Arial"/>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Arial"/>
              <a:buNone/>
            </a:pPr>
            <a:r>
              <a:rPr lang="en-US" sz="2000" b="0" i="0" u="none" strike="noStrike" cap="none">
                <a:solidFill>
                  <a:schemeClr val="dk1"/>
                </a:solidFill>
                <a:latin typeface="Arial"/>
                <a:ea typeface="Arial"/>
                <a:cs typeface="Arial"/>
                <a:sym typeface="Arial"/>
              </a:rPr>
              <a:t>AIG program encourages…</a:t>
            </a:r>
          </a:p>
          <a:p>
            <a:pPr marL="0" marR="0" lvl="0" indent="0" algn="l" rtl="0">
              <a:spcBef>
                <a:spcPts val="400"/>
              </a:spcBef>
              <a:spcAft>
                <a:spcPts val="0"/>
              </a:spcAft>
              <a:buClr>
                <a:schemeClr val="accent1"/>
              </a:buClr>
              <a:buSzPct val="25000"/>
              <a:buFont typeface="Arial"/>
              <a:buNone/>
            </a:pPr>
            <a:endParaRPr sz="2000" b="0" i="0" u="none" strike="noStrike" cap="none">
              <a:solidFill>
                <a:schemeClr val="lt1"/>
              </a:solidFill>
              <a:latin typeface="Arial"/>
              <a:ea typeface="Arial"/>
              <a:cs typeface="Arial"/>
              <a:sym typeface="Arial"/>
            </a:endParaRPr>
          </a:p>
        </p:txBody>
      </p:sp>
      <p:sp>
        <p:nvSpPr>
          <p:cNvPr id="274" name="Shape 274"/>
          <p:cNvSpPr txBox="1">
            <a:spLocks noGrp="1"/>
          </p:cNvSpPr>
          <p:nvPr>
            <p:ph type="body" idx="4"/>
          </p:nvPr>
        </p:nvSpPr>
        <p:spPr>
          <a:xfrm>
            <a:off x="5147533" y="2487228"/>
            <a:ext cx="3566159" cy="3211045"/>
          </a:xfrm>
          <a:prstGeom prst="rect">
            <a:avLst/>
          </a:prstGeom>
          <a:noFill/>
          <a:ln>
            <a:noFill/>
          </a:ln>
        </p:spPr>
        <p:txBody>
          <a:bodyPr lIns="91425" tIns="45700" rIns="91425" bIns="45700" anchor="t" anchorCtr="0">
            <a:noAutofit/>
          </a:bodyPr>
          <a:lstStyle/>
          <a:p>
            <a:pPr marL="444500" marR="0" lvl="0" indent="-342900" algn="l" rtl="0">
              <a:spcBef>
                <a:spcPts val="0"/>
              </a:spcBef>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A love of learning</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Creativity</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Innovativeness</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Goal setting</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Responsibility</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Time management</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Technology</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Social interaction</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Teamwork</a:t>
            </a:r>
          </a:p>
          <a:p>
            <a:pPr marL="444500" marR="0" lvl="0" indent="-342900" algn="l" rtl="0">
              <a:lnSpc>
                <a:spcPct val="100000"/>
              </a:lnSpc>
              <a:spcBef>
                <a:spcPts val="0"/>
              </a:spcBef>
              <a:spcAft>
                <a:spcPts val="0"/>
              </a:spcAft>
              <a:buClr>
                <a:schemeClr val="accent1"/>
              </a:buClr>
              <a:buSzPct val="68000"/>
              <a:buFont typeface="Noto Symbol"/>
              <a:buChar char="✓"/>
            </a:pPr>
            <a:r>
              <a:rPr lang="en-US" sz="2400" b="0" i="0" u="none" strike="noStrike" cap="none">
                <a:solidFill>
                  <a:schemeClr val="dk1"/>
                </a:solidFill>
                <a:latin typeface="Arial"/>
                <a:ea typeface="Arial"/>
                <a:cs typeface="Arial"/>
                <a:sym typeface="Arial"/>
              </a:rPr>
              <a:t>Career readiness</a:t>
            </a:r>
          </a:p>
          <a:p>
            <a:pPr marL="365125" marR="0" lvl="0" indent="-161925" algn="l" rtl="0">
              <a:lnSpc>
                <a:spcPct val="100000"/>
              </a:lnSpc>
              <a:spcBef>
                <a:spcPts val="0"/>
              </a:spcBef>
              <a:spcAft>
                <a:spcPts val="0"/>
              </a:spcAft>
              <a:buClr>
                <a:schemeClr val="accent1"/>
              </a:buClr>
              <a:buSzPct val="25000"/>
              <a:buFont typeface="Arial"/>
              <a:buNone/>
            </a:pPr>
            <a:endParaRPr sz="2400" b="0" i="0" u="none" strike="noStrike" cap="none">
              <a:solidFill>
                <a:schemeClr val="dk1"/>
              </a:solidFill>
              <a:latin typeface="Arial"/>
              <a:ea typeface="Arial"/>
              <a:cs typeface="Arial"/>
              <a:sym typeface="Arial"/>
            </a:endParaRPr>
          </a:p>
          <a:p>
            <a:pPr marL="365125" marR="0" lvl="0" indent="-161925" algn="l" rtl="0">
              <a:lnSpc>
                <a:spcPct val="100000"/>
              </a:lnSpc>
              <a:spcBef>
                <a:spcPts val="0"/>
              </a:spcBef>
              <a:spcAft>
                <a:spcPts val="0"/>
              </a:spcAft>
              <a:buClr>
                <a:schemeClr val="accent1"/>
              </a:buClr>
              <a:buSzPct val="25000"/>
              <a:buFont typeface="Arial"/>
              <a:buNone/>
            </a:pPr>
            <a:r>
              <a:rPr lang="en-US" sz="2400" b="0" i="0" u="none" strike="noStrike" cap="none">
                <a:solidFill>
                  <a:schemeClr val="dk1"/>
                </a:solidFill>
                <a:latin typeface="Arial"/>
                <a:ea typeface="Arial"/>
                <a:cs typeface="Arial"/>
                <a:sym typeface="Arial"/>
              </a:rPr>
              <a:t>          </a:t>
            </a:r>
          </a:p>
          <a:p>
            <a:pPr marL="365125" marR="0" lvl="0" indent="-161925" algn="ctr" rtl="0">
              <a:lnSpc>
                <a:spcPct val="100000"/>
              </a:lnSpc>
              <a:spcBef>
                <a:spcPts val="0"/>
              </a:spcBef>
              <a:spcAft>
                <a:spcPts val="0"/>
              </a:spcAft>
              <a:buClr>
                <a:schemeClr val="accent1"/>
              </a:buClr>
              <a:buSzPct val="25000"/>
              <a:buFont typeface="Arial"/>
              <a:buNone/>
            </a:pPr>
            <a:endParaRPr sz="2400" b="0" i="0" u="none" strike="noStrike" cap="none">
              <a:solidFill>
                <a:schemeClr val="dk1"/>
              </a:solidFill>
              <a:latin typeface="Arial"/>
              <a:ea typeface="Arial"/>
              <a:cs typeface="Arial"/>
              <a:sym typeface="Arial"/>
            </a:endParaRPr>
          </a:p>
          <a:p>
            <a:pPr marL="365125" marR="0" lvl="0" indent="-161925" algn="l" rtl="0">
              <a:lnSpc>
                <a:spcPct val="100000"/>
              </a:lnSpc>
              <a:spcBef>
                <a:spcPts val="0"/>
              </a:spcBef>
              <a:spcAft>
                <a:spcPts val="0"/>
              </a:spcAft>
              <a:buClr>
                <a:schemeClr val="accent1"/>
              </a:buClr>
              <a:buSzPct val="25000"/>
              <a:buFont typeface="Arial"/>
              <a:buNone/>
            </a:pPr>
            <a:r>
              <a:rPr lang="en-US" sz="2400" b="0" i="0" u="none" strike="noStrike" cap="none">
                <a:solidFill>
                  <a:schemeClr val="dk1"/>
                </a:solidFill>
                <a:latin typeface="Arial"/>
                <a:ea typeface="Arial"/>
                <a:cs typeface="Arial"/>
                <a:sym typeface="Arial"/>
              </a:rPr>
              <a:t>     </a:t>
            </a:r>
          </a:p>
          <a:p>
            <a:pPr marL="0" marR="0" lvl="0" indent="0" algn="l" rtl="0">
              <a:spcBef>
                <a:spcPts val="0"/>
              </a:spcBef>
              <a:buClr>
                <a:schemeClr val="accent1"/>
              </a:buClr>
              <a:buSzPct val="25000"/>
              <a:buFont typeface="Noto Symbol"/>
              <a:buNone/>
            </a:pPr>
            <a:endParaRPr sz="2400" b="0" i="0" u="none" strike="noStrike" cap="none">
              <a:solidFill>
                <a:schemeClr val="dk1"/>
              </a:solidFill>
              <a:latin typeface="Arial"/>
              <a:ea typeface="Arial"/>
              <a:cs typeface="Arial"/>
              <a:sym typeface="Arial"/>
            </a:endParaRPr>
          </a:p>
          <a:p>
            <a:pPr marL="0" marR="0" lvl="0" indent="0" algn="l" rtl="0">
              <a:spcBef>
                <a:spcPts val="0"/>
              </a:spcBef>
              <a:buClr>
                <a:schemeClr val="accent1"/>
              </a:buClr>
              <a:buSzPct val="25000"/>
              <a:buFont typeface="Noto Symbol"/>
              <a:buNone/>
            </a:pPr>
            <a:endParaRPr sz="2400" b="0" i="0" u="none" strike="noStrike" cap="none">
              <a:solidFill>
                <a:schemeClr val="dk1"/>
              </a:solidFill>
              <a:latin typeface="Arial"/>
              <a:ea typeface="Arial"/>
              <a:cs typeface="Arial"/>
              <a:sym typeface="Arial"/>
            </a:endParaRPr>
          </a:p>
          <a:p>
            <a:pPr marL="0" marR="0" lvl="0" indent="0" algn="l" rtl="0">
              <a:spcBef>
                <a:spcPts val="0"/>
              </a:spcBef>
              <a:buClr>
                <a:schemeClr val="accent1"/>
              </a:buClr>
              <a:buSzPct val="25000"/>
              <a:buFont typeface="Noto Symbol"/>
              <a:buNone/>
            </a:pPr>
            <a:endParaRPr sz="24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2476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1"/>
          <p:cNvSpPr txBox="1">
            <a:spLocks noGrp="1"/>
          </p:cNvSpPr>
          <p:nvPr>
            <p:ph type="title"/>
          </p:nvPr>
        </p:nvSpPr>
        <p:spPr>
          <a:xfrm>
            <a:off x="0" y="352255"/>
            <a:ext cx="8913813" cy="914400"/>
          </a:xfrm>
          <a:prstGeom prst="rect">
            <a:avLst/>
          </a:prstGeom>
          <a:solidFill>
            <a:schemeClr val="dk2"/>
          </a:solidFill>
          <a:ln>
            <a:noFill/>
          </a:ln>
        </p:spPr>
        <p:txBody>
          <a:bodyPr spcFirstLastPara="1" wrap="square" lIns="1188700" tIns="45700" rIns="274300" bIns="45700" anchor="ctr" anchorCtr="0">
            <a:noAutofit/>
          </a:bodyPr>
          <a:lstStyle/>
          <a:p>
            <a:pPr marL="0" marR="0" lvl="0" indent="0" algn="ctr" rtl="0">
              <a:lnSpc>
                <a:spcPct val="100000"/>
              </a:lnSpc>
              <a:spcBef>
                <a:spcPts val="0"/>
              </a:spcBef>
              <a:spcAft>
                <a:spcPts val="0"/>
              </a:spcAft>
              <a:buClr>
                <a:schemeClr val="lt1"/>
              </a:buClr>
              <a:buSzPts val="625"/>
              <a:buFont typeface="Arial"/>
              <a:buNone/>
            </a:pPr>
            <a:r>
              <a:rPr lang="en-US" sz="2500">
                <a:solidFill>
                  <a:schemeClr val="lt1"/>
                </a:solidFill>
              </a:rPr>
              <a:t>A.I.G. Warm-ups</a:t>
            </a:r>
            <a:endParaRPr sz="2500" b="0" i="0" u="none" strike="noStrike" cap="none">
              <a:solidFill>
                <a:schemeClr val="lt1"/>
              </a:solidFill>
              <a:latin typeface="Arial"/>
              <a:ea typeface="Arial"/>
              <a:cs typeface="Arial"/>
              <a:sym typeface="Arial"/>
            </a:endParaRPr>
          </a:p>
        </p:txBody>
      </p:sp>
      <p:sp>
        <p:nvSpPr>
          <p:cNvPr id="287" name="Google Shape;287;p41"/>
          <p:cNvSpPr txBox="1">
            <a:spLocks noGrp="1"/>
          </p:cNvSpPr>
          <p:nvPr>
            <p:ph type="body" idx="1"/>
          </p:nvPr>
        </p:nvSpPr>
        <p:spPr>
          <a:xfrm>
            <a:off x="429262" y="1266654"/>
            <a:ext cx="3566159" cy="877887"/>
          </a:xfrm>
          <a:prstGeom prst="rect">
            <a:avLst/>
          </a:prstGeom>
          <a:solidFill>
            <a:schemeClr val="accent1"/>
          </a:solidFill>
          <a:ln w="9650" cap="rnd" cmpd="sng">
            <a:solidFill>
              <a:schemeClr val="accent1"/>
            </a:solidFill>
            <a:prstDash val="solid"/>
            <a:miter lim="8000"/>
            <a:headEnd type="none" w="sm" len="sm"/>
            <a:tailEnd type="none" w="sm" len="sm"/>
          </a:ln>
        </p:spPr>
        <p:txBody>
          <a:bodyPr spcFirstLastPara="1" wrap="square" lIns="182875" tIns="45700" rIns="91425" bIns="45700" anchor="ctr" anchorCtr="0">
            <a:noAutofit/>
          </a:bodyPr>
          <a:lstStyle/>
          <a:p>
            <a:pPr marL="0" marR="0" lvl="0" indent="0" algn="ctr" rtl="0">
              <a:lnSpc>
                <a:spcPct val="100000"/>
              </a:lnSpc>
              <a:spcBef>
                <a:spcPts val="0"/>
              </a:spcBef>
              <a:spcAft>
                <a:spcPts val="0"/>
              </a:spcAft>
              <a:buClr>
                <a:schemeClr val="accent1"/>
              </a:buClr>
              <a:buSzPts val="600"/>
              <a:buFont typeface="Arial"/>
              <a:buNone/>
            </a:pPr>
            <a:r>
              <a:rPr lang="en-US" sz="2400"/>
              <a:t>Math Olympiad</a:t>
            </a:r>
            <a:endParaRPr sz="2400" b="0" i="0" u="none" strike="noStrike" cap="none">
              <a:solidFill>
                <a:srgbClr val="000000"/>
              </a:solidFill>
              <a:latin typeface="Arial"/>
              <a:ea typeface="Arial"/>
              <a:cs typeface="Arial"/>
              <a:sym typeface="Arial"/>
            </a:endParaRPr>
          </a:p>
        </p:txBody>
      </p:sp>
      <p:sp>
        <p:nvSpPr>
          <p:cNvPr id="288" name="Google Shape;288;p41"/>
          <p:cNvSpPr txBox="1">
            <a:spLocks noGrp="1"/>
          </p:cNvSpPr>
          <p:nvPr>
            <p:ph type="body" idx="2"/>
          </p:nvPr>
        </p:nvSpPr>
        <p:spPr>
          <a:xfrm>
            <a:off x="429262" y="2947471"/>
            <a:ext cx="3566159" cy="321104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550"/>
              <a:buFont typeface="Noto Sans Symbols"/>
              <a:buNone/>
            </a:pPr>
            <a:r>
              <a:rPr lang="en-US" sz="2200" b="0" i="0" u="none" strike="noStrike" cap="none">
                <a:solidFill>
                  <a:schemeClr val="dk1"/>
                </a:solidFill>
                <a:latin typeface="Arial"/>
                <a:ea typeface="Arial"/>
                <a:cs typeface="Arial"/>
                <a:sym typeface="Arial"/>
              </a:rPr>
              <a:t>Weekly math warm-up from retired Math Olympiad Contest problems</a:t>
            </a:r>
            <a:endParaRPr/>
          </a:p>
          <a:p>
            <a:pPr marL="0" marR="0" lvl="0" indent="0" algn="l" rtl="0">
              <a:lnSpc>
                <a:spcPct val="100000"/>
              </a:lnSpc>
              <a:spcBef>
                <a:spcPts val="0"/>
              </a:spcBef>
              <a:spcAft>
                <a:spcPts val="0"/>
              </a:spcAft>
              <a:buClr>
                <a:schemeClr val="accent1"/>
              </a:buClr>
              <a:buSzPts val="550"/>
              <a:buFont typeface="Noto Sans Symbols"/>
              <a:buNone/>
            </a:pPr>
            <a:endParaRPr sz="2200">
              <a:solidFill>
                <a:schemeClr val="dk1"/>
              </a:solidFill>
            </a:endParaRPr>
          </a:p>
          <a:p>
            <a:pPr marL="0" marR="0" lvl="0" indent="0" algn="l" rtl="0">
              <a:lnSpc>
                <a:spcPct val="100000"/>
              </a:lnSpc>
              <a:spcBef>
                <a:spcPts val="0"/>
              </a:spcBef>
              <a:spcAft>
                <a:spcPts val="0"/>
              </a:spcAft>
              <a:buClr>
                <a:schemeClr val="accent1"/>
              </a:buClr>
              <a:buSzPts val="550"/>
              <a:buFont typeface="Noto Sans Symbols"/>
              <a:buNone/>
            </a:pPr>
            <a:r>
              <a:rPr lang="en-US" sz="2200" b="0" i="0" u="none" strike="noStrike" cap="none">
                <a:solidFill>
                  <a:schemeClr val="dk1"/>
                </a:solidFill>
                <a:latin typeface="Arial"/>
                <a:ea typeface="Arial"/>
                <a:cs typeface="Arial"/>
                <a:sym typeface="Arial"/>
              </a:rPr>
              <a:t>5</a:t>
            </a:r>
            <a:r>
              <a:rPr lang="en-US" sz="2200" b="0" i="0" u="none" strike="noStrike" cap="none" baseline="30000">
                <a:solidFill>
                  <a:schemeClr val="dk1"/>
                </a:solidFill>
                <a:latin typeface="Arial"/>
                <a:ea typeface="Arial"/>
                <a:cs typeface="Arial"/>
                <a:sym typeface="Arial"/>
              </a:rPr>
              <a:t>th</a:t>
            </a:r>
            <a:r>
              <a:rPr lang="en-US" sz="2200" b="0" i="0" u="none" strike="noStrike" cap="none">
                <a:solidFill>
                  <a:schemeClr val="dk1"/>
                </a:solidFill>
                <a:latin typeface="Arial"/>
                <a:ea typeface="Arial"/>
                <a:cs typeface="Arial"/>
                <a:sym typeface="Arial"/>
              </a:rPr>
              <a:t> grade students can choose to participate in Math Olympiad Contests--- starting mid-October. </a:t>
            </a:r>
            <a:endParaRPr sz="2200" b="0" i="0" u="none" strike="noStrike" cap="none">
              <a:solidFill>
                <a:schemeClr val="dk1"/>
              </a:solidFill>
              <a:latin typeface="Arial"/>
              <a:ea typeface="Arial"/>
              <a:cs typeface="Arial"/>
              <a:sym typeface="Arial"/>
            </a:endParaRPr>
          </a:p>
        </p:txBody>
      </p:sp>
      <p:sp>
        <p:nvSpPr>
          <p:cNvPr id="289" name="Google Shape;289;p41"/>
          <p:cNvSpPr txBox="1">
            <a:spLocks noGrp="1"/>
          </p:cNvSpPr>
          <p:nvPr>
            <p:ph type="body" idx="3"/>
          </p:nvPr>
        </p:nvSpPr>
        <p:spPr>
          <a:xfrm>
            <a:off x="5147533" y="1266654"/>
            <a:ext cx="3566159" cy="877887"/>
          </a:xfrm>
          <a:prstGeom prst="rect">
            <a:avLst/>
          </a:prstGeom>
          <a:solidFill>
            <a:schemeClr val="accent1"/>
          </a:solidFill>
          <a:ln w="9650" cap="rnd" cmpd="sng">
            <a:solidFill>
              <a:schemeClr val="accent1"/>
            </a:solidFill>
            <a:prstDash val="solid"/>
            <a:miter lim="8000"/>
            <a:headEnd type="none" w="sm" len="sm"/>
            <a:tailEnd type="none" w="sm" len="sm"/>
          </a:ln>
        </p:spPr>
        <p:txBody>
          <a:bodyPr spcFirstLastPara="1" wrap="square" lIns="182875" tIns="45700" rIns="91425" bIns="45700" anchor="ctr" anchorCtr="0">
            <a:noAutofit/>
          </a:bodyPr>
          <a:lstStyle/>
          <a:p>
            <a:pPr marL="0" marR="0" lvl="0" indent="0" algn="ctr" rtl="0">
              <a:lnSpc>
                <a:spcPct val="100000"/>
              </a:lnSpc>
              <a:spcBef>
                <a:spcPts val="0"/>
              </a:spcBef>
              <a:spcAft>
                <a:spcPts val="0"/>
              </a:spcAft>
              <a:buClr>
                <a:schemeClr val="accent1"/>
              </a:buClr>
              <a:buSzPts val="500"/>
              <a:buFont typeface="Arial"/>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ts val="500"/>
              <a:buFont typeface="Arial"/>
              <a:buNone/>
            </a:pPr>
            <a:r>
              <a:rPr lang="en-US" sz="2000" b="0" i="0" u="none" strike="noStrike" cap="none">
                <a:solidFill>
                  <a:schemeClr val="dk1"/>
                </a:solidFill>
                <a:latin typeface="Arial"/>
                <a:ea typeface="Arial"/>
                <a:cs typeface="Arial"/>
                <a:sym typeface="Arial"/>
              </a:rPr>
              <a:t>Greek &amp; Latin Word Roots</a:t>
            </a:r>
            <a:endParaRPr/>
          </a:p>
          <a:p>
            <a:pPr marL="0" marR="0" lvl="0" indent="0" algn="l" rtl="0">
              <a:lnSpc>
                <a:spcPct val="100000"/>
              </a:lnSpc>
              <a:spcBef>
                <a:spcPts val="400"/>
              </a:spcBef>
              <a:spcAft>
                <a:spcPts val="0"/>
              </a:spcAft>
              <a:buClr>
                <a:schemeClr val="accent1"/>
              </a:buClr>
              <a:buSzPts val="500"/>
              <a:buFont typeface="Arial"/>
              <a:buNone/>
            </a:pPr>
            <a:endParaRPr sz="2000" b="0" i="0" u="none" strike="noStrike" cap="none">
              <a:solidFill>
                <a:schemeClr val="lt1"/>
              </a:solidFill>
              <a:latin typeface="Arial"/>
              <a:ea typeface="Arial"/>
              <a:cs typeface="Arial"/>
              <a:sym typeface="Arial"/>
            </a:endParaRPr>
          </a:p>
        </p:txBody>
      </p:sp>
      <p:sp>
        <p:nvSpPr>
          <p:cNvPr id="290" name="Google Shape;290;p41"/>
          <p:cNvSpPr txBox="1">
            <a:spLocks noGrp="1"/>
          </p:cNvSpPr>
          <p:nvPr>
            <p:ph type="body" idx="4"/>
          </p:nvPr>
        </p:nvSpPr>
        <p:spPr>
          <a:xfrm>
            <a:off x="5147533" y="2947470"/>
            <a:ext cx="3566159" cy="3211045"/>
          </a:xfrm>
          <a:prstGeom prst="rect">
            <a:avLst/>
          </a:prstGeom>
          <a:noFill/>
          <a:ln>
            <a:noFill/>
          </a:ln>
        </p:spPr>
        <p:txBody>
          <a:bodyPr spcFirstLastPara="1" wrap="square" lIns="91425" tIns="45700" rIns="91425" bIns="45700" anchor="t" anchorCtr="0">
            <a:noAutofit/>
          </a:bodyPr>
          <a:lstStyle/>
          <a:p>
            <a:pPr marL="365125" marR="0" lvl="0" indent="-161925" algn="l" rtl="0">
              <a:lnSpc>
                <a:spcPct val="100000"/>
              </a:lnSpc>
              <a:spcBef>
                <a:spcPts val="0"/>
              </a:spcBef>
              <a:spcAft>
                <a:spcPts val="0"/>
              </a:spcAft>
              <a:buClr>
                <a:schemeClr val="accent1"/>
              </a:buClr>
              <a:buSzPts val="600"/>
              <a:buFont typeface="Arial"/>
              <a:buNone/>
            </a:pPr>
            <a:r>
              <a:rPr lang="en-US" sz="2400" b="0" i="0" u="none" strike="noStrike" cap="none">
                <a:solidFill>
                  <a:schemeClr val="dk1"/>
                </a:solidFill>
                <a:latin typeface="Arial"/>
                <a:ea typeface="Arial"/>
                <a:cs typeface="Arial"/>
                <a:sym typeface="Arial"/>
              </a:rPr>
              <a:t>Weekly word root to expand vocabulary building through 3 years.</a:t>
            </a:r>
            <a:endParaRPr/>
          </a:p>
          <a:p>
            <a:pPr marL="365125" marR="0" lvl="0" indent="-161925" algn="l" rtl="0">
              <a:lnSpc>
                <a:spcPct val="100000"/>
              </a:lnSpc>
              <a:spcBef>
                <a:spcPts val="0"/>
              </a:spcBef>
              <a:spcAft>
                <a:spcPts val="0"/>
              </a:spcAft>
              <a:buClr>
                <a:schemeClr val="accent1"/>
              </a:buClr>
              <a:buSzPts val="600"/>
              <a:buFont typeface="Arial"/>
              <a:buNone/>
            </a:pPr>
            <a:endParaRPr sz="2400">
              <a:solidFill>
                <a:schemeClr val="dk1"/>
              </a:solidFill>
            </a:endParaRPr>
          </a:p>
          <a:p>
            <a:pPr marL="365125" marR="0" lvl="0" indent="-161925" algn="l" rtl="0">
              <a:lnSpc>
                <a:spcPct val="100000"/>
              </a:lnSpc>
              <a:spcBef>
                <a:spcPts val="0"/>
              </a:spcBef>
              <a:spcAft>
                <a:spcPts val="0"/>
              </a:spcAft>
              <a:buClr>
                <a:schemeClr val="accent1"/>
              </a:buClr>
              <a:buSzPts val="600"/>
              <a:buFont typeface="Arial"/>
              <a:buNone/>
            </a:pPr>
            <a:r>
              <a:rPr lang="en-US" sz="2400" b="0" i="0" u="none" strike="noStrike" cap="none">
                <a:solidFill>
                  <a:schemeClr val="dk1"/>
                </a:solidFill>
                <a:latin typeface="Arial"/>
                <a:ea typeface="Arial"/>
                <a:cs typeface="Arial"/>
                <a:sym typeface="Arial"/>
              </a:rPr>
              <a:t>“Hot Seat” game to review words and word roots</a:t>
            </a:r>
            <a:endParaRPr sz="2400" b="0" i="0" u="none" strike="noStrike" cap="none">
              <a:solidFill>
                <a:schemeClr val="dk1"/>
              </a:solidFill>
              <a:latin typeface="Arial"/>
              <a:ea typeface="Arial"/>
              <a:cs typeface="Arial"/>
              <a:sym typeface="Arial"/>
            </a:endParaRPr>
          </a:p>
          <a:p>
            <a:pPr marL="365125" marR="0" lvl="0" indent="-161925" algn="l" rtl="0">
              <a:lnSpc>
                <a:spcPct val="100000"/>
              </a:lnSpc>
              <a:spcBef>
                <a:spcPts val="0"/>
              </a:spcBef>
              <a:spcAft>
                <a:spcPts val="0"/>
              </a:spcAft>
              <a:buClr>
                <a:schemeClr val="accent1"/>
              </a:buClr>
              <a:buSzPts val="600"/>
              <a:buFont typeface="Arial"/>
              <a:buNone/>
            </a:pPr>
            <a:r>
              <a:rPr lang="en-US" sz="2400" b="0" i="0" u="none" strike="noStrike" cap="none">
                <a:solidFill>
                  <a:schemeClr val="dk1"/>
                </a:solidFill>
                <a:latin typeface="Arial"/>
                <a:ea typeface="Arial"/>
                <a:cs typeface="Arial"/>
                <a:sym typeface="Arial"/>
              </a:rPr>
              <a:t>     </a:t>
            </a:r>
            <a:endParaRPr/>
          </a:p>
          <a:p>
            <a:pPr marL="0" marR="0" lvl="0" indent="0" algn="l" rtl="0">
              <a:lnSpc>
                <a:spcPct val="100000"/>
              </a:lnSpc>
              <a:spcBef>
                <a:spcPts val="0"/>
              </a:spcBef>
              <a:spcAft>
                <a:spcPts val="0"/>
              </a:spcAft>
              <a:buClr>
                <a:schemeClr val="accent1"/>
              </a:buClr>
              <a:buSzPts val="600"/>
              <a:buFont typeface="Noto Sans Symbols"/>
              <a:buNone/>
            </a:pP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600"/>
              <a:buFont typeface="Noto Sans Symbols"/>
              <a:buNone/>
            </a:pP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600"/>
              <a:buFont typeface="Noto Sans Symbols"/>
              <a:buNone/>
            </a:pPr>
            <a:endParaRPr sz="24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47892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0" y="352255"/>
            <a:ext cx="8913813" cy="914400"/>
          </a:xfrm>
          <a:prstGeom prst="rect">
            <a:avLst/>
          </a:prstGeom>
          <a:solidFill>
            <a:schemeClr val="dk2"/>
          </a:solidFill>
          <a:ln>
            <a:noFill/>
          </a:ln>
        </p:spPr>
        <p:txBody>
          <a:bodyPr lIns="1188700" tIns="45700" rIns="274300" bIns="45700" anchor="ctr" anchorCtr="0">
            <a:noAutofit/>
          </a:bodyPr>
          <a:lstStyle/>
          <a:p>
            <a:pPr marL="0" marR="0" lvl="0" indent="0" algn="ctr" rtl="0">
              <a:spcBef>
                <a:spcPts val="0"/>
              </a:spcBef>
              <a:buClr>
                <a:schemeClr val="lt1"/>
              </a:buClr>
              <a:buSzPct val="25000"/>
              <a:buFont typeface="Arial"/>
              <a:buNone/>
            </a:pPr>
            <a:r>
              <a:rPr lang="en-US" sz="2500" b="0" i="0" u="none" strike="noStrike" cap="none" dirty="0">
                <a:solidFill>
                  <a:schemeClr val="lt1"/>
                </a:solidFill>
                <a:latin typeface="Arial"/>
                <a:ea typeface="Arial"/>
                <a:cs typeface="Arial"/>
                <a:sym typeface="Arial"/>
              </a:rPr>
              <a:t>What will my child study in AIG?</a:t>
            </a:r>
          </a:p>
        </p:txBody>
      </p:sp>
      <p:sp>
        <p:nvSpPr>
          <p:cNvPr id="271" name="Shape 271"/>
          <p:cNvSpPr txBox="1">
            <a:spLocks noGrp="1"/>
          </p:cNvSpPr>
          <p:nvPr>
            <p:ph type="body" idx="1"/>
          </p:nvPr>
        </p:nvSpPr>
        <p:spPr>
          <a:xfrm>
            <a:off x="2959102" y="1874948"/>
            <a:ext cx="3566159" cy="877887"/>
          </a:xfrm>
          <a:prstGeom prst="rect">
            <a:avLst/>
          </a:prstGeom>
          <a:solidFill>
            <a:schemeClr val="accent1"/>
          </a:solidFill>
          <a:ln w="9650" cap="rnd" cmpd="sng">
            <a:solidFill>
              <a:schemeClr val="accent1"/>
            </a:solidFill>
            <a:prstDash val="solid"/>
            <a:miter/>
            <a:headEnd type="none" w="med" len="med"/>
            <a:tailEnd type="none" w="med" len="med"/>
          </a:ln>
        </p:spPr>
        <p:txBody>
          <a:bodyPr lIns="182875" tIns="45700" rIns="91425" bIns="45700" anchor="ctr" anchorCtr="0">
            <a:noAutofit/>
          </a:bodyPr>
          <a:lstStyle/>
          <a:p>
            <a:pPr marL="0" marR="0" lvl="0" indent="0" algn="ctr" rtl="0">
              <a:lnSpc>
                <a:spcPct val="100000"/>
              </a:lnSpc>
              <a:spcBef>
                <a:spcPts val="0"/>
              </a:spcBef>
              <a:spcAft>
                <a:spcPts val="0"/>
              </a:spcAft>
              <a:buClr>
                <a:schemeClr val="accent1"/>
              </a:buClr>
              <a:buSzPct val="25000"/>
              <a:buFont typeface="Arial"/>
              <a:buNone/>
            </a:pPr>
            <a:r>
              <a:rPr lang="en-US" sz="2400" b="0" i="0" u="none" strike="noStrike" cap="none" dirty="0">
                <a:solidFill>
                  <a:srgbClr val="000000"/>
                </a:solidFill>
                <a:latin typeface="Arial"/>
                <a:ea typeface="Arial"/>
                <a:cs typeface="Arial"/>
                <a:sym typeface="Arial"/>
              </a:rPr>
              <a:t>Units</a:t>
            </a:r>
          </a:p>
        </p:txBody>
      </p:sp>
      <p:sp>
        <p:nvSpPr>
          <p:cNvPr id="272" name="Shape 272"/>
          <p:cNvSpPr txBox="1">
            <a:spLocks noGrp="1"/>
          </p:cNvSpPr>
          <p:nvPr>
            <p:ph type="body" idx="2"/>
          </p:nvPr>
        </p:nvSpPr>
        <p:spPr>
          <a:xfrm>
            <a:off x="2959102" y="3361128"/>
            <a:ext cx="3566159" cy="2369112"/>
          </a:xfrm>
          <a:prstGeom prst="rect">
            <a:avLst/>
          </a:prstGeom>
          <a:noFill/>
          <a:ln>
            <a:noFill/>
          </a:ln>
        </p:spPr>
        <p:txBody>
          <a:bodyPr lIns="91425" tIns="45700" rIns="91425" bIns="45700" anchor="t" anchorCtr="0">
            <a:noAutofit/>
          </a:bodyPr>
          <a:lstStyle/>
          <a:p>
            <a:pPr marL="444500" marR="0" lvl="0" indent="-374904" algn="l" rtl="0">
              <a:lnSpc>
                <a:spcPct val="90000"/>
              </a:lnSpc>
              <a:spcBef>
                <a:spcPts val="400"/>
              </a:spcBef>
              <a:spcAft>
                <a:spcPts val="0"/>
              </a:spcAft>
              <a:buClr>
                <a:schemeClr val="accent1"/>
              </a:buClr>
              <a:buSzPct val="100000"/>
              <a:buFont typeface="Noto Symbol"/>
              <a:buChar char="✓"/>
            </a:pPr>
            <a:r>
              <a:rPr lang="en-US" sz="2000" dirty="0" err="1">
                <a:solidFill>
                  <a:schemeClr val="dk1"/>
                </a:solidFill>
              </a:rPr>
              <a:t>nAvIGate</a:t>
            </a:r>
            <a:r>
              <a:rPr lang="en-US" sz="2000" dirty="0">
                <a:solidFill>
                  <a:schemeClr val="dk1"/>
                </a:solidFill>
              </a:rPr>
              <a:t>- 3</a:t>
            </a:r>
            <a:r>
              <a:rPr lang="en-US" sz="2000" baseline="30000" dirty="0">
                <a:solidFill>
                  <a:schemeClr val="dk1"/>
                </a:solidFill>
              </a:rPr>
              <a:t>rd</a:t>
            </a:r>
            <a:r>
              <a:rPr lang="en-US" sz="2000" dirty="0">
                <a:solidFill>
                  <a:schemeClr val="dk1"/>
                </a:solidFill>
              </a:rPr>
              <a:t> grade </a:t>
            </a:r>
            <a:r>
              <a:rPr lang="en-US" sz="2000" dirty="0" err="1">
                <a:solidFill>
                  <a:schemeClr val="dk1"/>
                </a:solidFill>
              </a:rPr>
              <a:t>curriculumm</a:t>
            </a:r>
            <a:endParaRPr lang="en-US" sz="2000" dirty="0">
              <a:solidFill>
                <a:schemeClr val="dk1"/>
              </a:solidFill>
            </a:endParaRPr>
          </a:p>
          <a:p>
            <a:pPr marL="444500" marR="0" lvl="0" indent="-374904" algn="l" rtl="0">
              <a:lnSpc>
                <a:spcPct val="90000"/>
              </a:lnSpc>
              <a:spcBef>
                <a:spcPts val="400"/>
              </a:spcBef>
              <a:spcAft>
                <a:spcPts val="0"/>
              </a:spcAft>
              <a:buClr>
                <a:schemeClr val="accent1"/>
              </a:buClr>
              <a:buSzPct val="100000"/>
              <a:buFont typeface="Noto Symbol"/>
              <a:buChar char="✓"/>
            </a:pPr>
            <a:r>
              <a:rPr lang="en-US" sz="2000" b="0" i="0" u="none" strike="noStrike" cap="none" dirty="0">
                <a:solidFill>
                  <a:schemeClr val="dk1"/>
                </a:solidFill>
                <a:latin typeface="Arial"/>
                <a:ea typeface="Arial"/>
                <a:cs typeface="Arial"/>
                <a:sym typeface="Arial"/>
              </a:rPr>
              <a:t>EV-3 Robotics level 1</a:t>
            </a:r>
          </a:p>
          <a:p>
            <a:pPr marL="444500" marR="0" lvl="0" indent="-374904" algn="l" rtl="0">
              <a:lnSpc>
                <a:spcPct val="90000"/>
              </a:lnSpc>
              <a:spcBef>
                <a:spcPts val="400"/>
              </a:spcBef>
              <a:spcAft>
                <a:spcPts val="0"/>
              </a:spcAft>
              <a:buClr>
                <a:schemeClr val="accent1"/>
              </a:buClr>
              <a:buSzPct val="100000"/>
              <a:buFont typeface="Noto Symbol"/>
              <a:buChar char="✓"/>
            </a:pPr>
            <a:r>
              <a:rPr lang="en-US" sz="2000" dirty="0">
                <a:solidFill>
                  <a:schemeClr val="dk1"/>
                </a:solidFill>
              </a:rPr>
              <a:t>CSI: Mysteries</a:t>
            </a:r>
          </a:p>
        </p:txBody>
      </p:sp>
    </p:spTree>
    <p:extLst>
      <p:ext uri="{BB962C8B-B14F-4D97-AF65-F5344CB8AC3E}">
        <p14:creationId xmlns:p14="http://schemas.microsoft.com/office/powerpoint/2010/main" val="820519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Shape 279"/>
          <p:cNvPicPr preferRelativeResize="0"/>
          <p:nvPr/>
        </p:nvPicPr>
        <p:blipFill>
          <a:blip r:embed="rId3">
            <a:alphaModFix/>
          </a:blip>
          <a:stretch>
            <a:fillRect/>
          </a:stretch>
        </p:blipFill>
        <p:spPr>
          <a:xfrm>
            <a:off x="474977" y="259752"/>
            <a:ext cx="8194049" cy="60860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Shape 284"/>
          <p:cNvPicPr preferRelativeResize="0"/>
          <p:nvPr/>
        </p:nvPicPr>
        <p:blipFill>
          <a:blip r:embed="rId3">
            <a:alphaModFix/>
          </a:blip>
          <a:stretch>
            <a:fillRect/>
          </a:stretch>
        </p:blipFill>
        <p:spPr>
          <a:xfrm>
            <a:off x="296024" y="572575"/>
            <a:ext cx="8551949" cy="546017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Shape 289"/>
          <p:cNvPicPr preferRelativeResize="0"/>
          <p:nvPr/>
        </p:nvPicPr>
        <p:blipFill>
          <a:blip r:embed="rId3">
            <a:alphaModFix/>
          </a:blip>
          <a:stretch>
            <a:fillRect/>
          </a:stretch>
        </p:blipFill>
        <p:spPr>
          <a:xfrm>
            <a:off x="650125" y="320499"/>
            <a:ext cx="8001249" cy="61817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Shape 294"/>
          <p:cNvPicPr preferRelativeResize="0"/>
          <p:nvPr/>
        </p:nvPicPr>
        <p:blipFill>
          <a:blip r:embed="rId3">
            <a:alphaModFix/>
          </a:blip>
          <a:stretch>
            <a:fillRect/>
          </a:stretch>
        </p:blipFill>
        <p:spPr>
          <a:xfrm>
            <a:off x="708075" y="345150"/>
            <a:ext cx="7943399" cy="61676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Shape 299"/>
          <p:cNvPicPr preferRelativeResize="0"/>
          <p:nvPr/>
        </p:nvPicPr>
        <p:blipFill>
          <a:blip r:embed="rId3">
            <a:alphaModFix/>
          </a:blip>
          <a:stretch>
            <a:fillRect/>
          </a:stretch>
        </p:blipFill>
        <p:spPr>
          <a:xfrm>
            <a:off x="685199" y="473499"/>
            <a:ext cx="7951325" cy="578177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Shape 304"/>
          <p:cNvPicPr preferRelativeResize="0"/>
          <p:nvPr/>
        </p:nvPicPr>
        <p:blipFill>
          <a:blip r:embed="rId3">
            <a:alphaModFix/>
          </a:blip>
          <a:stretch>
            <a:fillRect/>
          </a:stretch>
        </p:blipFill>
        <p:spPr>
          <a:xfrm>
            <a:off x="576850" y="401000"/>
            <a:ext cx="7846249" cy="62345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0" y="666656"/>
            <a:ext cx="8913813" cy="9144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AIG Program Best Practices</a:t>
            </a:r>
          </a:p>
        </p:txBody>
      </p:sp>
      <p:sp>
        <p:nvSpPr>
          <p:cNvPr id="310" name="Shape 310"/>
          <p:cNvSpPr txBox="1">
            <a:spLocks noGrp="1"/>
          </p:cNvSpPr>
          <p:nvPr>
            <p:ph type="body" idx="1"/>
          </p:nvPr>
        </p:nvSpPr>
        <p:spPr>
          <a:xfrm>
            <a:off x="808954" y="1693581"/>
            <a:ext cx="7610476" cy="3670766"/>
          </a:xfrm>
          <a:prstGeom prst="rect">
            <a:avLst/>
          </a:prstGeom>
          <a:noFill/>
          <a:ln>
            <a:noFill/>
          </a:ln>
        </p:spPr>
        <p:txBody>
          <a:bodyPr lIns="91425" tIns="45700" rIns="91425" bIns="45700" anchor="t" anchorCtr="0">
            <a:noAutofit/>
          </a:bodyPr>
          <a:lstStyle/>
          <a:p>
            <a:pPr marL="101600" marR="0" lvl="0" indent="0" algn="l" rtl="0">
              <a:lnSpc>
                <a:spcPct val="100000"/>
              </a:lnSpc>
              <a:spcBef>
                <a:spcPts val="0"/>
              </a:spcBef>
              <a:spcAft>
                <a:spcPts val="0"/>
              </a:spcAft>
              <a:buClr>
                <a:schemeClr val="accent1"/>
              </a:buClr>
              <a:buSzPct val="25000"/>
              <a:buFont typeface="Noto Symbol"/>
              <a:buNone/>
            </a:pPr>
            <a:r>
              <a:rPr lang="en-US" sz="2000" b="0" i="0" u="none" strike="noStrike" cap="none" dirty="0">
                <a:solidFill>
                  <a:srgbClr val="3399FF"/>
                </a:solidFill>
                <a:latin typeface="Arial"/>
                <a:ea typeface="Arial"/>
                <a:cs typeface="Arial"/>
                <a:sym typeface="Arial"/>
              </a:rPr>
              <a:t>Staggered Scheduling</a:t>
            </a:r>
          </a:p>
          <a:p>
            <a:pPr marL="365125" marR="0" lvl="0" indent="-263525" algn="l" rtl="0">
              <a:lnSpc>
                <a:spcPct val="100000"/>
              </a:lnSpc>
              <a:spcBef>
                <a:spcPts val="400"/>
              </a:spcBef>
              <a:spcAft>
                <a:spcPts val="0"/>
              </a:spcAft>
              <a:buClr>
                <a:schemeClr val="dk1"/>
              </a:buClr>
              <a:buSzPct val="25000"/>
              <a:buFont typeface="Arial"/>
              <a:buNone/>
            </a:pPr>
            <a:r>
              <a:rPr lang="en-US" sz="2000" b="0" i="0" u="none" strike="noStrike" cap="none" dirty="0">
                <a:solidFill>
                  <a:schemeClr val="dk1"/>
                </a:solidFill>
                <a:latin typeface="Calibri"/>
                <a:ea typeface="Calibri"/>
                <a:cs typeface="Calibri"/>
                <a:sym typeface="Calibri"/>
              </a:rPr>
              <a:t>AIG teachers will try to pull students out of the regular classroom from 2 different subjects if possible     </a:t>
            </a:r>
          </a:p>
          <a:p>
            <a:pPr marL="365125" marR="0" lvl="0" indent="-263525" algn="ctr" rtl="0">
              <a:lnSpc>
                <a:spcPct val="100000"/>
              </a:lnSpc>
              <a:spcBef>
                <a:spcPts val="400"/>
              </a:spcBef>
              <a:spcAft>
                <a:spcPts val="0"/>
              </a:spcAft>
              <a:buClr>
                <a:schemeClr val="dk1"/>
              </a:buClr>
              <a:buSzPct val="25000"/>
              <a:buFont typeface="Arial"/>
              <a:buNone/>
            </a:pPr>
            <a:r>
              <a:rPr lang="en-US" sz="2000" b="0" i="0" u="none" strike="noStrike" cap="none" dirty="0">
                <a:solidFill>
                  <a:schemeClr val="dk1"/>
                </a:solidFill>
                <a:latin typeface="Calibri"/>
                <a:ea typeface="Calibri"/>
                <a:cs typeface="Calibri"/>
                <a:sym typeface="Calibri"/>
              </a:rPr>
              <a:t>Our students are pulled during their I.E. block</a:t>
            </a:r>
          </a:p>
          <a:p>
            <a:pPr marL="101600" marR="0" lvl="0" indent="0" algn="l" rtl="0">
              <a:lnSpc>
                <a:spcPct val="150000"/>
              </a:lnSpc>
              <a:spcBef>
                <a:spcPts val="400"/>
              </a:spcBef>
              <a:spcAft>
                <a:spcPts val="0"/>
              </a:spcAft>
              <a:buClr>
                <a:schemeClr val="accent1"/>
              </a:buClr>
              <a:buSzPct val="25000"/>
              <a:buFont typeface="Noto Symbol"/>
              <a:buNone/>
            </a:pPr>
            <a:r>
              <a:rPr lang="en-US" sz="2000" b="0" i="0" u="none" strike="noStrike" cap="none" dirty="0">
                <a:solidFill>
                  <a:srgbClr val="3399FF"/>
                </a:solidFill>
                <a:latin typeface="Arial"/>
                <a:ea typeface="Arial"/>
                <a:cs typeface="Arial"/>
                <a:sym typeface="Arial"/>
              </a:rPr>
              <a:t>Missed Classwork</a:t>
            </a:r>
          </a:p>
          <a:p>
            <a:pPr marL="365125" marR="0" lvl="0" indent="-263525" algn="l" rtl="0">
              <a:lnSpc>
                <a:spcPct val="100000"/>
              </a:lnSpc>
              <a:spcBef>
                <a:spcPts val="400"/>
              </a:spcBef>
              <a:spcAft>
                <a:spcPts val="0"/>
              </a:spcAft>
              <a:buClr>
                <a:schemeClr val="dk1"/>
              </a:buClr>
              <a:buSzPct val="25000"/>
              <a:buFont typeface="Arial"/>
              <a:buNone/>
            </a:pPr>
            <a:r>
              <a:rPr lang="en-US" sz="2000" b="0" i="0" u="none" strike="noStrike" cap="none" dirty="0">
                <a:solidFill>
                  <a:schemeClr val="dk1"/>
                </a:solidFill>
                <a:latin typeface="Calibri"/>
                <a:ea typeface="Calibri"/>
                <a:cs typeface="Calibri"/>
                <a:sym typeface="Calibri"/>
              </a:rPr>
              <a:t>While many classroom teachers do not give AIG students work from time missed, if they do, we must encourage our students to make up this work. The teacher may feel the missed work is an essential concept that needs to be practiced/reviewed.</a:t>
            </a:r>
          </a:p>
          <a:p>
            <a:pPr marL="365125" marR="0" lvl="0" indent="-263525" algn="l" rtl="0">
              <a:lnSpc>
                <a:spcPct val="100000"/>
              </a:lnSpc>
              <a:spcBef>
                <a:spcPts val="400"/>
              </a:spcBef>
              <a:spcAft>
                <a:spcPts val="0"/>
              </a:spcAft>
              <a:buClr>
                <a:schemeClr val="dk1"/>
              </a:buClr>
              <a:buSzPct val="25000"/>
              <a:buFont typeface="Arial"/>
              <a:buNone/>
            </a:pPr>
            <a:endParaRPr sz="2000" b="0" i="0" u="none" strike="noStrike" cap="none" dirty="0">
              <a:solidFill>
                <a:schemeClr val="dk1"/>
              </a:solidFill>
              <a:latin typeface="Arial"/>
              <a:ea typeface="Arial"/>
              <a:cs typeface="Arial"/>
              <a:sym typeface="Arial"/>
            </a:endParaRPr>
          </a:p>
          <a:p>
            <a:pPr marL="101600" marR="0" lvl="0" indent="0" algn="l" rtl="0">
              <a:lnSpc>
                <a:spcPct val="100000"/>
              </a:lnSpc>
              <a:spcBef>
                <a:spcPts val="400"/>
              </a:spcBef>
              <a:spcAft>
                <a:spcPts val="0"/>
              </a:spcAft>
              <a:buClr>
                <a:schemeClr val="accent1"/>
              </a:buClr>
              <a:buSzPct val="25000"/>
              <a:buFont typeface="Noto Symbol"/>
              <a:buNone/>
            </a:pPr>
            <a:r>
              <a:rPr lang="en-US" sz="2000" b="0" i="0" u="none" strike="noStrike" cap="none" dirty="0">
                <a:solidFill>
                  <a:srgbClr val="3399FF"/>
                </a:solidFill>
                <a:latin typeface="Arial"/>
                <a:ea typeface="Arial"/>
                <a:cs typeface="Arial"/>
                <a:sym typeface="Arial"/>
              </a:rPr>
              <a:t>Classroom work is #1 Priority</a:t>
            </a:r>
          </a:p>
          <a:p>
            <a:pPr marL="365125" marR="0" lvl="0" indent="-263525" algn="l" rtl="0">
              <a:lnSpc>
                <a:spcPct val="100000"/>
              </a:lnSpc>
              <a:spcBef>
                <a:spcPts val="400"/>
              </a:spcBef>
              <a:spcAft>
                <a:spcPts val="0"/>
              </a:spcAft>
              <a:buClr>
                <a:schemeClr val="dk1"/>
              </a:buClr>
              <a:buSzPct val="25000"/>
              <a:buFont typeface="Arial"/>
              <a:buNone/>
            </a:pPr>
            <a:r>
              <a:rPr lang="en-US" sz="2000" b="0" i="0" u="none" strike="noStrike" cap="none" dirty="0">
                <a:solidFill>
                  <a:schemeClr val="dk1"/>
                </a:solidFill>
                <a:latin typeface="Calibri"/>
                <a:ea typeface="Calibri"/>
                <a:cs typeface="Calibri"/>
                <a:sym typeface="Calibri"/>
              </a:rPr>
              <a:t>Emphasize to students that their performance on regular classroom tests and assignments is critical to their continued participation in AIG Resource.  They need to show they can handle it.</a:t>
            </a:r>
          </a:p>
          <a:p>
            <a:pPr marL="0" marR="0" lvl="0" indent="0" algn="l" rtl="0">
              <a:spcBef>
                <a:spcPts val="0"/>
              </a:spcBef>
              <a:buClr>
                <a:schemeClr val="accent1"/>
              </a:buClr>
              <a:buSzPct val="25000"/>
              <a:buFont typeface="Noto Symbol"/>
              <a:buNone/>
            </a:pPr>
            <a:endParaRPr sz="2000" b="0" i="0" u="none" strike="noStrike" cap="none" dirty="0">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chemeClr val="bg1"/>
                </a:solidFill>
              </a:rPr>
              <a:t>AIG Differentiated Education Plan </a:t>
            </a:r>
            <a:br>
              <a:rPr lang="en-US" sz="2400" dirty="0">
                <a:solidFill>
                  <a:schemeClr val="bg1"/>
                </a:solidFill>
              </a:rPr>
            </a:br>
            <a:r>
              <a:rPr lang="en-US" sz="2400" dirty="0">
                <a:solidFill>
                  <a:schemeClr val="bg1"/>
                </a:solidFill>
              </a:rPr>
              <a:t>(D.E.P)</a:t>
            </a:r>
          </a:p>
        </p:txBody>
      </p:sp>
      <p:sp>
        <p:nvSpPr>
          <p:cNvPr id="3" name="Text Placeholder 2"/>
          <p:cNvSpPr>
            <a:spLocks noGrp="1"/>
          </p:cNvSpPr>
          <p:nvPr>
            <p:ph type="body" idx="1"/>
          </p:nvPr>
        </p:nvSpPr>
        <p:spPr/>
        <p:txBody>
          <a:bodyPr/>
          <a:lstStyle/>
          <a:p>
            <a:pPr>
              <a:buFont typeface="Wingdings" charset="2"/>
              <a:buChar char="Ø"/>
            </a:pPr>
            <a:r>
              <a:rPr lang="en-US" sz="1800" dirty="0">
                <a:solidFill>
                  <a:schemeClr val="accent5"/>
                </a:solidFill>
                <a:latin typeface="Arial Rounded MT Bold" charset="0"/>
                <a:ea typeface="Arial Rounded MT Bold" charset="0"/>
                <a:cs typeface="Arial Rounded MT Bold" charset="0"/>
              </a:rPr>
              <a:t>Indicates the special options for learning IN THE REGULAR  CLASSROOM available to AIG identified students.</a:t>
            </a:r>
          </a:p>
          <a:p>
            <a:pPr>
              <a:buFont typeface="Wingdings" charset="2"/>
              <a:buChar char="Ø"/>
            </a:pPr>
            <a:endParaRPr lang="en-US" sz="1800" dirty="0">
              <a:solidFill>
                <a:schemeClr val="accent5"/>
              </a:solidFill>
              <a:latin typeface="Arial Rounded MT Bold" charset="0"/>
              <a:ea typeface="Arial Rounded MT Bold" charset="0"/>
              <a:cs typeface="Arial Rounded MT Bold" charset="0"/>
            </a:endParaRPr>
          </a:p>
          <a:p>
            <a:pPr>
              <a:buFont typeface="Wingdings" charset="2"/>
              <a:buChar char="Ø"/>
            </a:pPr>
            <a:r>
              <a:rPr lang="en-US" sz="1800" dirty="0">
                <a:solidFill>
                  <a:schemeClr val="accent5"/>
                </a:solidFill>
                <a:latin typeface="Arial Rounded MT Bold" charset="0"/>
                <a:ea typeface="Arial Rounded MT Bold" charset="0"/>
                <a:cs typeface="Arial Rounded MT Bold" charset="0"/>
              </a:rPr>
              <a:t>Your child will have a new DEP completed each school year, filled out by the new classroom teacher. This will “flag” the teacher about your child’s learning needs in certain academic areas.</a:t>
            </a:r>
          </a:p>
          <a:p>
            <a:pPr>
              <a:buFont typeface="Wingdings" charset="2"/>
              <a:buChar char="Ø"/>
            </a:pPr>
            <a:r>
              <a:rPr lang="en-US" sz="1800" dirty="0">
                <a:solidFill>
                  <a:schemeClr val="accent5"/>
                </a:solidFill>
                <a:latin typeface="Arial Rounded MT Bold" charset="0"/>
                <a:ea typeface="Arial Rounded MT Bold" charset="0"/>
                <a:cs typeface="Arial Rounded MT Bold" charset="0"/>
              </a:rPr>
              <a:t>The AIG DEP is to be signed each year by the parent and the classroom teacher.  Copies will be provided to parents, and a copy will remain in the student AIG File.</a:t>
            </a:r>
          </a:p>
          <a:p>
            <a:pPr>
              <a:buFont typeface="Wingdings" charset="2"/>
              <a:buChar char="Ø"/>
            </a:pPr>
            <a:endParaRPr lang="en-US" sz="1800" dirty="0">
              <a:solidFill>
                <a:schemeClr val="accent5"/>
              </a:solidFill>
              <a:latin typeface="Arial Rounded MT Bold" charset="0"/>
              <a:ea typeface="Arial Rounded MT Bold" charset="0"/>
              <a:cs typeface="Arial Rounded MT Bold" charset="0"/>
            </a:endParaRPr>
          </a:p>
          <a:p>
            <a:pPr marL="127000" indent="0" algn="ctr">
              <a:buNone/>
            </a:pPr>
            <a:r>
              <a:rPr lang="en-US" sz="2400" b="1" dirty="0">
                <a:solidFill>
                  <a:schemeClr val="accent2">
                    <a:lumMod val="60000"/>
                    <a:lumOff val="40000"/>
                  </a:schemeClr>
                </a:solidFill>
                <a:latin typeface="Arial Rounded MT Bold" charset="0"/>
                <a:ea typeface="Arial Rounded MT Bold" charset="0"/>
                <a:cs typeface="Arial Rounded MT Bold" charset="0"/>
              </a:rPr>
              <a:t>Let’s take a look at the DEP.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Shape 320" descr="IMG_0746.JPG"/>
          <p:cNvPicPr preferRelativeResize="0"/>
          <p:nvPr/>
        </p:nvPicPr>
        <p:blipFill rotWithShape="1">
          <a:blip r:embed="rId3">
            <a:alphaModFix/>
          </a:blip>
          <a:srcRect/>
          <a:stretch/>
        </p:blipFill>
        <p:spPr>
          <a:xfrm>
            <a:off x="1962957" y="0"/>
            <a:ext cx="5336755" cy="6858000"/>
          </a:xfrm>
          <a:prstGeom prst="rect">
            <a:avLst/>
          </a:prstGeom>
          <a:noFill/>
          <a:ln>
            <a:noFill/>
          </a:ln>
        </p:spPr>
      </p:pic>
      <p:cxnSp>
        <p:nvCxnSpPr>
          <p:cNvPr id="321" name="Shape 321"/>
          <p:cNvCxnSpPr/>
          <p:nvPr/>
        </p:nvCxnSpPr>
        <p:spPr>
          <a:xfrm flipH="1">
            <a:off x="5664199" y="2413000"/>
            <a:ext cx="2125132" cy="270932"/>
          </a:xfrm>
          <a:prstGeom prst="straightConnector1">
            <a:avLst/>
          </a:prstGeom>
          <a:noFill/>
          <a:ln w="25400" cap="flat" cmpd="sng">
            <a:solidFill>
              <a:schemeClr val="accent5">
                <a:alpha val="80000"/>
              </a:schemeClr>
            </a:solidFill>
            <a:prstDash val="solid"/>
            <a:round/>
            <a:headEnd type="none" w="med" len="med"/>
            <a:tailEnd type="stealth" w="lg" len="lg"/>
          </a:ln>
        </p:spPr>
      </p:cxnSp>
      <p:cxnSp>
        <p:nvCxnSpPr>
          <p:cNvPr id="322" name="Shape 322"/>
          <p:cNvCxnSpPr/>
          <p:nvPr/>
        </p:nvCxnSpPr>
        <p:spPr>
          <a:xfrm>
            <a:off x="1439333" y="4944532"/>
            <a:ext cx="973666" cy="1354667"/>
          </a:xfrm>
          <a:prstGeom prst="straightConnector1">
            <a:avLst/>
          </a:prstGeom>
          <a:noFill/>
          <a:ln w="25400" cap="flat" cmpd="sng">
            <a:solidFill>
              <a:schemeClr val="accent5"/>
            </a:solidFill>
            <a:prstDash val="solid"/>
            <a:round/>
            <a:headEnd type="none" w="med" len="med"/>
            <a:tailEnd type="stealth" w="lg" len="lg"/>
          </a:ln>
        </p:spPr>
      </p:cxnSp>
      <p:sp>
        <p:nvSpPr>
          <p:cNvPr id="323" name="Shape 323"/>
          <p:cNvSpPr txBox="1"/>
          <p:nvPr/>
        </p:nvSpPr>
        <p:spPr>
          <a:xfrm>
            <a:off x="7399867" y="948266"/>
            <a:ext cx="1591732" cy="138499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FF"/>
              </a:buClr>
              <a:buSzPct val="25000"/>
              <a:buFont typeface="Arial"/>
              <a:buNone/>
            </a:pPr>
            <a:r>
              <a:rPr lang="en-US" sz="1400" b="0" i="0" u="none" strike="noStrike" cap="none">
                <a:solidFill>
                  <a:srgbClr val="0000FF"/>
                </a:solidFill>
                <a:latin typeface="Arial"/>
                <a:ea typeface="Arial"/>
                <a:cs typeface="Arial"/>
                <a:sym typeface="Arial"/>
              </a:rPr>
              <a:t>Areas of identification </a:t>
            </a:r>
            <a:r>
              <a:rPr lang="en-US" sz="1400" b="0" i="1" u="none" strike="noStrike" cap="none">
                <a:solidFill>
                  <a:srgbClr val="0000FF"/>
                </a:solidFill>
                <a:latin typeface="Arial"/>
                <a:ea typeface="Arial"/>
                <a:cs typeface="Arial"/>
                <a:sym typeface="Arial"/>
              </a:rPr>
              <a:t>MAY</a:t>
            </a:r>
            <a:r>
              <a:rPr lang="en-US" sz="1400" b="0" i="0" u="none" strike="noStrike" cap="none">
                <a:solidFill>
                  <a:srgbClr val="0000FF"/>
                </a:solidFill>
                <a:latin typeface="Arial"/>
                <a:ea typeface="Arial"/>
                <a:cs typeface="Arial"/>
                <a:sym typeface="Arial"/>
              </a:rPr>
              <a:t> be updated year to year based on EOG scores.</a:t>
            </a:r>
          </a:p>
        </p:txBody>
      </p:sp>
      <p:sp>
        <p:nvSpPr>
          <p:cNvPr id="324" name="Shape 324"/>
          <p:cNvSpPr txBox="1"/>
          <p:nvPr/>
        </p:nvSpPr>
        <p:spPr>
          <a:xfrm>
            <a:off x="152400" y="2921000"/>
            <a:ext cx="1413933" cy="2893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FF"/>
              </a:buClr>
              <a:buSzPct val="25000"/>
              <a:buFont typeface="Arial"/>
              <a:buNone/>
            </a:pPr>
            <a:r>
              <a:rPr lang="en-US" sz="1400" b="0" i="0" u="none" strike="noStrike" cap="none">
                <a:solidFill>
                  <a:srgbClr val="0000FF"/>
                </a:solidFill>
                <a:latin typeface="Arial"/>
                <a:ea typeface="Arial"/>
                <a:cs typeface="Arial"/>
                <a:sym typeface="Arial"/>
              </a:rPr>
              <a:t>These are some of the strategies classroom teachers may use when working with gifted students.  Ask your child’s teacher about specifics related to these strategies.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Shape 330"/>
          <p:cNvSpPr txBox="1">
            <a:spLocks noGrp="1"/>
          </p:cNvSpPr>
          <p:nvPr>
            <p:ph type="ctrTitle"/>
          </p:nvPr>
        </p:nvSpPr>
        <p:spPr>
          <a:xfrm>
            <a:off x="0" y="342817"/>
            <a:ext cx="8915400" cy="877800"/>
          </a:xfrm>
          <a:prstGeom prst="rect">
            <a:avLst/>
          </a:prstGeom>
        </p:spPr>
        <p:txBody>
          <a:bodyPr lIns="91425" tIns="91425" rIns="91425" bIns="91425" anchor="ctr" anchorCtr="0">
            <a:noAutofit/>
          </a:bodyPr>
          <a:lstStyle/>
          <a:p>
            <a:pPr lvl="0" rtl="0">
              <a:spcBef>
                <a:spcPts val="0"/>
              </a:spcBef>
              <a:buNone/>
            </a:pPr>
            <a:r>
              <a:rPr lang="en-US" sz="3000">
                <a:solidFill>
                  <a:srgbClr val="FFFFFF"/>
                </a:solidFill>
              </a:rPr>
              <a:t>For more information about gifted education….</a:t>
            </a:r>
          </a:p>
        </p:txBody>
      </p:sp>
      <p:sp>
        <p:nvSpPr>
          <p:cNvPr id="331" name="Shape 331"/>
          <p:cNvSpPr txBox="1">
            <a:spLocks noGrp="1"/>
          </p:cNvSpPr>
          <p:nvPr>
            <p:ph type="subTitle" idx="1"/>
          </p:nvPr>
        </p:nvSpPr>
        <p:spPr>
          <a:xfrm>
            <a:off x="574812" y="1220617"/>
            <a:ext cx="8001000" cy="5069700"/>
          </a:xfrm>
          <a:prstGeom prst="rect">
            <a:avLst/>
          </a:prstGeom>
          <a:solidFill>
            <a:srgbClr val="FFF2CC"/>
          </a:solidFill>
        </p:spPr>
        <p:txBody>
          <a:bodyPr lIns="91425" tIns="91425" rIns="91425" bIns="91425" anchor="t" anchorCtr="0">
            <a:noAutofit/>
          </a:bodyPr>
          <a:lstStyle/>
          <a:p>
            <a:pPr marL="114300" lvl="0" algn="ctr" rtl="0">
              <a:lnSpc>
                <a:spcPct val="200000"/>
              </a:lnSpc>
              <a:spcBef>
                <a:spcPts val="0"/>
              </a:spcBef>
              <a:buClr>
                <a:srgbClr val="0000FF"/>
              </a:buClr>
              <a:buSzPct val="100000"/>
            </a:pPr>
            <a:r>
              <a:rPr lang="en-US" sz="2000" dirty="0">
                <a:solidFill>
                  <a:srgbClr val="7030A0"/>
                </a:solidFill>
              </a:rPr>
              <a:t>Check out the Cabarrus County Gifted Education Webpage: </a:t>
            </a:r>
            <a:r>
              <a:rPr lang="en-US" sz="2000" u="sng" dirty="0">
                <a:solidFill>
                  <a:srgbClr val="1155CC"/>
                </a:solidFill>
                <a:hlinkClick r:id="rId3"/>
              </a:rPr>
              <a:t>http://www.cabarrus.k12.nc.us/Page/4272</a:t>
            </a:r>
          </a:p>
          <a:p>
            <a:pPr marL="114300" lvl="0" algn="ctr" rtl="0">
              <a:lnSpc>
                <a:spcPct val="200000"/>
              </a:lnSpc>
              <a:spcBef>
                <a:spcPts val="0"/>
              </a:spcBef>
              <a:buClr>
                <a:srgbClr val="434343"/>
              </a:buClr>
              <a:buSzPct val="100000"/>
            </a:pPr>
            <a:r>
              <a:rPr lang="en-US" sz="2000" dirty="0">
                <a:solidFill>
                  <a:srgbClr val="FF0000"/>
                </a:solidFill>
              </a:rPr>
              <a:t>Like the </a:t>
            </a:r>
            <a:r>
              <a:rPr lang="en-US" sz="2000" b="1" u="sng" dirty="0">
                <a:solidFill>
                  <a:srgbClr val="FF0000"/>
                </a:solidFill>
                <a:hlinkClick r:id="rId4"/>
              </a:rPr>
              <a:t>CCS AIG Facebook page</a:t>
            </a:r>
            <a:r>
              <a:rPr lang="en-US" sz="2000" dirty="0">
                <a:solidFill>
                  <a:srgbClr val="FF0000"/>
                </a:solidFill>
              </a:rPr>
              <a:t> to get tips from district psychologists about strategies to work with your gifted learner at home!</a:t>
            </a:r>
          </a:p>
          <a:p>
            <a:pPr marL="114300" lvl="0" algn="ctr" rtl="0">
              <a:lnSpc>
                <a:spcPct val="200000"/>
              </a:lnSpc>
              <a:spcBef>
                <a:spcPts val="0"/>
              </a:spcBef>
              <a:buClr>
                <a:srgbClr val="0000FF"/>
              </a:buClr>
              <a:buSzPct val="100000"/>
            </a:pPr>
            <a:r>
              <a:rPr lang="en-US" sz="2000" dirty="0">
                <a:solidFill>
                  <a:srgbClr val="0070C0"/>
                </a:solidFill>
              </a:rPr>
              <a:t>Check out your AIG Teacher’s webpage</a:t>
            </a:r>
          </a:p>
          <a:p>
            <a:pPr marL="114300" lvl="0" algn="ctr" rtl="0">
              <a:lnSpc>
                <a:spcPct val="200000"/>
              </a:lnSpc>
              <a:spcBef>
                <a:spcPts val="0"/>
              </a:spcBef>
              <a:buClr>
                <a:srgbClr val="0000FF"/>
              </a:buClr>
              <a:buSzPct val="100000"/>
            </a:pPr>
            <a:r>
              <a:rPr lang="en-US" sz="2000" dirty="0">
                <a:solidFill>
                  <a:srgbClr val="7030A0"/>
                </a:solidFill>
              </a:rPr>
              <a:t>SENG Parent Group Information located on CCS Gifted Webpage.</a:t>
            </a:r>
          </a:p>
          <a:p>
            <a:pPr lvl="0" rtl="0">
              <a:spcBef>
                <a:spcPts val="0"/>
              </a:spcBef>
              <a:buNone/>
            </a:pPr>
            <a:endParaRPr sz="2000" dirty="0">
              <a:solidFill>
                <a:srgbClr val="7030A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p:nvPr/>
        </p:nvSpPr>
        <p:spPr>
          <a:xfrm>
            <a:off x="987692" y="799675"/>
            <a:ext cx="7117660" cy="2308323"/>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3600" b="0" i="0" u="none" strike="noStrike" cap="none">
                <a:solidFill>
                  <a:srgbClr val="000000"/>
                </a:solidFill>
                <a:latin typeface="Arial"/>
                <a:ea typeface="Arial"/>
                <a:cs typeface="Arial"/>
                <a:sym typeface="Arial"/>
              </a:rPr>
              <a:t>THANK YOU!!! </a:t>
            </a:r>
          </a:p>
          <a:p>
            <a:pPr marL="0" marR="0" lvl="0" indent="0" algn="ctr" rtl="0">
              <a:lnSpc>
                <a:spcPct val="100000"/>
              </a:lnSpc>
              <a:spcBef>
                <a:spcPts val="0"/>
              </a:spcBef>
              <a:spcAft>
                <a:spcPts val="0"/>
              </a:spcAft>
              <a:buClr>
                <a:srgbClr val="000000"/>
              </a:buClr>
              <a:buSzPct val="25000"/>
              <a:buFont typeface="Arial"/>
              <a:buNone/>
            </a:pPr>
            <a:br>
              <a:rPr lang="en-US" sz="3600" b="0" i="0" u="none" strike="noStrike" cap="none">
                <a:solidFill>
                  <a:srgbClr val="000000"/>
                </a:solidFill>
                <a:latin typeface="Arial"/>
                <a:ea typeface="Arial"/>
                <a:cs typeface="Arial"/>
                <a:sym typeface="Arial"/>
              </a:rPr>
            </a:br>
            <a:endParaRPr lang="en-US" sz="3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ct val="25000"/>
              <a:buFont typeface="Arial"/>
              <a:buNone/>
            </a:pPr>
            <a:r>
              <a:rPr lang="en-US" sz="3600" b="0" i="0" u="none" strike="noStrike" cap="none">
                <a:solidFill>
                  <a:srgbClr val="000000"/>
                </a:solidFill>
                <a:latin typeface="Arial"/>
                <a:ea typeface="Arial"/>
                <a:cs typeface="Arial"/>
                <a:sym typeface="Arial"/>
              </a:rPr>
              <a:t>QUESTION/COMMENTS </a:t>
            </a:r>
          </a:p>
        </p:txBody>
      </p:sp>
      <p:pic>
        <p:nvPicPr>
          <p:cNvPr id="338" name="Shape 338" descr="Screen Shot 2014-08-28 at 7.46.58 PM.png"/>
          <p:cNvPicPr preferRelativeResize="0"/>
          <p:nvPr/>
        </p:nvPicPr>
        <p:blipFill rotWithShape="1">
          <a:blip r:embed="rId3">
            <a:alphaModFix/>
          </a:blip>
          <a:srcRect/>
          <a:stretch/>
        </p:blipFill>
        <p:spPr>
          <a:xfrm>
            <a:off x="1667355" y="3465260"/>
            <a:ext cx="6140122" cy="3392740"/>
          </a:xfrm>
          <a:prstGeom prst="rect">
            <a:avLst/>
          </a:prstGeom>
          <a:noFill/>
          <a:ln>
            <a:noFill/>
          </a:ln>
        </p:spPr>
      </p:pic>
    </p:spTree>
  </p:cSld>
  <p:clrMapOvr>
    <a:masterClrMapping/>
  </p:clrMapOvr>
</p:sld>
</file>

<file path=ppt/theme/theme1.xml><?xml version="1.0" encoding="utf-8"?>
<a:theme xmlns:a="http://schemas.openxmlformats.org/drawingml/2006/main" name="Perception">
  <a:themeElements>
    <a:clrScheme name="Perception">
      <a:dk1>
        <a:srgbClr val="000000"/>
      </a:dk1>
      <a:lt1>
        <a:srgbClr val="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rception">
  <a:themeElements>
    <a:clrScheme name="Perception">
      <a:dk1>
        <a:srgbClr val="000000"/>
      </a:dk1>
      <a:lt1>
        <a:srgbClr val="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1511</TotalTime>
  <Words>2312</Words>
  <Application>Microsoft Macintosh PowerPoint</Application>
  <PresentationFormat>On-screen Show (4:3)</PresentationFormat>
  <Paragraphs>264</Paragraphs>
  <Slides>46</Slides>
  <Notes>43</Notes>
  <HiddenSlides>0</HiddenSlides>
  <MMClips>0</MMClips>
  <ScaleCrop>false</ScaleCrop>
  <HeadingPairs>
    <vt:vector size="6" baseType="variant">
      <vt:variant>
        <vt:lpstr>Fonts Used</vt:lpstr>
      </vt:variant>
      <vt:variant>
        <vt:i4>20</vt:i4>
      </vt:variant>
      <vt:variant>
        <vt:lpstr>Theme</vt:lpstr>
      </vt:variant>
      <vt:variant>
        <vt:i4>2</vt:i4>
      </vt:variant>
      <vt:variant>
        <vt:lpstr>Slide Titles</vt:lpstr>
      </vt:variant>
      <vt:variant>
        <vt:i4>46</vt:i4>
      </vt:variant>
    </vt:vector>
  </HeadingPairs>
  <TitlesOfParts>
    <vt:vector size="68" baseType="lpstr">
      <vt:lpstr>Alegreya</vt:lpstr>
      <vt:lpstr>Amatic SC</vt:lpstr>
      <vt:lpstr>Anton</vt:lpstr>
      <vt:lpstr>Architects Daughter</vt:lpstr>
      <vt:lpstr>Arial</vt:lpstr>
      <vt:lpstr>Arial Rounded MT Bold</vt:lpstr>
      <vt:lpstr>Bree Serif</vt:lpstr>
      <vt:lpstr>Calibri</vt:lpstr>
      <vt:lpstr>Comic Sans MS</vt:lpstr>
      <vt:lpstr>Cutive</vt:lpstr>
      <vt:lpstr>KG Blank Space Solid</vt:lpstr>
      <vt:lpstr>KG Corner of the Sky</vt:lpstr>
      <vt:lpstr>KG The Last Time</vt:lpstr>
      <vt:lpstr>Mangal</vt:lpstr>
      <vt:lpstr>Noto Sans Symbols</vt:lpstr>
      <vt:lpstr>Noto Symbol</vt:lpstr>
      <vt:lpstr>Permanent Marker</vt:lpstr>
      <vt:lpstr>Questrial</vt:lpstr>
      <vt:lpstr>Short Stack</vt:lpstr>
      <vt:lpstr>Wingdings</vt:lpstr>
      <vt:lpstr>Perception</vt:lpstr>
      <vt:lpstr>Perception</vt:lpstr>
      <vt:lpstr>Program Overview for Parents</vt:lpstr>
      <vt:lpstr>PowerPoint Presentation</vt:lpstr>
      <vt:lpstr>PowerPoint Presentation</vt:lpstr>
      <vt:lpstr>The Powerschool  Identifiers</vt:lpstr>
      <vt:lpstr>PowerPoint Presentation</vt:lpstr>
      <vt:lpstr>PowerPoint Presentation</vt:lpstr>
      <vt:lpstr>PowerPoint Presentation</vt:lpstr>
      <vt:lpstr>I wish someone had told me...</vt:lpstr>
      <vt:lpstr>PowerPoint Presentation</vt:lpstr>
      <vt:lpstr>A Gifted Local Endorsement course is now in ALL schools (K-12) for teachers to learn more about these unique needs. </vt:lpstr>
      <vt:lpstr>PowerPoint Presentation</vt:lpstr>
      <vt:lpstr>Common Academic, Social &amp; Emotional Issues for Gifted Children</vt:lpstr>
      <vt:lpstr>2 sides of the Coin</vt:lpstr>
      <vt:lpstr>PowerPoint Presentation</vt:lpstr>
      <vt:lpstr>So… What is the answer?</vt:lpstr>
      <vt:lpstr>PowerPoint Presentation</vt:lpstr>
      <vt:lpstr>PowerPoint Presentation</vt:lpstr>
      <vt:lpstr>When do children develop fixed mindsets?</vt:lpstr>
      <vt:lpstr>PowerPoint Presentation</vt:lpstr>
      <vt:lpstr>PowerPoint Presentation</vt:lpstr>
      <vt:lpstr>Growth Mindset Praise </vt:lpstr>
      <vt:lpstr>Dweck’s Cautions</vt:lpstr>
      <vt:lpstr>Merging Gifted Education and Growth Mindset</vt:lpstr>
      <vt:lpstr>Change the narrative about FAILURE  FAILURE = Keep Moving Forward!</vt:lpstr>
      <vt:lpstr>How to Build a Resilient Home</vt:lpstr>
      <vt:lpstr>Harnessing the power of “YET” </vt:lpstr>
      <vt:lpstr>YET. . . </vt:lpstr>
      <vt:lpstr>  Great Books to Promote Growth Mindset and Risk Taking  Walk On! A Guide for Babies of All Ages Rosie Revere Engineer The Most Magnificent Thing What Do You Do With An Idea? The Girl Who Never Made Mistakes Beautiful OOPS The Fantastic Elastic Brain Mistakes That Worked the dot ish </vt:lpstr>
      <vt:lpstr>Gifted programming in  Cabarrus County Schools</vt:lpstr>
      <vt:lpstr>PowerPoint Presentation</vt:lpstr>
      <vt:lpstr>PowerPoint Presentation</vt:lpstr>
      <vt:lpstr>3-5 SOAR Service Details</vt:lpstr>
      <vt:lpstr>What are the Implications for my child??</vt:lpstr>
      <vt:lpstr>A.I.G. Warm-ups</vt:lpstr>
      <vt:lpstr>What will my child study in AIG?</vt:lpstr>
      <vt:lpstr>PowerPoint Presentation</vt:lpstr>
      <vt:lpstr>PowerPoint Presentation</vt:lpstr>
      <vt:lpstr>PowerPoint Presentation</vt:lpstr>
      <vt:lpstr>PowerPoint Presentation</vt:lpstr>
      <vt:lpstr>PowerPoint Presentation</vt:lpstr>
      <vt:lpstr>PowerPoint Presentation</vt:lpstr>
      <vt:lpstr>AIG Program Best Practices</vt:lpstr>
      <vt:lpstr>AIG Differentiated Education Plan  (D.E.P)</vt:lpstr>
      <vt:lpstr>PowerPoint Presentation</vt:lpstr>
      <vt:lpstr>For more information about gifted education….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Overview for Parents</dc:title>
  <cp:lastModifiedBy>Microsoft Office User</cp:lastModifiedBy>
  <cp:revision>15</cp:revision>
  <dcterms:modified xsi:type="dcterms:W3CDTF">2019-11-05T14:11:59Z</dcterms:modified>
</cp:coreProperties>
</file>