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5143500" cx="9144000"/>
  <p:notesSz cx="6858000" cy="9144000"/>
  <p:embeddedFontLst>
    <p:embeddedFont>
      <p:font typeface="Montserrat"/>
      <p:regular r:id="rId14"/>
      <p:bold r:id="rId15"/>
      <p:italic r:id="rId16"/>
      <p:boldItalic r:id="rId17"/>
    </p:embeddedFont>
    <p:embeddedFont>
      <p:font typeface="Montserrat Light"/>
      <p:regular r:id="rId18"/>
      <p:bold r:id="rId19"/>
      <p:italic r:id="rId20"/>
      <p:boldItalic r:id="rId21"/>
    </p:embeddedFont>
    <p:embeddedFont>
      <p:font typeface="Montserrat ExtraBold"/>
      <p:bold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Light-italic.fntdata"/><Relationship Id="rId11" Type="http://schemas.openxmlformats.org/officeDocument/2006/relationships/slide" Target="slides/slide7.xml"/><Relationship Id="rId22" Type="http://schemas.openxmlformats.org/officeDocument/2006/relationships/font" Target="fonts/MontserratExtraBold-bold.fntdata"/><Relationship Id="rId10" Type="http://schemas.openxmlformats.org/officeDocument/2006/relationships/slide" Target="slides/slide6.xml"/><Relationship Id="rId21" Type="http://schemas.openxmlformats.org/officeDocument/2006/relationships/font" Target="fonts/MontserratLight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schemas.openxmlformats.org/officeDocument/2006/relationships/font" Target="fonts/MontserratExtraBold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Montserrat-bold.fntdata"/><Relationship Id="rId14" Type="http://schemas.openxmlformats.org/officeDocument/2006/relationships/font" Target="fonts/Montserrat-regular.fntdata"/><Relationship Id="rId17" Type="http://schemas.openxmlformats.org/officeDocument/2006/relationships/font" Target="fonts/Montserrat-boldItalic.fntdata"/><Relationship Id="rId16" Type="http://schemas.openxmlformats.org/officeDocument/2006/relationships/font" Target="fonts/Montserrat-italic.fntdata"/><Relationship Id="rId5" Type="http://schemas.openxmlformats.org/officeDocument/2006/relationships/slide" Target="slides/slide1.xml"/><Relationship Id="rId19" Type="http://schemas.openxmlformats.org/officeDocument/2006/relationships/font" Target="fonts/MontserratLight-bold.fntdata"/><Relationship Id="rId6" Type="http://schemas.openxmlformats.org/officeDocument/2006/relationships/slide" Target="slides/slide2.xml"/><Relationship Id="rId18" Type="http://schemas.openxmlformats.org/officeDocument/2006/relationships/font" Target="fonts/MontserratLight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Nandika</a:t>
            </a:r>
            <a:endParaRPr b="1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Darby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35ed75ccf_0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35ed75ccf_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Shaista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4157e67d88_0_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4157e67d88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Jaidan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41eb82ee2b_0_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41eb82ee2b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Maya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*what designs are projected to look like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*members will have purple shirts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4157e67d88_0_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4157e67d88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Protima (there is a semi-script bc i was being a bit extra)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 Volunteer Opportunity of the School Year: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-Walk to End Alzheimer’s on Saturday, October 13th -&gt; specific times will be on sign up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-BB&amp;T Ballpark -&gt; downtown CLT -&gt; carpool?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-sign up through link as a walk day volunteer -&gt; scroll down page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-we all surpass the minimum age requirement, but if under 16 or younger need guardian -&gt; difficult but can always contact coordinator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-register as an individual -&gt; opportunity is optional, we won’t know how many actually go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-if you sign up, show up. Conflict -&gt; contact coordinator -&gt; info on sign up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-hopefully more information will be sent to you individually via email once it gets closer to the time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-take pictures, wear CMHS shirts/colors there -&gt; you will get a shirt there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-keep eye out for officers, say hi if you see us -&gt; all in different areas, can’t really meet up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40cecd5105_0_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40cecd5105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Darby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*subject to change, hoping to meet on third thursday of every month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bg>
      <p:bgPr>
        <a:solidFill>
          <a:srgbClr val="F6464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-6" y="-11"/>
            <a:ext cx="2429759" cy="1609289"/>
            <a:chOff x="608719" y="-11"/>
            <a:chExt cx="2429759" cy="1609289"/>
          </a:xfrm>
        </p:grpSpPr>
        <p:sp>
          <p:nvSpPr>
            <p:cNvPr id="11" name="Google Shape;11;p2"/>
            <p:cNvSpPr/>
            <p:nvPr/>
          </p:nvSpPr>
          <p:spPr>
            <a:xfrm>
              <a:off x="608719" y="322534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15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608719" y="965890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822766" y="32253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822766" y="965890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EA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214909" y="-11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822766" y="-11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608719" y="643313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214909" y="322534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>
                <a:alpha val="230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214909" y="965890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430592" y="322534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EA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608719" y="-11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20372" y="0"/>
                  </a:moveTo>
                  <a:lnTo>
                    <a:pt x="1" y="10046"/>
                  </a:lnTo>
                  <a:lnTo>
                    <a:pt x="20372" y="2003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214909" y="-11"/>
              <a:ext cx="607886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" name="Google Shape;23;p2"/>
          <p:cNvSpPr txBox="1"/>
          <p:nvPr>
            <p:ph type="ctrTitle"/>
          </p:nvPr>
        </p:nvSpPr>
        <p:spPr>
          <a:xfrm>
            <a:off x="685800" y="1991825"/>
            <a:ext cx="5265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/>
        </p:txBody>
      </p:sp>
      <p:grpSp>
        <p:nvGrpSpPr>
          <p:cNvPr id="24" name="Google Shape;24;p2"/>
          <p:cNvGrpSpPr/>
          <p:nvPr/>
        </p:nvGrpSpPr>
        <p:grpSpPr>
          <a:xfrm>
            <a:off x="4894945" y="-11"/>
            <a:ext cx="4252453" cy="5146816"/>
            <a:chOff x="4894945" y="-11"/>
            <a:chExt cx="4252453" cy="5146816"/>
          </a:xfrm>
        </p:grpSpPr>
        <p:sp>
          <p:nvSpPr>
            <p:cNvPr id="25" name="Google Shape;25;p2"/>
            <p:cNvSpPr/>
            <p:nvPr/>
          </p:nvSpPr>
          <p:spPr>
            <a:xfrm>
              <a:off x="6108962" y="4182670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99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6716818" y="3860093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7324645" y="3539314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0"/>
                  </a:moveTo>
                  <a:lnTo>
                    <a:pt x="1" y="20036"/>
                  </a:lnTo>
                  <a:lnTo>
                    <a:pt x="20427" y="99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>
                <a:alpha val="515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324645" y="4182670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999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EA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7932502" y="643313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0" y="1"/>
                  </a:moveTo>
                  <a:lnTo>
                    <a:pt x="0" y="20037"/>
                  </a:lnTo>
                  <a:lnTo>
                    <a:pt x="20371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538692" y="32253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EA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7932502" y="1286669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0" y="1"/>
                  </a:moveTo>
                  <a:lnTo>
                    <a:pt x="0" y="20037"/>
                  </a:lnTo>
                  <a:lnTo>
                    <a:pt x="20371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932502" y="3216737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8538692" y="353931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0"/>
                  </a:moveTo>
                  <a:lnTo>
                    <a:pt x="0" y="20036"/>
                  </a:lnTo>
                  <a:lnTo>
                    <a:pt x="20427" y="99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6108962" y="-11"/>
              <a:ext cx="607886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1" y="10046"/>
                  </a:lnTo>
                  <a:lnTo>
                    <a:pt x="2042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EA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6716818" y="-11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7324645" y="-11"/>
              <a:ext cx="607886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1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7932502" y="-11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30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538692" y="-11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>
                <a:alpha val="515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4894945" y="3860093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6108962" y="3860093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502772" y="4182670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20372" y="0"/>
                  </a:moveTo>
                  <a:lnTo>
                    <a:pt x="1" y="9990"/>
                  </a:lnTo>
                  <a:lnTo>
                    <a:pt x="20372" y="20036"/>
                  </a:lnTo>
                  <a:lnTo>
                    <a:pt x="20372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EA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7324645" y="3216737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6716818" y="353931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0"/>
                  </a:moveTo>
                  <a:lnTo>
                    <a:pt x="0" y="9990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6716818" y="4182670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20427" y="0"/>
                  </a:moveTo>
                  <a:lnTo>
                    <a:pt x="0" y="9990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7932502" y="322534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1" y="1"/>
                  </a:moveTo>
                  <a:lnTo>
                    <a:pt x="0" y="9991"/>
                  </a:lnTo>
                  <a:lnTo>
                    <a:pt x="20371" y="20037"/>
                  </a:lnTo>
                  <a:lnTo>
                    <a:pt x="20371" y="1"/>
                  </a:ln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7932502" y="965890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1" y="1"/>
                  </a:moveTo>
                  <a:lnTo>
                    <a:pt x="0" y="9991"/>
                  </a:lnTo>
                  <a:lnTo>
                    <a:pt x="20371" y="20037"/>
                  </a:lnTo>
                  <a:lnTo>
                    <a:pt x="20371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7932502" y="2895958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1" y="0"/>
                  </a:moveTo>
                  <a:lnTo>
                    <a:pt x="0" y="9990"/>
                  </a:lnTo>
                  <a:lnTo>
                    <a:pt x="20371" y="20036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rgbClr val="FFFFFF">
                <a:alpha val="230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7932492" y="3538418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EA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6108962" y="-11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EA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6716818" y="-11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6716818" y="4825993"/>
              <a:ext cx="607856" cy="320811"/>
            </a:xfrm>
            <a:custGeom>
              <a:rect b="b" l="l" r="r" t="t"/>
              <a:pathLst>
                <a:path extrusionOk="0" h="9991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>
                <a:alpha val="230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324645" y="4503448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8538692" y="-11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8538692" y="4503448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7324658" y="322534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1"/>
                  </a:moveTo>
                  <a:lnTo>
                    <a:pt x="1" y="20037"/>
                  </a:lnTo>
                  <a:lnTo>
                    <a:pt x="20427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7324658" y="965890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1"/>
                  </a:moveTo>
                  <a:lnTo>
                    <a:pt x="1" y="20037"/>
                  </a:lnTo>
                  <a:lnTo>
                    <a:pt x="20427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6716831" y="32253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>
                <a:alpha val="515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6716831" y="965890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EA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324658" y="1286669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10047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>
                <a:alpha val="515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324658" y="-11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8538692" y="4825993"/>
              <a:ext cx="607856" cy="320811"/>
            </a:xfrm>
            <a:custGeom>
              <a:rect b="b" l="l" r="r" t="t"/>
              <a:pathLst>
                <a:path extrusionOk="0" h="9991" w="20427">
                  <a:moveTo>
                    <a:pt x="0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EA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6109812" y="2252602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0"/>
                  </a:moveTo>
                  <a:lnTo>
                    <a:pt x="1" y="20036"/>
                  </a:lnTo>
                  <a:lnTo>
                    <a:pt x="20427" y="99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6109812" y="3539314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0"/>
                  </a:moveTo>
                  <a:lnTo>
                    <a:pt x="1" y="20036"/>
                  </a:lnTo>
                  <a:lnTo>
                    <a:pt x="20427" y="99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6717668" y="1286669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6717668" y="1930025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100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6717668" y="2573381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7325495" y="2252602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0"/>
                  </a:moveTo>
                  <a:lnTo>
                    <a:pt x="1" y="20036"/>
                  </a:lnTo>
                  <a:lnTo>
                    <a:pt x="20427" y="9991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EA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6717668" y="3216737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7325495" y="2895958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0"/>
                  </a:moveTo>
                  <a:lnTo>
                    <a:pt x="1" y="20036"/>
                  </a:lnTo>
                  <a:lnTo>
                    <a:pt x="20427" y="99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7933352" y="1930025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0" y="1"/>
                  </a:moveTo>
                  <a:lnTo>
                    <a:pt x="0" y="20037"/>
                  </a:lnTo>
                  <a:lnTo>
                    <a:pt x="20371" y="100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7933352" y="2573381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0" y="1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>
                <a:alpha val="515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8539542" y="1608802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0"/>
                  </a:moveTo>
                  <a:lnTo>
                    <a:pt x="0" y="20036"/>
                  </a:lnTo>
                  <a:lnTo>
                    <a:pt x="20427" y="99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30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6109812" y="1286669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10047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6109812" y="3216737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6717668" y="1609246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6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7325495" y="1930025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10046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6717668" y="2252602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0"/>
                  </a:moveTo>
                  <a:lnTo>
                    <a:pt x="0" y="9991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>
                <a:alpha val="515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7325495" y="2573381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EA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" name="Google Shape;79;p2"/>
          <p:cNvGrpSpPr/>
          <p:nvPr/>
        </p:nvGrpSpPr>
        <p:grpSpPr>
          <a:xfrm flipH="1">
            <a:off x="-7" y="3860093"/>
            <a:ext cx="2429755" cy="1286712"/>
            <a:chOff x="6714243" y="3860093"/>
            <a:chExt cx="2429755" cy="1286712"/>
          </a:xfrm>
        </p:grpSpPr>
        <p:sp>
          <p:nvSpPr>
            <p:cNvPr id="80" name="Google Shape;80;p2"/>
            <p:cNvSpPr/>
            <p:nvPr/>
          </p:nvSpPr>
          <p:spPr>
            <a:xfrm>
              <a:off x="7929952" y="3860093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8536142" y="4182670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0" y="0"/>
                  </a:moveTo>
                  <a:lnTo>
                    <a:pt x="0" y="20036"/>
                  </a:lnTo>
                  <a:lnTo>
                    <a:pt x="20427" y="99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7322095" y="4825993"/>
              <a:ext cx="607886" cy="320811"/>
            </a:xfrm>
            <a:custGeom>
              <a:rect b="b" l="l" r="r" t="t"/>
              <a:pathLst>
                <a:path extrusionOk="0" h="9991" w="20428">
                  <a:moveTo>
                    <a:pt x="1" y="1"/>
                  </a:moveTo>
                  <a:lnTo>
                    <a:pt x="1" y="9991"/>
                  </a:lnTo>
                  <a:lnTo>
                    <a:pt x="20427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7929952" y="4503448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15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8536142" y="4825993"/>
              <a:ext cx="607856" cy="320811"/>
            </a:xfrm>
            <a:custGeom>
              <a:rect b="b" l="l" r="r" t="t"/>
              <a:pathLst>
                <a:path extrusionOk="0" h="9991" w="20427">
                  <a:moveTo>
                    <a:pt x="0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>
                <a:alpha val="515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7322095" y="3860093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EA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8536142" y="3860093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EA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7929952" y="4182670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20371" y="0"/>
                  </a:moveTo>
                  <a:lnTo>
                    <a:pt x="0" y="9990"/>
                  </a:lnTo>
                  <a:lnTo>
                    <a:pt x="20371" y="20036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7322095" y="4503448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7929952" y="4825993"/>
              <a:ext cx="606220" cy="320811"/>
            </a:xfrm>
            <a:custGeom>
              <a:rect b="b" l="l" r="r" t="t"/>
              <a:pathLst>
                <a:path extrusionOk="0" h="9991" w="20372">
                  <a:moveTo>
                    <a:pt x="20371" y="1"/>
                  </a:moveTo>
                  <a:lnTo>
                    <a:pt x="0" y="9991"/>
                  </a:lnTo>
                  <a:lnTo>
                    <a:pt x="20371" y="9991"/>
                  </a:lnTo>
                  <a:lnTo>
                    <a:pt x="20371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8536142" y="4503448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6714243" y="4825993"/>
              <a:ext cx="607856" cy="320811"/>
            </a:xfrm>
            <a:custGeom>
              <a:rect b="b" l="l" r="r" t="t"/>
              <a:pathLst>
                <a:path extrusionOk="0" h="9991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>
                <a:alpha val="230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bg>
      <p:bgPr>
        <a:solidFill>
          <a:srgbClr val="FFA400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"/>
          <p:cNvSpPr txBox="1"/>
          <p:nvPr>
            <p:ph type="ctrTitle"/>
          </p:nvPr>
        </p:nvSpPr>
        <p:spPr>
          <a:xfrm>
            <a:off x="685800" y="1659550"/>
            <a:ext cx="42525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4" name="Google Shape;94;p3"/>
          <p:cNvSpPr txBox="1"/>
          <p:nvPr>
            <p:ph idx="1" type="subTitle"/>
          </p:nvPr>
        </p:nvSpPr>
        <p:spPr>
          <a:xfrm>
            <a:off x="685800" y="2687652"/>
            <a:ext cx="42525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95" name="Google Shape;95;p3"/>
          <p:cNvGrpSpPr/>
          <p:nvPr/>
        </p:nvGrpSpPr>
        <p:grpSpPr>
          <a:xfrm>
            <a:off x="4894945" y="-11"/>
            <a:ext cx="4252453" cy="5146816"/>
            <a:chOff x="4894945" y="-11"/>
            <a:chExt cx="4252453" cy="5146816"/>
          </a:xfrm>
        </p:grpSpPr>
        <p:sp>
          <p:nvSpPr>
            <p:cNvPr id="96" name="Google Shape;96;p3"/>
            <p:cNvSpPr/>
            <p:nvPr/>
          </p:nvSpPr>
          <p:spPr>
            <a:xfrm>
              <a:off x="6108962" y="4182670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99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>
                <a:alpha val="230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6716818" y="3860093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7324645" y="3539314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0"/>
                  </a:moveTo>
                  <a:lnTo>
                    <a:pt x="1" y="20036"/>
                  </a:lnTo>
                  <a:lnTo>
                    <a:pt x="20427" y="99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7324645" y="4182670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999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9CB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7932502" y="643313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0" y="1"/>
                  </a:moveTo>
                  <a:lnTo>
                    <a:pt x="0" y="20037"/>
                  </a:lnTo>
                  <a:lnTo>
                    <a:pt x="20371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>
                <a:alpha val="515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8538692" y="32253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F9CB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7932502" y="1286669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0" y="1"/>
                  </a:moveTo>
                  <a:lnTo>
                    <a:pt x="0" y="20037"/>
                  </a:lnTo>
                  <a:lnTo>
                    <a:pt x="20371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7932502" y="3216737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8538692" y="353931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0"/>
                  </a:moveTo>
                  <a:lnTo>
                    <a:pt x="0" y="20036"/>
                  </a:lnTo>
                  <a:lnTo>
                    <a:pt x="20427" y="99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6108962" y="-11"/>
              <a:ext cx="607886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1" y="10046"/>
                  </a:lnTo>
                  <a:lnTo>
                    <a:pt x="2042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9CB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6716818" y="-11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30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7324645" y="-11"/>
              <a:ext cx="607886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1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>
                <a:alpha val="515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7932502" y="-11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8538692" y="-11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4894945" y="3860093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6108962" y="3860093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>
                <a:alpha val="515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5502772" y="4182670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20372" y="0"/>
                  </a:moveTo>
                  <a:lnTo>
                    <a:pt x="1" y="9990"/>
                  </a:lnTo>
                  <a:lnTo>
                    <a:pt x="20372" y="20036"/>
                  </a:lnTo>
                  <a:lnTo>
                    <a:pt x="20372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9CB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7324645" y="3216737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6716818" y="353931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0"/>
                  </a:moveTo>
                  <a:lnTo>
                    <a:pt x="0" y="9990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>
                <a:alpha val="230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6716818" y="4182670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20427" y="0"/>
                  </a:moveTo>
                  <a:lnTo>
                    <a:pt x="0" y="9990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7932502" y="322534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1" y="1"/>
                  </a:moveTo>
                  <a:lnTo>
                    <a:pt x="0" y="9991"/>
                  </a:lnTo>
                  <a:lnTo>
                    <a:pt x="20371" y="20037"/>
                  </a:lnTo>
                  <a:lnTo>
                    <a:pt x="20371" y="1"/>
                  </a:ln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7932502" y="965890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1" y="1"/>
                  </a:moveTo>
                  <a:lnTo>
                    <a:pt x="0" y="9991"/>
                  </a:lnTo>
                  <a:lnTo>
                    <a:pt x="20371" y="20037"/>
                  </a:lnTo>
                  <a:lnTo>
                    <a:pt x="20371" y="1"/>
                  </a:lnTo>
                  <a:close/>
                </a:path>
              </a:pathLst>
            </a:custGeom>
            <a:solidFill>
              <a:srgbClr val="FFFFFF">
                <a:alpha val="230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7932502" y="2895958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1" y="0"/>
                  </a:moveTo>
                  <a:lnTo>
                    <a:pt x="0" y="9990"/>
                  </a:lnTo>
                  <a:lnTo>
                    <a:pt x="20371" y="20036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7932492" y="3538418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9CB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6108962" y="-11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9CB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6716818" y="-11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6716818" y="4825993"/>
              <a:ext cx="607856" cy="320811"/>
            </a:xfrm>
            <a:custGeom>
              <a:rect b="b" l="l" r="r" t="t"/>
              <a:pathLst>
                <a:path extrusionOk="0" h="9991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7324645" y="4503448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>
                <a:alpha val="515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8538692" y="-11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8538692" y="4503448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7324658" y="322534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1"/>
                  </a:moveTo>
                  <a:lnTo>
                    <a:pt x="1" y="20037"/>
                  </a:lnTo>
                  <a:lnTo>
                    <a:pt x="20427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15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7324658" y="965890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1"/>
                  </a:moveTo>
                  <a:lnTo>
                    <a:pt x="1" y="20037"/>
                  </a:lnTo>
                  <a:lnTo>
                    <a:pt x="20427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6716831" y="32253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6716831" y="965890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F9CB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7324658" y="1286669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10047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7324658" y="-11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8538692" y="4825993"/>
              <a:ext cx="607856" cy="320811"/>
            </a:xfrm>
            <a:custGeom>
              <a:rect b="b" l="l" r="r" t="t"/>
              <a:pathLst>
                <a:path extrusionOk="0" h="9991" w="20427">
                  <a:moveTo>
                    <a:pt x="0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F9CB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6109812" y="2252602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0"/>
                  </a:moveTo>
                  <a:lnTo>
                    <a:pt x="1" y="20036"/>
                  </a:lnTo>
                  <a:lnTo>
                    <a:pt x="20427" y="99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6109812" y="3539314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0"/>
                  </a:moveTo>
                  <a:lnTo>
                    <a:pt x="1" y="20036"/>
                  </a:lnTo>
                  <a:lnTo>
                    <a:pt x="20427" y="99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>
                <a:alpha val="230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6717668" y="1286669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>
                <a:alpha val="515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6717668" y="1930025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100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6717668" y="2573381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>
                <a:alpha val="230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7325495" y="2252602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0"/>
                  </a:moveTo>
                  <a:lnTo>
                    <a:pt x="1" y="20036"/>
                  </a:lnTo>
                  <a:lnTo>
                    <a:pt x="20427" y="9991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F2C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6717668" y="3216737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7325495" y="2895958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0"/>
                  </a:moveTo>
                  <a:lnTo>
                    <a:pt x="1" y="20036"/>
                  </a:lnTo>
                  <a:lnTo>
                    <a:pt x="20427" y="99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7933352" y="1930025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0" y="1"/>
                  </a:moveTo>
                  <a:lnTo>
                    <a:pt x="0" y="20037"/>
                  </a:lnTo>
                  <a:lnTo>
                    <a:pt x="20371" y="100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>
                <a:alpha val="515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7933352" y="2573381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0" y="1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8539542" y="1608802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0"/>
                  </a:moveTo>
                  <a:lnTo>
                    <a:pt x="0" y="20036"/>
                  </a:lnTo>
                  <a:lnTo>
                    <a:pt x="20427" y="99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6109812" y="1286669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10047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>
                <a:alpha val="230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6109812" y="3216737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6717668" y="1609246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6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7325495" y="1930025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10046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6717668" y="2252602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0"/>
                  </a:moveTo>
                  <a:lnTo>
                    <a:pt x="0" y="9991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7325495" y="2573381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F9CB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4"/>
          <p:cNvGrpSpPr/>
          <p:nvPr/>
        </p:nvGrpSpPr>
        <p:grpSpPr>
          <a:xfrm>
            <a:off x="900" y="0"/>
            <a:ext cx="9143992" cy="2564787"/>
            <a:chOff x="900" y="0"/>
            <a:chExt cx="9143992" cy="2564787"/>
          </a:xfrm>
        </p:grpSpPr>
        <p:sp>
          <p:nvSpPr>
            <p:cNvPr id="152" name="Google Shape;152;p4"/>
            <p:cNvSpPr/>
            <p:nvPr/>
          </p:nvSpPr>
          <p:spPr>
            <a:xfrm flipH="1">
              <a:off x="1219296" y="1278075"/>
              <a:ext cx="1214076" cy="1286712"/>
            </a:xfrm>
            <a:custGeom>
              <a:rect b="b" l="l" r="r" t="t"/>
              <a:pathLst>
                <a:path extrusionOk="0" h="40072" w="40799">
                  <a:moveTo>
                    <a:pt x="40798" y="0"/>
                  </a:moveTo>
                  <a:lnTo>
                    <a:pt x="1" y="20036"/>
                  </a:lnTo>
                  <a:lnTo>
                    <a:pt x="40798" y="40072"/>
                  </a:lnTo>
                  <a:lnTo>
                    <a:pt x="40798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4"/>
            <p:cNvSpPr/>
            <p:nvPr/>
          </p:nvSpPr>
          <p:spPr>
            <a:xfrm>
              <a:off x="4878953" y="643320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4"/>
            <p:cNvSpPr/>
            <p:nvPr/>
          </p:nvSpPr>
          <p:spPr>
            <a:xfrm>
              <a:off x="5488830" y="322543"/>
              <a:ext cx="608257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4"/>
            <p:cNvSpPr/>
            <p:nvPr/>
          </p:nvSpPr>
          <p:spPr>
            <a:xfrm>
              <a:off x="8536629" y="863"/>
              <a:ext cx="608257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4"/>
            <p:cNvSpPr/>
            <p:nvPr/>
          </p:nvSpPr>
          <p:spPr>
            <a:xfrm>
              <a:off x="6706973" y="322543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4"/>
            <p:cNvSpPr/>
            <p:nvPr/>
          </p:nvSpPr>
          <p:spPr>
            <a:xfrm>
              <a:off x="4878953" y="0"/>
              <a:ext cx="609899" cy="643356"/>
            </a:xfrm>
            <a:custGeom>
              <a:rect b="b" l="l" r="r" t="t"/>
              <a:pathLst>
                <a:path extrusionOk="0" h="20036" w="20427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5488830" y="0"/>
              <a:ext cx="608257" cy="322577"/>
            </a:xfrm>
            <a:custGeom>
              <a:rect b="b" l="l" r="r" t="t"/>
              <a:pathLst>
                <a:path extrusionOk="0" h="10046" w="20372">
                  <a:moveTo>
                    <a:pt x="1" y="0"/>
                  </a:moveTo>
                  <a:lnTo>
                    <a:pt x="1" y="1004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4"/>
            <p:cNvSpPr/>
            <p:nvPr/>
          </p:nvSpPr>
          <p:spPr>
            <a:xfrm>
              <a:off x="6097065" y="0"/>
              <a:ext cx="609929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4"/>
            <p:cNvSpPr/>
            <p:nvPr/>
          </p:nvSpPr>
          <p:spPr>
            <a:xfrm>
              <a:off x="6706973" y="0"/>
              <a:ext cx="609899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4"/>
            <p:cNvSpPr/>
            <p:nvPr/>
          </p:nvSpPr>
          <p:spPr>
            <a:xfrm>
              <a:off x="7316850" y="0"/>
              <a:ext cx="609929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4"/>
            <p:cNvSpPr/>
            <p:nvPr/>
          </p:nvSpPr>
          <p:spPr>
            <a:xfrm>
              <a:off x="4878953" y="322543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4"/>
            <p:cNvSpPr/>
            <p:nvPr/>
          </p:nvSpPr>
          <p:spPr>
            <a:xfrm>
              <a:off x="5488830" y="643320"/>
              <a:ext cx="608257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4"/>
            <p:cNvSpPr/>
            <p:nvPr/>
          </p:nvSpPr>
          <p:spPr>
            <a:xfrm>
              <a:off x="7926751" y="863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4"/>
            <p:cNvSpPr/>
            <p:nvPr/>
          </p:nvSpPr>
          <p:spPr>
            <a:xfrm>
              <a:off x="8536629" y="321640"/>
              <a:ext cx="608257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4"/>
            <p:cNvSpPr/>
            <p:nvPr/>
          </p:nvSpPr>
          <p:spPr>
            <a:xfrm>
              <a:off x="6097065" y="322543"/>
              <a:ext cx="609929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4"/>
            <p:cNvSpPr/>
            <p:nvPr/>
          </p:nvSpPr>
          <p:spPr>
            <a:xfrm>
              <a:off x="6706962" y="643329"/>
              <a:ext cx="609929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4"/>
            <p:cNvSpPr/>
            <p:nvPr/>
          </p:nvSpPr>
          <p:spPr>
            <a:xfrm>
              <a:off x="4878953" y="0"/>
              <a:ext cx="609899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4"/>
            <p:cNvSpPr/>
            <p:nvPr/>
          </p:nvSpPr>
          <p:spPr>
            <a:xfrm>
              <a:off x="5488830" y="0"/>
              <a:ext cx="608257" cy="643356"/>
            </a:xfrm>
            <a:custGeom>
              <a:rect b="b" l="l" r="r" t="t"/>
              <a:pathLst>
                <a:path extrusionOk="0" h="20036" w="20372">
                  <a:moveTo>
                    <a:pt x="20372" y="0"/>
                  </a:moveTo>
                  <a:lnTo>
                    <a:pt x="1" y="10046"/>
                  </a:lnTo>
                  <a:lnTo>
                    <a:pt x="20372" y="2003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4"/>
            <p:cNvSpPr/>
            <p:nvPr/>
          </p:nvSpPr>
          <p:spPr>
            <a:xfrm>
              <a:off x="6097065" y="0"/>
              <a:ext cx="609929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4"/>
            <p:cNvSpPr/>
            <p:nvPr/>
          </p:nvSpPr>
          <p:spPr>
            <a:xfrm>
              <a:off x="8534993" y="0"/>
              <a:ext cx="609899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4"/>
            <p:cNvSpPr/>
            <p:nvPr/>
          </p:nvSpPr>
          <p:spPr>
            <a:xfrm>
              <a:off x="7926757" y="0"/>
              <a:ext cx="608257" cy="322577"/>
            </a:xfrm>
            <a:custGeom>
              <a:rect b="b" l="l" r="r" t="t"/>
              <a:pathLst>
                <a:path extrusionOk="0" h="10046" w="20372">
                  <a:moveTo>
                    <a:pt x="0" y="0"/>
                  </a:moveTo>
                  <a:lnTo>
                    <a:pt x="0" y="10046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4"/>
            <p:cNvSpPr/>
            <p:nvPr/>
          </p:nvSpPr>
          <p:spPr>
            <a:xfrm>
              <a:off x="7925909" y="321643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4"/>
            <p:cNvSpPr/>
            <p:nvPr/>
          </p:nvSpPr>
          <p:spPr>
            <a:xfrm flipH="1">
              <a:off x="7316858" y="643329"/>
              <a:ext cx="609929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4"/>
            <p:cNvSpPr/>
            <p:nvPr/>
          </p:nvSpPr>
          <p:spPr>
            <a:xfrm>
              <a:off x="900" y="643324"/>
              <a:ext cx="609923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4"/>
            <p:cNvSpPr/>
            <p:nvPr/>
          </p:nvSpPr>
          <p:spPr>
            <a:xfrm>
              <a:off x="610793" y="322545"/>
              <a:ext cx="608281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4"/>
            <p:cNvSpPr/>
            <p:nvPr/>
          </p:nvSpPr>
          <p:spPr>
            <a:xfrm>
              <a:off x="3658671" y="863"/>
              <a:ext cx="608281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1828968" y="322545"/>
              <a:ext cx="609923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4266922" y="321642"/>
              <a:ext cx="609953" cy="643388"/>
            </a:xfrm>
            <a:custGeom>
              <a:rect b="b" l="l" r="r" t="t"/>
              <a:pathLst>
                <a:path extrusionOk="0" h="20037" w="20428">
                  <a:moveTo>
                    <a:pt x="1" y="1"/>
                  </a:moveTo>
                  <a:lnTo>
                    <a:pt x="1" y="20037"/>
                  </a:lnTo>
                  <a:lnTo>
                    <a:pt x="20427" y="1004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4"/>
            <p:cNvSpPr/>
            <p:nvPr/>
          </p:nvSpPr>
          <p:spPr>
            <a:xfrm>
              <a:off x="900" y="0"/>
              <a:ext cx="609923" cy="643356"/>
            </a:xfrm>
            <a:custGeom>
              <a:rect b="b" l="l" r="r" t="t"/>
              <a:pathLst>
                <a:path extrusionOk="0" h="20036" w="20427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4"/>
            <p:cNvSpPr/>
            <p:nvPr/>
          </p:nvSpPr>
          <p:spPr>
            <a:xfrm>
              <a:off x="610793" y="0"/>
              <a:ext cx="608281" cy="322577"/>
            </a:xfrm>
            <a:custGeom>
              <a:rect b="b" l="l" r="r" t="t"/>
              <a:pathLst>
                <a:path extrusionOk="0" h="10046" w="20372">
                  <a:moveTo>
                    <a:pt x="1" y="0"/>
                  </a:moveTo>
                  <a:lnTo>
                    <a:pt x="1" y="1004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4"/>
            <p:cNvSpPr/>
            <p:nvPr/>
          </p:nvSpPr>
          <p:spPr>
            <a:xfrm>
              <a:off x="1219044" y="0"/>
              <a:ext cx="609953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4"/>
            <p:cNvSpPr/>
            <p:nvPr/>
          </p:nvSpPr>
          <p:spPr>
            <a:xfrm>
              <a:off x="1828968" y="0"/>
              <a:ext cx="609923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4"/>
            <p:cNvSpPr/>
            <p:nvPr/>
          </p:nvSpPr>
          <p:spPr>
            <a:xfrm>
              <a:off x="2438861" y="0"/>
              <a:ext cx="609953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4"/>
            <p:cNvSpPr/>
            <p:nvPr/>
          </p:nvSpPr>
          <p:spPr>
            <a:xfrm>
              <a:off x="900" y="322545"/>
              <a:ext cx="609923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4"/>
            <p:cNvSpPr/>
            <p:nvPr/>
          </p:nvSpPr>
          <p:spPr>
            <a:xfrm>
              <a:off x="610793" y="643324"/>
              <a:ext cx="608281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4"/>
            <p:cNvSpPr/>
            <p:nvPr/>
          </p:nvSpPr>
          <p:spPr>
            <a:xfrm>
              <a:off x="3048778" y="863"/>
              <a:ext cx="609923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4"/>
            <p:cNvSpPr/>
            <p:nvPr/>
          </p:nvSpPr>
          <p:spPr>
            <a:xfrm>
              <a:off x="3658671" y="321642"/>
              <a:ext cx="608281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4"/>
            <p:cNvSpPr/>
            <p:nvPr/>
          </p:nvSpPr>
          <p:spPr>
            <a:xfrm>
              <a:off x="1219044" y="322545"/>
              <a:ext cx="609953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4"/>
            <p:cNvSpPr/>
            <p:nvPr/>
          </p:nvSpPr>
          <p:spPr>
            <a:xfrm>
              <a:off x="4266922" y="863"/>
              <a:ext cx="609953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4"/>
            <p:cNvSpPr/>
            <p:nvPr/>
          </p:nvSpPr>
          <p:spPr>
            <a:xfrm>
              <a:off x="900" y="0"/>
              <a:ext cx="609923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610793" y="0"/>
              <a:ext cx="608281" cy="643356"/>
            </a:xfrm>
            <a:custGeom>
              <a:rect b="b" l="l" r="r" t="t"/>
              <a:pathLst>
                <a:path extrusionOk="0" h="20036" w="20372">
                  <a:moveTo>
                    <a:pt x="20372" y="0"/>
                  </a:moveTo>
                  <a:lnTo>
                    <a:pt x="1" y="10046"/>
                  </a:lnTo>
                  <a:lnTo>
                    <a:pt x="20372" y="2003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1219044" y="0"/>
              <a:ext cx="609953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4"/>
            <p:cNvSpPr/>
            <p:nvPr/>
          </p:nvSpPr>
          <p:spPr>
            <a:xfrm>
              <a:off x="4266958" y="0"/>
              <a:ext cx="609923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4"/>
            <p:cNvSpPr/>
            <p:nvPr/>
          </p:nvSpPr>
          <p:spPr>
            <a:xfrm>
              <a:off x="3657035" y="0"/>
              <a:ext cx="609923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4"/>
            <p:cNvSpPr/>
            <p:nvPr/>
          </p:nvSpPr>
          <p:spPr>
            <a:xfrm>
              <a:off x="3048784" y="0"/>
              <a:ext cx="608281" cy="322577"/>
            </a:xfrm>
            <a:custGeom>
              <a:rect b="b" l="l" r="r" t="t"/>
              <a:pathLst>
                <a:path extrusionOk="0" h="10046" w="20372">
                  <a:moveTo>
                    <a:pt x="0" y="0"/>
                  </a:moveTo>
                  <a:lnTo>
                    <a:pt x="0" y="10046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4"/>
            <p:cNvSpPr/>
            <p:nvPr/>
          </p:nvSpPr>
          <p:spPr>
            <a:xfrm>
              <a:off x="2438861" y="0"/>
              <a:ext cx="609953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3047936" y="321645"/>
              <a:ext cx="609923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4"/>
            <p:cNvSpPr/>
            <p:nvPr/>
          </p:nvSpPr>
          <p:spPr>
            <a:xfrm flipH="1">
              <a:off x="3658935" y="643332"/>
              <a:ext cx="609929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4"/>
            <p:cNvSpPr/>
            <p:nvPr/>
          </p:nvSpPr>
          <p:spPr>
            <a:xfrm flipH="1">
              <a:off x="1219312" y="643329"/>
              <a:ext cx="609929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1222480" y="965020"/>
              <a:ext cx="608257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1834119" y="1921382"/>
              <a:ext cx="609929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3" name="Google Shape;203;p4"/>
          <p:cNvSpPr txBox="1"/>
          <p:nvPr>
            <p:ph idx="1" type="body"/>
          </p:nvPr>
        </p:nvSpPr>
        <p:spPr>
          <a:xfrm>
            <a:off x="2528350" y="1552150"/>
            <a:ext cx="5497800" cy="2985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◂"/>
              <a:defRPr i="1" sz="3000"/>
            </a:lvl1pPr>
            <a:lvl2pPr indent="-419100" lvl="1" marL="914400" rtl="0">
              <a:spcBef>
                <a:spcPts val="0"/>
              </a:spcBef>
              <a:spcAft>
                <a:spcPts val="0"/>
              </a:spcAft>
              <a:buSzPts val="3000"/>
              <a:buChar char="◂"/>
              <a:defRPr i="1" sz="3000"/>
            </a:lvl2pPr>
            <a:lvl3pPr indent="-419100" lvl="2" marL="1371600" rtl="0">
              <a:spcBef>
                <a:spcPts val="0"/>
              </a:spcBef>
              <a:spcAft>
                <a:spcPts val="0"/>
              </a:spcAft>
              <a:buSzPts val="3000"/>
              <a:buChar char="◂"/>
              <a:defRPr i="1" sz="3000"/>
            </a:lvl3pPr>
            <a:lvl4pPr indent="-419100" lvl="3" marL="1828800" rtl="0">
              <a:spcBef>
                <a:spcPts val="0"/>
              </a:spcBef>
              <a:spcAft>
                <a:spcPts val="0"/>
              </a:spcAft>
              <a:buSzPts val="3000"/>
              <a:buChar char="◂"/>
              <a:defRPr i="1" sz="3000"/>
            </a:lvl4pPr>
            <a:lvl5pPr indent="-419100" lvl="4" marL="2286000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i="1" sz="3000"/>
            </a:lvl5pPr>
            <a:lvl6pPr indent="-419100" lvl="5" marL="2743200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i="1" sz="3000"/>
            </a:lvl6pPr>
            <a:lvl7pPr indent="-419100" lvl="6" marL="3200400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i="1" sz="3000"/>
            </a:lvl7pPr>
            <a:lvl8pPr indent="-419100" lvl="7" marL="3657600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i="1" sz="3000"/>
            </a:lvl8pPr>
            <a:lvl9pPr indent="-419100" lvl="8" marL="4114800">
              <a:spcBef>
                <a:spcPts val="0"/>
              </a:spcBef>
              <a:spcAft>
                <a:spcPts val="0"/>
              </a:spcAft>
              <a:buSzPts val="3000"/>
              <a:buChar char="■"/>
              <a:defRPr i="1" sz="3000"/>
            </a:lvl9pPr>
          </a:lstStyle>
          <a:p/>
        </p:txBody>
      </p:sp>
      <p:sp>
        <p:nvSpPr>
          <p:cNvPr id="204" name="Google Shape;204;p4"/>
          <p:cNvSpPr txBox="1"/>
          <p:nvPr/>
        </p:nvSpPr>
        <p:spPr>
          <a:xfrm>
            <a:off x="1295501" y="1558650"/>
            <a:ext cx="735900" cy="10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b="1" sz="6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" name="Google Shape;205;p4"/>
          <p:cNvSpPr txBox="1"/>
          <p:nvPr>
            <p:ph idx="12" type="sldNum"/>
          </p:nvPr>
        </p:nvSpPr>
        <p:spPr>
          <a:xfrm>
            <a:off x="854332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B7B7B7"/>
                </a:solidFill>
              </a:defRPr>
            </a:lvl1pPr>
            <a:lvl2pPr lvl="1">
              <a:buNone/>
              <a:defRPr>
                <a:solidFill>
                  <a:srgbClr val="B7B7B7"/>
                </a:solidFill>
              </a:defRPr>
            </a:lvl2pPr>
            <a:lvl3pPr lvl="2">
              <a:buNone/>
              <a:defRPr>
                <a:solidFill>
                  <a:srgbClr val="B7B7B7"/>
                </a:solidFill>
              </a:defRPr>
            </a:lvl3pPr>
            <a:lvl4pPr lvl="3">
              <a:buNone/>
              <a:defRPr>
                <a:solidFill>
                  <a:srgbClr val="B7B7B7"/>
                </a:solidFill>
              </a:defRPr>
            </a:lvl4pPr>
            <a:lvl5pPr lvl="4">
              <a:buNone/>
              <a:defRPr>
                <a:solidFill>
                  <a:srgbClr val="B7B7B7"/>
                </a:solidFill>
              </a:defRPr>
            </a:lvl5pPr>
            <a:lvl6pPr lvl="5">
              <a:buNone/>
              <a:defRPr>
                <a:solidFill>
                  <a:srgbClr val="B7B7B7"/>
                </a:solidFill>
              </a:defRPr>
            </a:lvl6pPr>
            <a:lvl7pPr lvl="6">
              <a:buNone/>
              <a:defRPr>
                <a:solidFill>
                  <a:srgbClr val="B7B7B7"/>
                </a:solidFill>
              </a:defRPr>
            </a:lvl7pPr>
            <a:lvl8pPr lvl="7">
              <a:buNone/>
              <a:defRPr>
                <a:solidFill>
                  <a:srgbClr val="B7B7B7"/>
                </a:solidFill>
              </a:defRPr>
            </a:lvl8pPr>
            <a:lvl9pPr lvl="8">
              <a:buNone/>
              <a:defRPr>
                <a:solidFill>
                  <a:srgbClr val="B7B7B7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5"/>
          <p:cNvGrpSpPr/>
          <p:nvPr/>
        </p:nvGrpSpPr>
        <p:grpSpPr>
          <a:xfrm>
            <a:off x="6714243" y="3860093"/>
            <a:ext cx="2429755" cy="1286712"/>
            <a:chOff x="6714243" y="3860093"/>
            <a:chExt cx="2429755" cy="1286712"/>
          </a:xfrm>
        </p:grpSpPr>
        <p:sp>
          <p:nvSpPr>
            <p:cNvPr id="208" name="Google Shape;208;p5"/>
            <p:cNvSpPr/>
            <p:nvPr/>
          </p:nvSpPr>
          <p:spPr>
            <a:xfrm>
              <a:off x="7929952" y="3860093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5"/>
            <p:cNvSpPr/>
            <p:nvPr/>
          </p:nvSpPr>
          <p:spPr>
            <a:xfrm>
              <a:off x="8536142" y="4182670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0" y="0"/>
                  </a:moveTo>
                  <a:lnTo>
                    <a:pt x="0" y="20036"/>
                  </a:lnTo>
                  <a:lnTo>
                    <a:pt x="20427" y="99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5"/>
            <p:cNvSpPr/>
            <p:nvPr/>
          </p:nvSpPr>
          <p:spPr>
            <a:xfrm>
              <a:off x="7322095" y="4825993"/>
              <a:ext cx="607886" cy="320811"/>
            </a:xfrm>
            <a:custGeom>
              <a:rect b="b" l="l" r="r" t="t"/>
              <a:pathLst>
                <a:path extrusionOk="0" h="9991" w="20428">
                  <a:moveTo>
                    <a:pt x="1" y="1"/>
                  </a:moveTo>
                  <a:lnTo>
                    <a:pt x="1" y="9991"/>
                  </a:lnTo>
                  <a:lnTo>
                    <a:pt x="20427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5"/>
            <p:cNvSpPr/>
            <p:nvPr/>
          </p:nvSpPr>
          <p:spPr>
            <a:xfrm>
              <a:off x="7929952" y="4503448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5"/>
            <p:cNvSpPr/>
            <p:nvPr/>
          </p:nvSpPr>
          <p:spPr>
            <a:xfrm>
              <a:off x="8536142" y="4825993"/>
              <a:ext cx="607856" cy="320811"/>
            </a:xfrm>
            <a:custGeom>
              <a:rect b="b" l="l" r="r" t="t"/>
              <a:pathLst>
                <a:path extrusionOk="0" h="9991" w="20427">
                  <a:moveTo>
                    <a:pt x="0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5"/>
            <p:cNvSpPr/>
            <p:nvPr/>
          </p:nvSpPr>
          <p:spPr>
            <a:xfrm>
              <a:off x="7322095" y="3860093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5"/>
            <p:cNvSpPr/>
            <p:nvPr/>
          </p:nvSpPr>
          <p:spPr>
            <a:xfrm>
              <a:off x="8536142" y="3860093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5"/>
            <p:cNvSpPr/>
            <p:nvPr/>
          </p:nvSpPr>
          <p:spPr>
            <a:xfrm>
              <a:off x="7929952" y="4182670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20371" y="0"/>
                  </a:moveTo>
                  <a:lnTo>
                    <a:pt x="0" y="9990"/>
                  </a:lnTo>
                  <a:lnTo>
                    <a:pt x="20371" y="20036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7322095" y="4503448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5"/>
            <p:cNvSpPr/>
            <p:nvPr/>
          </p:nvSpPr>
          <p:spPr>
            <a:xfrm>
              <a:off x="7929952" y="4825993"/>
              <a:ext cx="606220" cy="320811"/>
            </a:xfrm>
            <a:custGeom>
              <a:rect b="b" l="l" r="r" t="t"/>
              <a:pathLst>
                <a:path extrusionOk="0" h="9991" w="20372">
                  <a:moveTo>
                    <a:pt x="20371" y="1"/>
                  </a:moveTo>
                  <a:lnTo>
                    <a:pt x="0" y="9991"/>
                  </a:lnTo>
                  <a:lnTo>
                    <a:pt x="20371" y="9991"/>
                  </a:lnTo>
                  <a:lnTo>
                    <a:pt x="20371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5"/>
            <p:cNvSpPr/>
            <p:nvPr/>
          </p:nvSpPr>
          <p:spPr>
            <a:xfrm>
              <a:off x="8536142" y="4503448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6714243" y="4825993"/>
              <a:ext cx="607856" cy="320811"/>
            </a:xfrm>
            <a:custGeom>
              <a:rect b="b" l="l" r="r" t="t"/>
              <a:pathLst>
                <a:path extrusionOk="0" h="9991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0" name="Google Shape;220;p5"/>
          <p:cNvGrpSpPr/>
          <p:nvPr/>
        </p:nvGrpSpPr>
        <p:grpSpPr>
          <a:xfrm>
            <a:off x="892" y="-11"/>
            <a:ext cx="3037586" cy="2252645"/>
            <a:chOff x="892" y="-11"/>
            <a:chExt cx="3037586" cy="2252645"/>
          </a:xfrm>
        </p:grpSpPr>
        <p:sp>
          <p:nvSpPr>
            <p:cNvPr id="221" name="Google Shape;221;p5"/>
            <p:cNvSpPr/>
            <p:nvPr/>
          </p:nvSpPr>
          <p:spPr>
            <a:xfrm>
              <a:off x="892" y="643313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5"/>
            <p:cNvSpPr/>
            <p:nvPr/>
          </p:nvSpPr>
          <p:spPr>
            <a:xfrm>
              <a:off x="608719" y="322534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5"/>
            <p:cNvSpPr/>
            <p:nvPr/>
          </p:nvSpPr>
          <p:spPr>
            <a:xfrm>
              <a:off x="608719" y="965890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5"/>
            <p:cNvSpPr/>
            <p:nvPr/>
          </p:nvSpPr>
          <p:spPr>
            <a:xfrm>
              <a:off x="1822766" y="32253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5"/>
            <p:cNvSpPr/>
            <p:nvPr/>
          </p:nvSpPr>
          <p:spPr>
            <a:xfrm>
              <a:off x="1214909" y="1286669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1"/>
                  </a:moveTo>
                  <a:lnTo>
                    <a:pt x="1" y="20037"/>
                  </a:lnTo>
                  <a:lnTo>
                    <a:pt x="20427" y="1004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5"/>
            <p:cNvSpPr/>
            <p:nvPr/>
          </p:nvSpPr>
          <p:spPr>
            <a:xfrm>
              <a:off x="1822766" y="965890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5"/>
            <p:cNvSpPr/>
            <p:nvPr/>
          </p:nvSpPr>
          <p:spPr>
            <a:xfrm>
              <a:off x="892" y="-11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5"/>
            <p:cNvSpPr/>
            <p:nvPr/>
          </p:nvSpPr>
          <p:spPr>
            <a:xfrm>
              <a:off x="608719" y="-11"/>
              <a:ext cx="606220" cy="322577"/>
            </a:xfrm>
            <a:custGeom>
              <a:rect b="b" l="l" r="r" t="t"/>
              <a:pathLst>
                <a:path extrusionOk="0" h="10046" w="20372">
                  <a:moveTo>
                    <a:pt x="1" y="0"/>
                  </a:moveTo>
                  <a:lnTo>
                    <a:pt x="1" y="1004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5"/>
            <p:cNvSpPr/>
            <p:nvPr/>
          </p:nvSpPr>
          <p:spPr>
            <a:xfrm>
              <a:off x="1214909" y="-11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5"/>
            <p:cNvSpPr/>
            <p:nvPr/>
          </p:nvSpPr>
          <p:spPr>
            <a:xfrm>
              <a:off x="1822766" y="-11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2430592" y="-11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5"/>
            <p:cNvSpPr/>
            <p:nvPr/>
          </p:nvSpPr>
          <p:spPr>
            <a:xfrm>
              <a:off x="892" y="32253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5"/>
            <p:cNvSpPr/>
            <p:nvPr/>
          </p:nvSpPr>
          <p:spPr>
            <a:xfrm>
              <a:off x="608719" y="643313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5"/>
            <p:cNvSpPr/>
            <p:nvPr/>
          </p:nvSpPr>
          <p:spPr>
            <a:xfrm>
              <a:off x="892" y="965890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5"/>
            <p:cNvSpPr/>
            <p:nvPr/>
          </p:nvSpPr>
          <p:spPr>
            <a:xfrm>
              <a:off x="608719" y="1286669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5"/>
            <p:cNvSpPr/>
            <p:nvPr/>
          </p:nvSpPr>
          <p:spPr>
            <a:xfrm>
              <a:off x="892" y="1609246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6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5"/>
            <p:cNvSpPr/>
            <p:nvPr/>
          </p:nvSpPr>
          <p:spPr>
            <a:xfrm>
              <a:off x="1214909" y="322534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5"/>
            <p:cNvSpPr/>
            <p:nvPr/>
          </p:nvSpPr>
          <p:spPr>
            <a:xfrm>
              <a:off x="1214909" y="965890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1214909" y="1609246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6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2430592" y="322534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892" y="-11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5"/>
            <p:cNvSpPr/>
            <p:nvPr/>
          </p:nvSpPr>
          <p:spPr>
            <a:xfrm>
              <a:off x="608719" y="-11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20372" y="0"/>
                  </a:moveTo>
                  <a:lnTo>
                    <a:pt x="1" y="10046"/>
                  </a:lnTo>
                  <a:lnTo>
                    <a:pt x="20372" y="2003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5"/>
            <p:cNvSpPr/>
            <p:nvPr/>
          </p:nvSpPr>
          <p:spPr>
            <a:xfrm>
              <a:off x="1214909" y="-11"/>
              <a:ext cx="607886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4" name="Google Shape;244;p5"/>
          <p:cNvSpPr txBox="1"/>
          <p:nvPr>
            <p:ph type="title"/>
          </p:nvPr>
        </p:nvSpPr>
        <p:spPr>
          <a:xfrm>
            <a:off x="1320025" y="866525"/>
            <a:ext cx="6455700" cy="668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245" name="Google Shape;245;p5"/>
          <p:cNvSpPr txBox="1"/>
          <p:nvPr>
            <p:ph idx="1" type="body"/>
          </p:nvPr>
        </p:nvSpPr>
        <p:spPr>
          <a:xfrm>
            <a:off x="1320025" y="1613274"/>
            <a:ext cx="6455700" cy="2902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◂"/>
              <a:defRPr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◂"/>
              <a:defRPr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◂"/>
              <a:defRPr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◂"/>
              <a:defRPr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246" name="Google Shape;246;p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 + image">
  <p:cSld name="TITLE_AND_BODY_1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oogle Shape;248;p6"/>
          <p:cNvGrpSpPr/>
          <p:nvPr/>
        </p:nvGrpSpPr>
        <p:grpSpPr>
          <a:xfrm>
            <a:off x="4894945" y="-11"/>
            <a:ext cx="4251603" cy="5146816"/>
            <a:chOff x="4894945" y="-11"/>
            <a:chExt cx="4251603" cy="5146816"/>
          </a:xfrm>
        </p:grpSpPr>
        <p:sp>
          <p:nvSpPr>
            <p:cNvPr id="249" name="Google Shape;249;p6"/>
            <p:cNvSpPr/>
            <p:nvPr/>
          </p:nvSpPr>
          <p:spPr>
            <a:xfrm>
              <a:off x="6108962" y="4182670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99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6"/>
            <p:cNvSpPr/>
            <p:nvPr/>
          </p:nvSpPr>
          <p:spPr>
            <a:xfrm>
              <a:off x="6716818" y="3860093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6"/>
            <p:cNvSpPr/>
            <p:nvPr/>
          </p:nvSpPr>
          <p:spPr>
            <a:xfrm>
              <a:off x="7324645" y="3539314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0"/>
                  </a:moveTo>
                  <a:lnTo>
                    <a:pt x="1" y="20036"/>
                  </a:lnTo>
                  <a:lnTo>
                    <a:pt x="20427" y="99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6"/>
            <p:cNvSpPr/>
            <p:nvPr/>
          </p:nvSpPr>
          <p:spPr>
            <a:xfrm>
              <a:off x="7324645" y="4182670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99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6"/>
            <p:cNvSpPr/>
            <p:nvPr/>
          </p:nvSpPr>
          <p:spPr>
            <a:xfrm>
              <a:off x="7932502" y="643313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0" y="1"/>
                  </a:moveTo>
                  <a:lnTo>
                    <a:pt x="0" y="20037"/>
                  </a:lnTo>
                  <a:lnTo>
                    <a:pt x="20371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6"/>
            <p:cNvSpPr/>
            <p:nvPr/>
          </p:nvSpPr>
          <p:spPr>
            <a:xfrm>
              <a:off x="8538692" y="32253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6"/>
            <p:cNvSpPr/>
            <p:nvPr/>
          </p:nvSpPr>
          <p:spPr>
            <a:xfrm>
              <a:off x="7932502" y="1286669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0" y="1"/>
                  </a:moveTo>
                  <a:lnTo>
                    <a:pt x="0" y="20037"/>
                  </a:lnTo>
                  <a:lnTo>
                    <a:pt x="20371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6"/>
            <p:cNvSpPr/>
            <p:nvPr/>
          </p:nvSpPr>
          <p:spPr>
            <a:xfrm>
              <a:off x="7932502" y="3216737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6"/>
            <p:cNvSpPr/>
            <p:nvPr/>
          </p:nvSpPr>
          <p:spPr>
            <a:xfrm>
              <a:off x="8538692" y="353931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0"/>
                  </a:moveTo>
                  <a:lnTo>
                    <a:pt x="0" y="20036"/>
                  </a:lnTo>
                  <a:lnTo>
                    <a:pt x="20427" y="99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6"/>
            <p:cNvSpPr/>
            <p:nvPr/>
          </p:nvSpPr>
          <p:spPr>
            <a:xfrm>
              <a:off x="6108962" y="-11"/>
              <a:ext cx="607886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1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6"/>
            <p:cNvSpPr/>
            <p:nvPr/>
          </p:nvSpPr>
          <p:spPr>
            <a:xfrm>
              <a:off x="6716818" y="-11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6"/>
            <p:cNvSpPr/>
            <p:nvPr/>
          </p:nvSpPr>
          <p:spPr>
            <a:xfrm>
              <a:off x="7324645" y="-11"/>
              <a:ext cx="607886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1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6"/>
            <p:cNvSpPr/>
            <p:nvPr/>
          </p:nvSpPr>
          <p:spPr>
            <a:xfrm>
              <a:off x="7932502" y="-11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6"/>
            <p:cNvSpPr/>
            <p:nvPr/>
          </p:nvSpPr>
          <p:spPr>
            <a:xfrm>
              <a:off x="8538692" y="-11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6"/>
            <p:cNvSpPr/>
            <p:nvPr/>
          </p:nvSpPr>
          <p:spPr>
            <a:xfrm>
              <a:off x="4894945" y="3860093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6"/>
            <p:cNvSpPr/>
            <p:nvPr/>
          </p:nvSpPr>
          <p:spPr>
            <a:xfrm>
              <a:off x="6108962" y="3860093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6"/>
            <p:cNvSpPr/>
            <p:nvPr/>
          </p:nvSpPr>
          <p:spPr>
            <a:xfrm>
              <a:off x="5502772" y="4182670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20372" y="0"/>
                  </a:moveTo>
                  <a:lnTo>
                    <a:pt x="1" y="9990"/>
                  </a:lnTo>
                  <a:lnTo>
                    <a:pt x="20372" y="2003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6"/>
            <p:cNvSpPr/>
            <p:nvPr/>
          </p:nvSpPr>
          <p:spPr>
            <a:xfrm>
              <a:off x="7324645" y="3216737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6"/>
            <p:cNvSpPr/>
            <p:nvPr/>
          </p:nvSpPr>
          <p:spPr>
            <a:xfrm>
              <a:off x="6716818" y="353931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0"/>
                  </a:moveTo>
                  <a:lnTo>
                    <a:pt x="0" y="9990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6"/>
            <p:cNvSpPr/>
            <p:nvPr/>
          </p:nvSpPr>
          <p:spPr>
            <a:xfrm>
              <a:off x="6716818" y="4182670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20427" y="0"/>
                  </a:moveTo>
                  <a:lnTo>
                    <a:pt x="0" y="9990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6"/>
            <p:cNvSpPr/>
            <p:nvPr/>
          </p:nvSpPr>
          <p:spPr>
            <a:xfrm>
              <a:off x="7932502" y="322534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1" y="1"/>
                  </a:moveTo>
                  <a:lnTo>
                    <a:pt x="0" y="9991"/>
                  </a:lnTo>
                  <a:lnTo>
                    <a:pt x="20371" y="20037"/>
                  </a:lnTo>
                  <a:lnTo>
                    <a:pt x="20371" y="1"/>
                  </a:ln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6"/>
            <p:cNvSpPr/>
            <p:nvPr/>
          </p:nvSpPr>
          <p:spPr>
            <a:xfrm>
              <a:off x="7932502" y="965890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1" y="1"/>
                  </a:moveTo>
                  <a:lnTo>
                    <a:pt x="0" y="9991"/>
                  </a:lnTo>
                  <a:lnTo>
                    <a:pt x="20371" y="20037"/>
                  </a:lnTo>
                  <a:lnTo>
                    <a:pt x="20371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6"/>
            <p:cNvSpPr/>
            <p:nvPr/>
          </p:nvSpPr>
          <p:spPr>
            <a:xfrm>
              <a:off x="7932502" y="2895958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1" y="0"/>
                  </a:moveTo>
                  <a:lnTo>
                    <a:pt x="0" y="9990"/>
                  </a:lnTo>
                  <a:lnTo>
                    <a:pt x="20371" y="20036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6"/>
            <p:cNvSpPr/>
            <p:nvPr/>
          </p:nvSpPr>
          <p:spPr>
            <a:xfrm>
              <a:off x="7932492" y="3538418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6"/>
            <p:cNvSpPr/>
            <p:nvPr/>
          </p:nvSpPr>
          <p:spPr>
            <a:xfrm>
              <a:off x="6108962" y="-11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6"/>
            <p:cNvSpPr/>
            <p:nvPr/>
          </p:nvSpPr>
          <p:spPr>
            <a:xfrm>
              <a:off x="6716818" y="-11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6"/>
            <p:cNvSpPr/>
            <p:nvPr/>
          </p:nvSpPr>
          <p:spPr>
            <a:xfrm>
              <a:off x="6716818" y="4825993"/>
              <a:ext cx="607856" cy="320811"/>
            </a:xfrm>
            <a:custGeom>
              <a:rect b="b" l="l" r="r" t="t"/>
              <a:pathLst>
                <a:path extrusionOk="0" h="9991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6"/>
            <p:cNvSpPr/>
            <p:nvPr/>
          </p:nvSpPr>
          <p:spPr>
            <a:xfrm>
              <a:off x="7324645" y="4503448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6"/>
            <p:cNvSpPr/>
            <p:nvPr/>
          </p:nvSpPr>
          <p:spPr>
            <a:xfrm>
              <a:off x="8538692" y="-11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6"/>
            <p:cNvSpPr/>
            <p:nvPr/>
          </p:nvSpPr>
          <p:spPr>
            <a:xfrm>
              <a:off x="8538692" y="4503448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6"/>
            <p:cNvSpPr/>
            <p:nvPr/>
          </p:nvSpPr>
          <p:spPr>
            <a:xfrm>
              <a:off x="5502772" y="643313"/>
              <a:ext cx="3643776" cy="3860168"/>
            </a:xfrm>
            <a:custGeom>
              <a:rect b="b" l="l" r="r" t="t"/>
              <a:pathLst>
                <a:path extrusionOk="0" h="120217" w="122449">
                  <a:moveTo>
                    <a:pt x="1" y="1"/>
                  </a:moveTo>
                  <a:lnTo>
                    <a:pt x="1" y="120216"/>
                  </a:lnTo>
                  <a:lnTo>
                    <a:pt x="122449" y="6010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6"/>
            <p:cNvSpPr/>
            <p:nvPr/>
          </p:nvSpPr>
          <p:spPr>
            <a:xfrm>
              <a:off x="7324658" y="322534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1"/>
                  </a:moveTo>
                  <a:lnTo>
                    <a:pt x="1" y="20037"/>
                  </a:lnTo>
                  <a:lnTo>
                    <a:pt x="20427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6"/>
            <p:cNvSpPr/>
            <p:nvPr/>
          </p:nvSpPr>
          <p:spPr>
            <a:xfrm>
              <a:off x="7324658" y="965890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1"/>
                  </a:moveTo>
                  <a:lnTo>
                    <a:pt x="1" y="20037"/>
                  </a:lnTo>
                  <a:lnTo>
                    <a:pt x="20427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6"/>
            <p:cNvSpPr/>
            <p:nvPr/>
          </p:nvSpPr>
          <p:spPr>
            <a:xfrm>
              <a:off x="6716831" y="32253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6"/>
            <p:cNvSpPr/>
            <p:nvPr/>
          </p:nvSpPr>
          <p:spPr>
            <a:xfrm>
              <a:off x="6716831" y="965890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6"/>
            <p:cNvSpPr/>
            <p:nvPr/>
          </p:nvSpPr>
          <p:spPr>
            <a:xfrm>
              <a:off x="7324658" y="1286669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10047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6"/>
            <p:cNvSpPr/>
            <p:nvPr/>
          </p:nvSpPr>
          <p:spPr>
            <a:xfrm>
              <a:off x="7324658" y="-11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6" name="Google Shape;286;p6"/>
          <p:cNvGrpSpPr/>
          <p:nvPr/>
        </p:nvGrpSpPr>
        <p:grpSpPr>
          <a:xfrm>
            <a:off x="-6" y="-11"/>
            <a:ext cx="2429759" cy="1609289"/>
            <a:chOff x="608719" y="-11"/>
            <a:chExt cx="2429759" cy="1609289"/>
          </a:xfrm>
        </p:grpSpPr>
        <p:sp>
          <p:nvSpPr>
            <p:cNvPr id="287" name="Google Shape;287;p6"/>
            <p:cNvSpPr/>
            <p:nvPr/>
          </p:nvSpPr>
          <p:spPr>
            <a:xfrm>
              <a:off x="608719" y="322534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6"/>
            <p:cNvSpPr/>
            <p:nvPr/>
          </p:nvSpPr>
          <p:spPr>
            <a:xfrm>
              <a:off x="608719" y="965890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6"/>
            <p:cNvSpPr/>
            <p:nvPr/>
          </p:nvSpPr>
          <p:spPr>
            <a:xfrm>
              <a:off x="1822766" y="32253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6"/>
            <p:cNvSpPr/>
            <p:nvPr/>
          </p:nvSpPr>
          <p:spPr>
            <a:xfrm>
              <a:off x="1822766" y="965890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6"/>
            <p:cNvSpPr/>
            <p:nvPr/>
          </p:nvSpPr>
          <p:spPr>
            <a:xfrm>
              <a:off x="1214909" y="-11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6"/>
            <p:cNvSpPr/>
            <p:nvPr/>
          </p:nvSpPr>
          <p:spPr>
            <a:xfrm>
              <a:off x="1822766" y="-11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6"/>
            <p:cNvSpPr/>
            <p:nvPr/>
          </p:nvSpPr>
          <p:spPr>
            <a:xfrm>
              <a:off x="608719" y="643313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6"/>
            <p:cNvSpPr/>
            <p:nvPr/>
          </p:nvSpPr>
          <p:spPr>
            <a:xfrm>
              <a:off x="1214909" y="322534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6"/>
            <p:cNvSpPr/>
            <p:nvPr/>
          </p:nvSpPr>
          <p:spPr>
            <a:xfrm>
              <a:off x="1214909" y="965890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6"/>
            <p:cNvSpPr/>
            <p:nvPr/>
          </p:nvSpPr>
          <p:spPr>
            <a:xfrm>
              <a:off x="2430592" y="322534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6"/>
            <p:cNvSpPr/>
            <p:nvPr/>
          </p:nvSpPr>
          <p:spPr>
            <a:xfrm>
              <a:off x="608719" y="-11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20372" y="0"/>
                  </a:moveTo>
                  <a:lnTo>
                    <a:pt x="1" y="10046"/>
                  </a:lnTo>
                  <a:lnTo>
                    <a:pt x="20372" y="2003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6"/>
            <p:cNvSpPr/>
            <p:nvPr/>
          </p:nvSpPr>
          <p:spPr>
            <a:xfrm>
              <a:off x="1214909" y="-11"/>
              <a:ext cx="607886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9" name="Google Shape;299;p6"/>
          <p:cNvSpPr txBox="1"/>
          <p:nvPr>
            <p:ph type="title"/>
          </p:nvPr>
        </p:nvSpPr>
        <p:spPr>
          <a:xfrm>
            <a:off x="742725" y="1652750"/>
            <a:ext cx="3892200" cy="5139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00" name="Google Shape;300;p6"/>
          <p:cNvSpPr txBox="1"/>
          <p:nvPr>
            <p:ph idx="1" type="body"/>
          </p:nvPr>
        </p:nvSpPr>
        <p:spPr>
          <a:xfrm>
            <a:off x="742725" y="2227229"/>
            <a:ext cx="3892200" cy="2232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◂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◂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◂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◂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301" name="Google Shape;301;p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2" name="Google Shape;302;p6"/>
          <p:cNvSpPr/>
          <p:nvPr/>
        </p:nvSpPr>
        <p:spPr>
          <a:xfrm>
            <a:off x="8538692" y="4825993"/>
            <a:ext cx="607856" cy="320811"/>
          </a:xfrm>
          <a:custGeom>
            <a:rect b="b" l="l" r="r" t="t"/>
            <a:pathLst>
              <a:path extrusionOk="0" h="9991" w="20427">
                <a:moveTo>
                  <a:pt x="0" y="1"/>
                </a:moveTo>
                <a:lnTo>
                  <a:pt x="0" y="9991"/>
                </a:lnTo>
                <a:lnTo>
                  <a:pt x="20427" y="9991"/>
                </a:lnTo>
                <a:lnTo>
                  <a:pt x="0" y="1"/>
                </a:lnTo>
                <a:close/>
              </a:path>
            </a:pathLst>
          </a:custGeom>
          <a:noFill/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" name="Google Shape;304;p7"/>
          <p:cNvGrpSpPr/>
          <p:nvPr/>
        </p:nvGrpSpPr>
        <p:grpSpPr>
          <a:xfrm>
            <a:off x="892" y="-11"/>
            <a:ext cx="3037586" cy="2252645"/>
            <a:chOff x="892" y="-11"/>
            <a:chExt cx="3037586" cy="2252645"/>
          </a:xfrm>
        </p:grpSpPr>
        <p:sp>
          <p:nvSpPr>
            <p:cNvPr id="305" name="Google Shape;305;p7"/>
            <p:cNvSpPr/>
            <p:nvPr/>
          </p:nvSpPr>
          <p:spPr>
            <a:xfrm>
              <a:off x="892" y="643313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7"/>
            <p:cNvSpPr/>
            <p:nvPr/>
          </p:nvSpPr>
          <p:spPr>
            <a:xfrm>
              <a:off x="608719" y="322534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7"/>
            <p:cNvSpPr/>
            <p:nvPr/>
          </p:nvSpPr>
          <p:spPr>
            <a:xfrm>
              <a:off x="608719" y="965890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7"/>
            <p:cNvSpPr/>
            <p:nvPr/>
          </p:nvSpPr>
          <p:spPr>
            <a:xfrm>
              <a:off x="1822766" y="32253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7"/>
            <p:cNvSpPr/>
            <p:nvPr/>
          </p:nvSpPr>
          <p:spPr>
            <a:xfrm>
              <a:off x="1214909" y="1286669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1"/>
                  </a:moveTo>
                  <a:lnTo>
                    <a:pt x="1" y="20037"/>
                  </a:lnTo>
                  <a:lnTo>
                    <a:pt x="20427" y="1004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7"/>
            <p:cNvSpPr/>
            <p:nvPr/>
          </p:nvSpPr>
          <p:spPr>
            <a:xfrm>
              <a:off x="1822766" y="965890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7"/>
            <p:cNvSpPr/>
            <p:nvPr/>
          </p:nvSpPr>
          <p:spPr>
            <a:xfrm>
              <a:off x="892" y="-11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7"/>
            <p:cNvSpPr/>
            <p:nvPr/>
          </p:nvSpPr>
          <p:spPr>
            <a:xfrm>
              <a:off x="608719" y="-11"/>
              <a:ext cx="606220" cy="322577"/>
            </a:xfrm>
            <a:custGeom>
              <a:rect b="b" l="l" r="r" t="t"/>
              <a:pathLst>
                <a:path extrusionOk="0" h="10046" w="20372">
                  <a:moveTo>
                    <a:pt x="1" y="0"/>
                  </a:moveTo>
                  <a:lnTo>
                    <a:pt x="1" y="1004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7"/>
            <p:cNvSpPr/>
            <p:nvPr/>
          </p:nvSpPr>
          <p:spPr>
            <a:xfrm>
              <a:off x="1214909" y="-11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7"/>
            <p:cNvSpPr/>
            <p:nvPr/>
          </p:nvSpPr>
          <p:spPr>
            <a:xfrm>
              <a:off x="1822766" y="-11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7"/>
            <p:cNvSpPr/>
            <p:nvPr/>
          </p:nvSpPr>
          <p:spPr>
            <a:xfrm>
              <a:off x="2430592" y="-11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7"/>
            <p:cNvSpPr/>
            <p:nvPr/>
          </p:nvSpPr>
          <p:spPr>
            <a:xfrm>
              <a:off x="892" y="32253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7"/>
            <p:cNvSpPr/>
            <p:nvPr/>
          </p:nvSpPr>
          <p:spPr>
            <a:xfrm>
              <a:off x="608719" y="643313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7"/>
            <p:cNvSpPr/>
            <p:nvPr/>
          </p:nvSpPr>
          <p:spPr>
            <a:xfrm>
              <a:off x="892" y="965890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7"/>
            <p:cNvSpPr/>
            <p:nvPr/>
          </p:nvSpPr>
          <p:spPr>
            <a:xfrm>
              <a:off x="608719" y="1286669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7"/>
            <p:cNvSpPr/>
            <p:nvPr/>
          </p:nvSpPr>
          <p:spPr>
            <a:xfrm>
              <a:off x="892" y="1609246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6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7"/>
            <p:cNvSpPr/>
            <p:nvPr/>
          </p:nvSpPr>
          <p:spPr>
            <a:xfrm>
              <a:off x="1214909" y="322534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7"/>
            <p:cNvSpPr/>
            <p:nvPr/>
          </p:nvSpPr>
          <p:spPr>
            <a:xfrm>
              <a:off x="1214909" y="965890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7"/>
            <p:cNvSpPr/>
            <p:nvPr/>
          </p:nvSpPr>
          <p:spPr>
            <a:xfrm>
              <a:off x="1214909" y="1609246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6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7"/>
            <p:cNvSpPr/>
            <p:nvPr/>
          </p:nvSpPr>
          <p:spPr>
            <a:xfrm>
              <a:off x="2430592" y="322534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7"/>
            <p:cNvSpPr/>
            <p:nvPr/>
          </p:nvSpPr>
          <p:spPr>
            <a:xfrm>
              <a:off x="892" y="-11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7"/>
            <p:cNvSpPr/>
            <p:nvPr/>
          </p:nvSpPr>
          <p:spPr>
            <a:xfrm>
              <a:off x="608719" y="-11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20372" y="0"/>
                  </a:moveTo>
                  <a:lnTo>
                    <a:pt x="1" y="10046"/>
                  </a:lnTo>
                  <a:lnTo>
                    <a:pt x="20372" y="2003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7"/>
            <p:cNvSpPr/>
            <p:nvPr/>
          </p:nvSpPr>
          <p:spPr>
            <a:xfrm>
              <a:off x="1214909" y="-11"/>
              <a:ext cx="607886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8" name="Google Shape;328;p7"/>
          <p:cNvGrpSpPr/>
          <p:nvPr/>
        </p:nvGrpSpPr>
        <p:grpSpPr>
          <a:xfrm>
            <a:off x="6714243" y="3860093"/>
            <a:ext cx="2429755" cy="1286712"/>
            <a:chOff x="6714243" y="3860093"/>
            <a:chExt cx="2429755" cy="1286712"/>
          </a:xfrm>
        </p:grpSpPr>
        <p:sp>
          <p:nvSpPr>
            <p:cNvPr id="329" name="Google Shape;329;p7"/>
            <p:cNvSpPr/>
            <p:nvPr/>
          </p:nvSpPr>
          <p:spPr>
            <a:xfrm>
              <a:off x="7929952" y="3860093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7"/>
            <p:cNvSpPr/>
            <p:nvPr/>
          </p:nvSpPr>
          <p:spPr>
            <a:xfrm>
              <a:off x="8536142" y="4182670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0" y="0"/>
                  </a:moveTo>
                  <a:lnTo>
                    <a:pt x="0" y="20036"/>
                  </a:lnTo>
                  <a:lnTo>
                    <a:pt x="20427" y="99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7"/>
            <p:cNvSpPr/>
            <p:nvPr/>
          </p:nvSpPr>
          <p:spPr>
            <a:xfrm>
              <a:off x="7322095" y="4825993"/>
              <a:ext cx="607886" cy="320811"/>
            </a:xfrm>
            <a:custGeom>
              <a:rect b="b" l="l" r="r" t="t"/>
              <a:pathLst>
                <a:path extrusionOk="0" h="9991" w="20428">
                  <a:moveTo>
                    <a:pt x="1" y="1"/>
                  </a:moveTo>
                  <a:lnTo>
                    <a:pt x="1" y="9991"/>
                  </a:lnTo>
                  <a:lnTo>
                    <a:pt x="20427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7"/>
            <p:cNvSpPr/>
            <p:nvPr/>
          </p:nvSpPr>
          <p:spPr>
            <a:xfrm>
              <a:off x="7929952" y="4503448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7"/>
            <p:cNvSpPr/>
            <p:nvPr/>
          </p:nvSpPr>
          <p:spPr>
            <a:xfrm>
              <a:off x="8536142" y="4825993"/>
              <a:ext cx="607856" cy="320811"/>
            </a:xfrm>
            <a:custGeom>
              <a:rect b="b" l="l" r="r" t="t"/>
              <a:pathLst>
                <a:path extrusionOk="0" h="9991" w="20427">
                  <a:moveTo>
                    <a:pt x="0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7"/>
            <p:cNvSpPr/>
            <p:nvPr/>
          </p:nvSpPr>
          <p:spPr>
            <a:xfrm>
              <a:off x="7322095" y="3860093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7"/>
            <p:cNvSpPr/>
            <p:nvPr/>
          </p:nvSpPr>
          <p:spPr>
            <a:xfrm>
              <a:off x="8536142" y="3860093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7"/>
            <p:cNvSpPr/>
            <p:nvPr/>
          </p:nvSpPr>
          <p:spPr>
            <a:xfrm>
              <a:off x="7929952" y="4182670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20371" y="0"/>
                  </a:moveTo>
                  <a:lnTo>
                    <a:pt x="0" y="9990"/>
                  </a:lnTo>
                  <a:lnTo>
                    <a:pt x="20371" y="20036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7"/>
            <p:cNvSpPr/>
            <p:nvPr/>
          </p:nvSpPr>
          <p:spPr>
            <a:xfrm>
              <a:off x="7322095" y="4503448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7"/>
            <p:cNvSpPr/>
            <p:nvPr/>
          </p:nvSpPr>
          <p:spPr>
            <a:xfrm>
              <a:off x="7929952" y="4825993"/>
              <a:ext cx="606220" cy="320811"/>
            </a:xfrm>
            <a:custGeom>
              <a:rect b="b" l="l" r="r" t="t"/>
              <a:pathLst>
                <a:path extrusionOk="0" h="9991" w="20372">
                  <a:moveTo>
                    <a:pt x="20371" y="1"/>
                  </a:moveTo>
                  <a:lnTo>
                    <a:pt x="0" y="9991"/>
                  </a:lnTo>
                  <a:lnTo>
                    <a:pt x="20371" y="9991"/>
                  </a:lnTo>
                  <a:lnTo>
                    <a:pt x="20371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7"/>
            <p:cNvSpPr/>
            <p:nvPr/>
          </p:nvSpPr>
          <p:spPr>
            <a:xfrm>
              <a:off x="8536142" y="4503448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7"/>
            <p:cNvSpPr/>
            <p:nvPr/>
          </p:nvSpPr>
          <p:spPr>
            <a:xfrm>
              <a:off x="6714243" y="4825993"/>
              <a:ext cx="607856" cy="320811"/>
            </a:xfrm>
            <a:custGeom>
              <a:rect b="b" l="l" r="r" t="t"/>
              <a:pathLst>
                <a:path extrusionOk="0" h="9991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1" name="Google Shape;341;p7"/>
          <p:cNvSpPr txBox="1"/>
          <p:nvPr>
            <p:ph type="title"/>
          </p:nvPr>
        </p:nvSpPr>
        <p:spPr>
          <a:xfrm>
            <a:off x="1320025" y="866525"/>
            <a:ext cx="6455700" cy="668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42" name="Google Shape;342;p7"/>
          <p:cNvSpPr txBox="1"/>
          <p:nvPr>
            <p:ph idx="1" type="body"/>
          </p:nvPr>
        </p:nvSpPr>
        <p:spPr>
          <a:xfrm>
            <a:off x="1320025" y="1582625"/>
            <a:ext cx="3133500" cy="29553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◂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◂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◂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◂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43" name="Google Shape;343;p7"/>
          <p:cNvSpPr txBox="1"/>
          <p:nvPr>
            <p:ph idx="2" type="body"/>
          </p:nvPr>
        </p:nvSpPr>
        <p:spPr>
          <a:xfrm>
            <a:off x="4642177" y="1582625"/>
            <a:ext cx="3133500" cy="29553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◂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◂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◂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◂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44" name="Google Shape;344;p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6" name="Google Shape;346;p8"/>
          <p:cNvGrpSpPr/>
          <p:nvPr/>
        </p:nvGrpSpPr>
        <p:grpSpPr>
          <a:xfrm>
            <a:off x="6714243" y="3860093"/>
            <a:ext cx="2429755" cy="1286712"/>
            <a:chOff x="6714243" y="3860093"/>
            <a:chExt cx="2429755" cy="1286712"/>
          </a:xfrm>
        </p:grpSpPr>
        <p:sp>
          <p:nvSpPr>
            <p:cNvPr id="347" name="Google Shape;347;p8"/>
            <p:cNvSpPr/>
            <p:nvPr/>
          </p:nvSpPr>
          <p:spPr>
            <a:xfrm>
              <a:off x="7929952" y="3860093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8"/>
            <p:cNvSpPr/>
            <p:nvPr/>
          </p:nvSpPr>
          <p:spPr>
            <a:xfrm>
              <a:off x="8536142" y="4182670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0" y="0"/>
                  </a:moveTo>
                  <a:lnTo>
                    <a:pt x="0" y="20036"/>
                  </a:lnTo>
                  <a:lnTo>
                    <a:pt x="20427" y="99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8"/>
            <p:cNvSpPr/>
            <p:nvPr/>
          </p:nvSpPr>
          <p:spPr>
            <a:xfrm>
              <a:off x="7322095" y="4825993"/>
              <a:ext cx="607886" cy="320811"/>
            </a:xfrm>
            <a:custGeom>
              <a:rect b="b" l="l" r="r" t="t"/>
              <a:pathLst>
                <a:path extrusionOk="0" h="9991" w="20428">
                  <a:moveTo>
                    <a:pt x="1" y="1"/>
                  </a:moveTo>
                  <a:lnTo>
                    <a:pt x="1" y="9991"/>
                  </a:lnTo>
                  <a:lnTo>
                    <a:pt x="20427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8"/>
            <p:cNvSpPr/>
            <p:nvPr/>
          </p:nvSpPr>
          <p:spPr>
            <a:xfrm>
              <a:off x="7929952" y="4503448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8"/>
            <p:cNvSpPr/>
            <p:nvPr/>
          </p:nvSpPr>
          <p:spPr>
            <a:xfrm>
              <a:off x="8536142" y="4825993"/>
              <a:ext cx="607856" cy="320811"/>
            </a:xfrm>
            <a:custGeom>
              <a:rect b="b" l="l" r="r" t="t"/>
              <a:pathLst>
                <a:path extrusionOk="0" h="9991" w="20427">
                  <a:moveTo>
                    <a:pt x="0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8"/>
            <p:cNvSpPr/>
            <p:nvPr/>
          </p:nvSpPr>
          <p:spPr>
            <a:xfrm>
              <a:off x="7322095" y="3860093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8"/>
            <p:cNvSpPr/>
            <p:nvPr/>
          </p:nvSpPr>
          <p:spPr>
            <a:xfrm>
              <a:off x="8536142" y="3860093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8"/>
            <p:cNvSpPr/>
            <p:nvPr/>
          </p:nvSpPr>
          <p:spPr>
            <a:xfrm>
              <a:off x="7929952" y="4182670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20371" y="0"/>
                  </a:moveTo>
                  <a:lnTo>
                    <a:pt x="0" y="9990"/>
                  </a:lnTo>
                  <a:lnTo>
                    <a:pt x="20371" y="20036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8"/>
            <p:cNvSpPr/>
            <p:nvPr/>
          </p:nvSpPr>
          <p:spPr>
            <a:xfrm>
              <a:off x="7322095" y="4503448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8"/>
            <p:cNvSpPr/>
            <p:nvPr/>
          </p:nvSpPr>
          <p:spPr>
            <a:xfrm>
              <a:off x="7929952" y="4825993"/>
              <a:ext cx="606220" cy="320811"/>
            </a:xfrm>
            <a:custGeom>
              <a:rect b="b" l="l" r="r" t="t"/>
              <a:pathLst>
                <a:path extrusionOk="0" h="9991" w="20372">
                  <a:moveTo>
                    <a:pt x="20371" y="1"/>
                  </a:moveTo>
                  <a:lnTo>
                    <a:pt x="0" y="9991"/>
                  </a:lnTo>
                  <a:lnTo>
                    <a:pt x="20371" y="9991"/>
                  </a:lnTo>
                  <a:lnTo>
                    <a:pt x="20371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8"/>
            <p:cNvSpPr/>
            <p:nvPr/>
          </p:nvSpPr>
          <p:spPr>
            <a:xfrm>
              <a:off x="8536142" y="4503448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8"/>
            <p:cNvSpPr/>
            <p:nvPr/>
          </p:nvSpPr>
          <p:spPr>
            <a:xfrm>
              <a:off x="6714243" y="4825993"/>
              <a:ext cx="607856" cy="320811"/>
            </a:xfrm>
            <a:custGeom>
              <a:rect b="b" l="l" r="r" t="t"/>
              <a:pathLst>
                <a:path extrusionOk="0" h="9991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9" name="Google Shape;359;p8"/>
          <p:cNvGrpSpPr/>
          <p:nvPr/>
        </p:nvGrpSpPr>
        <p:grpSpPr>
          <a:xfrm>
            <a:off x="892" y="-11"/>
            <a:ext cx="3037586" cy="2252645"/>
            <a:chOff x="892" y="-11"/>
            <a:chExt cx="3037586" cy="2252645"/>
          </a:xfrm>
        </p:grpSpPr>
        <p:sp>
          <p:nvSpPr>
            <p:cNvPr id="360" name="Google Shape;360;p8"/>
            <p:cNvSpPr/>
            <p:nvPr/>
          </p:nvSpPr>
          <p:spPr>
            <a:xfrm>
              <a:off x="892" y="643313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8"/>
            <p:cNvSpPr/>
            <p:nvPr/>
          </p:nvSpPr>
          <p:spPr>
            <a:xfrm>
              <a:off x="608719" y="322534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8"/>
            <p:cNvSpPr/>
            <p:nvPr/>
          </p:nvSpPr>
          <p:spPr>
            <a:xfrm>
              <a:off x="608719" y="965890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8"/>
            <p:cNvSpPr/>
            <p:nvPr/>
          </p:nvSpPr>
          <p:spPr>
            <a:xfrm>
              <a:off x="1822766" y="32253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8"/>
            <p:cNvSpPr/>
            <p:nvPr/>
          </p:nvSpPr>
          <p:spPr>
            <a:xfrm>
              <a:off x="1214909" y="1286669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1"/>
                  </a:moveTo>
                  <a:lnTo>
                    <a:pt x="1" y="20037"/>
                  </a:lnTo>
                  <a:lnTo>
                    <a:pt x="20427" y="1004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8"/>
            <p:cNvSpPr/>
            <p:nvPr/>
          </p:nvSpPr>
          <p:spPr>
            <a:xfrm>
              <a:off x="1822766" y="965890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8"/>
            <p:cNvSpPr/>
            <p:nvPr/>
          </p:nvSpPr>
          <p:spPr>
            <a:xfrm>
              <a:off x="892" y="-11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8"/>
            <p:cNvSpPr/>
            <p:nvPr/>
          </p:nvSpPr>
          <p:spPr>
            <a:xfrm>
              <a:off x="608719" y="-11"/>
              <a:ext cx="606220" cy="322577"/>
            </a:xfrm>
            <a:custGeom>
              <a:rect b="b" l="l" r="r" t="t"/>
              <a:pathLst>
                <a:path extrusionOk="0" h="10046" w="20372">
                  <a:moveTo>
                    <a:pt x="1" y="0"/>
                  </a:moveTo>
                  <a:lnTo>
                    <a:pt x="1" y="1004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8"/>
            <p:cNvSpPr/>
            <p:nvPr/>
          </p:nvSpPr>
          <p:spPr>
            <a:xfrm>
              <a:off x="1214909" y="-11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8"/>
            <p:cNvSpPr/>
            <p:nvPr/>
          </p:nvSpPr>
          <p:spPr>
            <a:xfrm>
              <a:off x="1822766" y="-11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8"/>
            <p:cNvSpPr/>
            <p:nvPr/>
          </p:nvSpPr>
          <p:spPr>
            <a:xfrm>
              <a:off x="2430592" y="-11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8"/>
            <p:cNvSpPr/>
            <p:nvPr/>
          </p:nvSpPr>
          <p:spPr>
            <a:xfrm>
              <a:off x="892" y="32253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8"/>
            <p:cNvSpPr/>
            <p:nvPr/>
          </p:nvSpPr>
          <p:spPr>
            <a:xfrm>
              <a:off x="608719" y="643313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8"/>
            <p:cNvSpPr/>
            <p:nvPr/>
          </p:nvSpPr>
          <p:spPr>
            <a:xfrm>
              <a:off x="892" y="965890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8"/>
            <p:cNvSpPr/>
            <p:nvPr/>
          </p:nvSpPr>
          <p:spPr>
            <a:xfrm>
              <a:off x="608719" y="1286669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8"/>
            <p:cNvSpPr/>
            <p:nvPr/>
          </p:nvSpPr>
          <p:spPr>
            <a:xfrm>
              <a:off x="892" y="1609246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6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8"/>
            <p:cNvSpPr/>
            <p:nvPr/>
          </p:nvSpPr>
          <p:spPr>
            <a:xfrm>
              <a:off x="1214909" y="322534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8"/>
            <p:cNvSpPr/>
            <p:nvPr/>
          </p:nvSpPr>
          <p:spPr>
            <a:xfrm>
              <a:off x="1214909" y="965890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8"/>
            <p:cNvSpPr/>
            <p:nvPr/>
          </p:nvSpPr>
          <p:spPr>
            <a:xfrm>
              <a:off x="1214909" y="1609246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6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8"/>
            <p:cNvSpPr/>
            <p:nvPr/>
          </p:nvSpPr>
          <p:spPr>
            <a:xfrm>
              <a:off x="2430592" y="322534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8"/>
            <p:cNvSpPr/>
            <p:nvPr/>
          </p:nvSpPr>
          <p:spPr>
            <a:xfrm>
              <a:off x="892" y="-11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8"/>
            <p:cNvSpPr/>
            <p:nvPr/>
          </p:nvSpPr>
          <p:spPr>
            <a:xfrm>
              <a:off x="608719" y="-11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20372" y="0"/>
                  </a:moveTo>
                  <a:lnTo>
                    <a:pt x="1" y="10046"/>
                  </a:lnTo>
                  <a:lnTo>
                    <a:pt x="20372" y="2003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8"/>
            <p:cNvSpPr/>
            <p:nvPr/>
          </p:nvSpPr>
          <p:spPr>
            <a:xfrm>
              <a:off x="1214909" y="-11"/>
              <a:ext cx="607886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3" name="Google Shape;383;p8"/>
          <p:cNvSpPr txBox="1"/>
          <p:nvPr>
            <p:ph type="title"/>
          </p:nvPr>
        </p:nvSpPr>
        <p:spPr>
          <a:xfrm>
            <a:off x="1320025" y="866525"/>
            <a:ext cx="6455700" cy="668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84" name="Google Shape;384;p8"/>
          <p:cNvSpPr txBox="1"/>
          <p:nvPr>
            <p:ph idx="1" type="body"/>
          </p:nvPr>
        </p:nvSpPr>
        <p:spPr>
          <a:xfrm>
            <a:off x="1320025" y="1849075"/>
            <a:ext cx="2080800" cy="2656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◂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◂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◂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◂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85" name="Google Shape;385;p8"/>
          <p:cNvSpPr txBox="1"/>
          <p:nvPr>
            <p:ph idx="2" type="body"/>
          </p:nvPr>
        </p:nvSpPr>
        <p:spPr>
          <a:xfrm>
            <a:off x="3507463" y="1849075"/>
            <a:ext cx="2080800" cy="2656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◂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◂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◂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◂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86" name="Google Shape;386;p8"/>
          <p:cNvSpPr txBox="1"/>
          <p:nvPr>
            <p:ph idx="3" type="body"/>
          </p:nvPr>
        </p:nvSpPr>
        <p:spPr>
          <a:xfrm>
            <a:off x="5694901" y="1849075"/>
            <a:ext cx="2080800" cy="2656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◂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◂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◂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◂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87" name="Google Shape;387;p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" name="Google Shape;389;p9"/>
          <p:cNvGrpSpPr/>
          <p:nvPr/>
        </p:nvGrpSpPr>
        <p:grpSpPr>
          <a:xfrm flipH="1" rot="10800000">
            <a:off x="900" y="3856775"/>
            <a:ext cx="9143992" cy="1286721"/>
            <a:chOff x="900" y="0"/>
            <a:chExt cx="9143992" cy="1286721"/>
          </a:xfrm>
        </p:grpSpPr>
        <p:sp>
          <p:nvSpPr>
            <p:cNvPr id="390" name="Google Shape;390;p9"/>
            <p:cNvSpPr/>
            <p:nvPr/>
          </p:nvSpPr>
          <p:spPr>
            <a:xfrm>
              <a:off x="4878953" y="643320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9"/>
            <p:cNvSpPr/>
            <p:nvPr/>
          </p:nvSpPr>
          <p:spPr>
            <a:xfrm>
              <a:off x="5488830" y="322543"/>
              <a:ext cx="608257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9"/>
            <p:cNvSpPr/>
            <p:nvPr/>
          </p:nvSpPr>
          <p:spPr>
            <a:xfrm>
              <a:off x="8536629" y="863"/>
              <a:ext cx="608257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9"/>
            <p:cNvSpPr/>
            <p:nvPr/>
          </p:nvSpPr>
          <p:spPr>
            <a:xfrm>
              <a:off x="6706973" y="322543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9"/>
            <p:cNvSpPr/>
            <p:nvPr/>
          </p:nvSpPr>
          <p:spPr>
            <a:xfrm>
              <a:off x="4878953" y="0"/>
              <a:ext cx="609899" cy="643356"/>
            </a:xfrm>
            <a:custGeom>
              <a:rect b="b" l="l" r="r" t="t"/>
              <a:pathLst>
                <a:path extrusionOk="0" h="20036" w="20427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9"/>
            <p:cNvSpPr/>
            <p:nvPr/>
          </p:nvSpPr>
          <p:spPr>
            <a:xfrm>
              <a:off x="5488830" y="0"/>
              <a:ext cx="608257" cy="322577"/>
            </a:xfrm>
            <a:custGeom>
              <a:rect b="b" l="l" r="r" t="t"/>
              <a:pathLst>
                <a:path extrusionOk="0" h="10046" w="20372">
                  <a:moveTo>
                    <a:pt x="1" y="0"/>
                  </a:moveTo>
                  <a:lnTo>
                    <a:pt x="1" y="1004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9"/>
            <p:cNvSpPr/>
            <p:nvPr/>
          </p:nvSpPr>
          <p:spPr>
            <a:xfrm>
              <a:off x="6097065" y="0"/>
              <a:ext cx="609929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9"/>
            <p:cNvSpPr/>
            <p:nvPr/>
          </p:nvSpPr>
          <p:spPr>
            <a:xfrm>
              <a:off x="6706973" y="0"/>
              <a:ext cx="609899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9"/>
            <p:cNvSpPr/>
            <p:nvPr/>
          </p:nvSpPr>
          <p:spPr>
            <a:xfrm>
              <a:off x="7316850" y="0"/>
              <a:ext cx="609929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9"/>
            <p:cNvSpPr/>
            <p:nvPr/>
          </p:nvSpPr>
          <p:spPr>
            <a:xfrm>
              <a:off x="4878953" y="322543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9"/>
            <p:cNvSpPr/>
            <p:nvPr/>
          </p:nvSpPr>
          <p:spPr>
            <a:xfrm>
              <a:off x="5488830" y="643320"/>
              <a:ext cx="608257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9"/>
            <p:cNvSpPr/>
            <p:nvPr/>
          </p:nvSpPr>
          <p:spPr>
            <a:xfrm>
              <a:off x="7926751" y="863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9"/>
            <p:cNvSpPr/>
            <p:nvPr/>
          </p:nvSpPr>
          <p:spPr>
            <a:xfrm>
              <a:off x="8536629" y="321640"/>
              <a:ext cx="608257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9"/>
            <p:cNvSpPr/>
            <p:nvPr/>
          </p:nvSpPr>
          <p:spPr>
            <a:xfrm>
              <a:off x="6097065" y="322543"/>
              <a:ext cx="609929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9"/>
            <p:cNvSpPr/>
            <p:nvPr/>
          </p:nvSpPr>
          <p:spPr>
            <a:xfrm>
              <a:off x="6706962" y="643329"/>
              <a:ext cx="609929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9"/>
            <p:cNvSpPr/>
            <p:nvPr/>
          </p:nvSpPr>
          <p:spPr>
            <a:xfrm>
              <a:off x="4878953" y="0"/>
              <a:ext cx="609899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9"/>
            <p:cNvSpPr/>
            <p:nvPr/>
          </p:nvSpPr>
          <p:spPr>
            <a:xfrm>
              <a:off x="5488830" y="0"/>
              <a:ext cx="608257" cy="643356"/>
            </a:xfrm>
            <a:custGeom>
              <a:rect b="b" l="l" r="r" t="t"/>
              <a:pathLst>
                <a:path extrusionOk="0" h="20036" w="20372">
                  <a:moveTo>
                    <a:pt x="20372" y="0"/>
                  </a:moveTo>
                  <a:lnTo>
                    <a:pt x="1" y="10046"/>
                  </a:lnTo>
                  <a:lnTo>
                    <a:pt x="20372" y="2003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9"/>
            <p:cNvSpPr/>
            <p:nvPr/>
          </p:nvSpPr>
          <p:spPr>
            <a:xfrm>
              <a:off x="6097065" y="0"/>
              <a:ext cx="609929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9"/>
            <p:cNvSpPr/>
            <p:nvPr/>
          </p:nvSpPr>
          <p:spPr>
            <a:xfrm>
              <a:off x="8534993" y="0"/>
              <a:ext cx="609899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9"/>
            <p:cNvSpPr/>
            <p:nvPr/>
          </p:nvSpPr>
          <p:spPr>
            <a:xfrm>
              <a:off x="7926757" y="0"/>
              <a:ext cx="608257" cy="322577"/>
            </a:xfrm>
            <a:custGeom>
              <a:rect b="b" l="l" r="r" t="t"/>
              <a:pathLst>
                <a:path extrusionOk="0" h="10046" w="20372">
                  <a:moveTo>
                    <a:pt x="0" y="0"/>
                  </a:moveTo>
                  <a:lnTo>
                    <a:pt x="0" y="10046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9"/>
            <p:cNvSpPr/>
            <p:nvPr/>
          </p:nvSpPr>
          <p:spPr>
            <a:xfrm>
              <a:off x="7925909" y="321643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9"/>
            <p:cNvSpPr/>
            <p:nvPr/>
          </p:nvSpPr>
          <p:spPr>
            <a:xfrm flipH="1">
              <a:off x="7316858" y="643329"/>
              <a:ext cx="609929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9"/>
            <p:cNvSpPr/>
            <p:nvPr/>
          </p:nvSpPr>
          <p:spPr>
            <a:xfrm>
              <a:off x="900" y="643324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9"/>
            <p:cNvSpPr/>
            <p:nvPr/>
          </p:nvSpPr>
          <p:spPr>
            <a:xfrm>
              <a:off x="610793" y="322545"/>
              <a:ext cx="608257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9"/>
            <p:cNvSpPr/>
            <p:nvPr/>
          </p:nvSpPr>
          <p:spPr>
            <a:xfrm>
              <a:off x="3658671" y="863"/>
              <a:ext cx="608257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9"/>
            <p:cNvSpPr/>
            <p:nvPr/>
          </p:nvSpPr>
          <p:spPr>
            <a:xfrm>
              <a:off x="1828968" y="322545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9"/>
            <p:cNvSpPr/>
            <p:nvPr/>
          </p:nvSpPr>
          <p:spPr>
            <a:xfrm>
              <a:off x="4266922" y="321642"/>
              <a:ext cx="609929" cy="643388"/>
            </a:xfrm>
            <a:custGeom>
              <a:rect b="b" l="l" r="r" t="t"/>
              <a:pathLst>
                <a:path extrusionOk="0" h="20037" w="20428">
                  <a:moveTo>
                    <a:pt x="1" y="1"/>
                  </a:moveTo>
                  <a:lnTo>
                    <a:pt x="1" y="20037"/>
                  </a:lnTo>
                  <a:lnTo>
                    <a:pt x="20427" y="1004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9"/>
            <p:cNvSpPr/>
            <p:nvPr/>
          </p:nvSpPr>
          <p:spPr>
            <a:xfrm>
              <a:off x="900" y="0"/>
              <a:ext cx="609899" cy="643356"/>
            </a:xfrm>
            <a:custGeom>
              <a:rect b="b" l="l" r="r" t="t"/>
              <a:pathLst>
                <a:path extrusionOk="0" h="20036" w="20427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9"/>
            <p:cNvSpPr/>
            <p:nvPr/>
          </p:nvSpPr>
          <p:spPr>
            <a:xfrm>
              <a:off x="610793" y="0"/>
              <a:ext cx="608257" cy="322577"/>
            </a:xfrm>
            <a:custGeom>
              <a:rect b="b" l="l" r="r" t="t"/>
              <a:pathLst>
                <a:path extrusionOk="0" h="10046" w="20372">
                  <a:moveTo>
                    <a:pt x="1" y="0"/>
                  </a:moveTo>
                  <a:lnTo>
                    <a:pt x="1" y="1004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9"/>
            <p:cNvSpPr/>
            <p:nvPr/>
          </p:nvSpPr>
          <p:spPr>
            <a:xfrm>
              <a:off x="1219044" y="0"/>
              <a:ext cx="609929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9"/>
            <p:cNvSpPr/>
            <p:nvPr/>
          </p:nvSpPr>
          <p:spPr>
            <a:xfrm>
              <a:off x="1828968" y="0"/>
              <a:ext cx="609899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9"/>
            <p:cNvSpPr/>
            <p:nvPr/>
          </p:nvSpPr>
          <p:spPr>
            <a:xfrm>
              <a:off x="2438861" y="0"/>
              <a:ext cx="609929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9"/>
            <p:cNvSpPr/>
            <p:nvPr/>
          </p:nvSpPr>
          <p:spPr>
            <a:xfrm>
              <a:off x="900" y="322545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9"/>
            <p:cNvSpPr/>
            <p:nvPr/>
          </p:nvSpPr>
          <p:spPr>
            <a:xfrm>
              <a:off x="610793" y="643324"/>
              <a:ext cx="608257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9"/>
            <p:cNvSpPr/>
            <p:nvPr/>
          </p:nvSpPr>
          <p:spPr>
            <a:xfrm>
              <a:off x="3048778" y="863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9"/>
            <p:cNvSpPr/>
            <p:nvPr/>
          </p:nvSpPr>
          <p:spPr>
            <a:xfrm>
              <a:off x="3658671" y="321642"/>
              <a:ext cx="608257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9"/>
            <p:cNvSpPr/>
            <p:nvPr/>
          </p:nvSpPr>
          <p:spPr>
            <a:xfrm>
              <a:off x="1219044" y="322545"/>
              <a:ext cx="609929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9"/>
            <p:cNvSpPr/>
            <p:nvPr/>
          </p:nvSpPr>
          <p:spPr>
            <a:xfrm>
              <a:off x="4266922" y="863"/>
              <a:ext cx="609929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9"/>
            <p:cNvSpPr/>
            <p:nvPr/>
          </p:nvSpPr>
          <p:spPr>
            <a:xfrm>
              <a:off x="900" y="0"/>
              <a:ext cx="609899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9"/>
            <p:cNvSpPr/>
            <p:nvPr/>
          </p:nvSpPr>
          <p:spPr>
            <a:xfrm>
              <a:off x="610793" y="0"/>
              <a:ext cx="608257" cy="643356"/>
            </a:xfrm>
            <a:custGeom>
              <a:rect b="b" l="l" r="r" t="t"/>
              <a:pathLst>
                <a:path extrusionOk="0" h="20036" w="20372">
                  <a:moveTo>
                    <a:pt x="20372" y="0"/>
                  </a:moveTo>
                  <a:lnTo>
                    <a:pt x="1" y="10046"/>
                  </a:lnTo>
                  <a:lnTo>
                    <a:pt x="20372" y="2003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9"/>
            <p:cNvSpPr/>
            <p:nvPr/>
          </p:nvSpPr>
          <p:spPr>
            <a:xfrm>
              <a:off x="1219044" y="0"/>
              <a:ext cx="609929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9"/>
            <p:cNvSpPr/>
            <p:nvPr/>
          </p:nvSpPr>
          <p:spPr>
            <a:xfrm>
              <a:off x="4266958" y="0"/>
              <a:ext cx="609899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9"/>
            <p:cNvSpPr/>
            <p:nvPr/>
          </p:nvSpPr>
          <p:spPr>
            <a:xfrm>
              <a:off x="3657035" y="0"/>
              <a:ext cx="609899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9"/>
            <p:cNvSpPr/>
            <p:nvPr/>
          </p:nvSpPr>
          <p:spPr>
            <a:xfrm>
              <a:off x="3048784" y="0"/>
              <a:ext cx="608257" cy="322577"/>
            </a:xfrm>
            <a:custGeom>
              <a:rect b="b" l="l" r="r" t="t"/>
              <a:pathLst>
                <a:path extrusionOk="0" h="10046" w="20372">
                  <a:moveTo>
                    <a:pt x="0" y="0"/>
                  </a:moveTo>
                  <a:lnTo>
                    <a:pt x="0" y="10046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9"/>
            <p:cNvSpPr/>
            <p:nvPr/>
          </p:nvSpPr>
          <p:spPr>
            <a:xfrm>
              <a:off x="2438861" y="0"/>
              <a:ext cx="609929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9"/>
            <p:cNvSpPr/>
            <p:nvPr/>
          </p:nvSpPr>
          <p:spPr>
            <a:xfrm>
              <a:off x="3047936" y="321645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9"/>
            <p:cNvSpPr/>
            <p:nvPr/>
          </p:nvSpPr>
          <p:spPr>
            <a:xfrm flipH="1">
              <a:off x="3658935" y="643332"/>
              <a:ext cx="609929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9"/>
            <p:cNvSpPr/>
            <p:nvPr/>
          </p:nvSpPr>
          <p:spPr>
            <a:xfrm flipH="1">
              <a:off x="1219312" y="643329"/>
              <a:ext cx="609929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8" name="Google Shape;438;p9"/>
          <p:cNvSpPr txBox="1"/>
          <p:nvPr>
            <p:ph type="title"/>
          </p:nvPr>
        </p:nvSpPr>
        <p:spPr>
          <a:xfrm>
            <a:off x="0" y="0"/>
            <a:ext cx="9144000" cy="696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39" name="Google Shape;439;p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1" name="Google Shape;441;p10"/>
          <p:cNvGrpSpPr/>
          <p:nvPr/>
        </p:nvGrpSpPr>
        <p:grpSpPr>
          <a:xfrm>
            <a:off x="4283712" y="3856784"/>
            <a:ext cx="4860278" cy="1286730"/>
            <a:chOff x="4283712" y="3856784"/>
            <a:chExt cx="4860278" cy="1286730"/>
          </a:xfrm>
        </p:grpSpPr>
        <p:sp>
          <p:nvSpPr>
            <p:cNvPr id="442" name="Google Shape;442;p10"/>
            <p:cNvSpPr/>
            <p:nvPr/>
          </p:nvSpPr>
          <p:spPr>
            <a:xfrm rot="10800000">
              <a:off x="8536133" y="385678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10"/>
            <p:cNvSpPr/>
            <p:nvPr/>
          </p:nvSpPr>
          <p:spPr>
            <a:xfrm rot="10800000">
              <a:off x="7929943" y="4177563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10"/>
            <p:cNvSpPr/>
            <p:nvPr/>
          </p:nvSpPr>
          <p:spPr>
            <a:xfrm rot="10800000">
              <a:off x="4892393" y="4499245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10"/>
            <p:cNvSpPr/>
            <p:nvPr/>
          </p:nvSpPr>
          <p:spPr>
            <a:xfrm rot="10800000">
              <a:off x="8536133" y="4500140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10"/>
            <p:cNvSpPr/>
            <p:nvPr/>
          </p:nvSpPr>
          <p:spPr>
            <a:xfrm rot="10800000">
              <a:off x="7929943" y="4820919"/>
              <a:ext cx="606220" cy="322577"/>
            </a:xfrm>
            <a:custGeom>
              <a:rect b="b" l="l" r="r" t="t"/>
              <a:pathLst>
                <a:path extrusionOk="0" h="10046" w="20372">
                  <a:moveTo>
                    <a:pt x="1" y="0"/>
                  </a:moveTo>
                  <a:lnTo>
                    <a:pt x="1" y="1004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10"/>
            <p:cNvSpPr/>
            <p:nvPr/>
          </p:nvSpPr>
          <p:spPr>
            <a:xfrm rot="10800000">
              <a:off x="7322087" y="4500140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10"/>
            <p:cNvSpPr/>
            <p:nvPr/>
          </p:nvSpPr>
          <p:spPr>
            <a:xfrm rot="10800000">
              <a:off x="6714260" y="4820919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10"/>
            <p:cNvSpPr/>
            <p:nvPr/>
          </p:nvSpPr>
          <p:spPr>
            <a:xfrm rot="10800000">
              <a:off x="6106404" y="4500140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10"/>
            <p:cNvSpPr/>
            <p:nvPr/>
          </p:nvSpPr>
          <p:spPr>
            <a:xfrm rot="10800000">
              <a:off x="8536133" y="4177563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10"/>
            <p:cNvSpPr/>
            <p:nvPr/>
          </p:nvSpPr>
          <p:spPr>
            <a:xfrm rot="10800000">
              <a:off x="7929943" y="3856784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10"/>
            <p:cNvSpPr/>
            <p:nvPr/>
          </p:nvSpPr>
          <p:spPr>
            <a:xfrm rot="10800000">
              <a:off x="5498583" y="4499245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10"/>
            <p:cNvSpPr/>
            <p:nvPr/>
          </p:nvSpPr>
          <p:spPr>
            <a:xfrm rot="10800000">
              <a:off x="4892393" y="4178466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10"/>
            <p:cNvSpPr/>
            <p:nvPr/>
          </p:nvSpPr>
          <p:spPr>
            <a:xfrm rot="10800000">
              <a:off x="7321266" y="4183926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10"/>
            <p:cNvSpPr/>
            <p:nvPr/>
          </p:nvSpPr>
          <p:spPr>
            <a:xfrm rot="10800000">
              <a:off x="8536133" y="4820919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10"/>
            <p:cNvSpPr/>
            <p:nvPr/>
          </p:nvSpPr>
          <p:spPr>
            <a:xfrm rot="10800000">
              <a:off x="7929943" y="4500140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20372" y="0"/>
                  </a:moveTo>
                  <a:lnTo>
                    <a:pt x="1" y="10046"/>
                  </a:lnTo>
                  <a:lnTo>
                    <a:pt x="20372" y="2003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10"/>
            <p:cNvSpPr/>
            <p:nvPr/>
          </p:nvSpPr>
          <p:spPr>
            <a:xfrm rot="10800000">
              <a:off x="7322087" y="4820919"/>
              <a:ext cx="607886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10"/>
            <p:cNvSpPr/>
            <p:nvPr/>
          </p:nvSpPr>
          <p:spPr>
            <a:xfrm rot="10800000">
              <a:off x="4284531" y="4820919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10"/>
            <p:cNvSpPr/>
            <p:nvPr/>
          </p:nvSpPr>
          <p:spPr>
            <a:xfrm rot="10800000">
              <a:off x="4892387" y="4820919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10"/>
            <p:cNvSpPr/>
            <p:nvPr/>
          </p:nvSpPr>
          <p:spPr>
            <a:xfrm rot="10800000">
              <a:off x="5500214" y="4820919"/>
              <a:ext cx="606220" cy="322577"/>
            </a:xfrm>
            <a:custGeom>
              <a:rect b="b" l="l" r="r" t="t"/>
              <a:pathLst>
                <a:path extrusionOk="0" h="10046" w="20372">
                  <a:moveTo>
                    <a:pt x="0" y="0"/>
                  </a:moveTo>
                  <a:lnTo>
                    <a:pt x="0" y="10046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10"/>
            <p:cNvSpPr/>
            <p:nvPr/>
          </p:nvSpPr>
          <p:spPr>
            <a:xfrm rot="10800000">
              <a:off x="6106404" y="4820919"/>
              <a:ext cx="607886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10"/>
            <p:cNvSpPr/>
            <p:nvPr/>
          </p:nvSpPr>
          <p:spPr>
            <a:xfrm flipH="1" rot="10800000">
              <a:off x="6713429" y="4183926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10"/>
            <p:cNvSpPr/>
            <p:nvPr/>
          </p:nvSpPr>
          <p:spPr>
            <a:xfrm rot="10800000">
              <a:off x="4283712" y="4500126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6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4" name="Google Shape;464;p10"/>
          <p:cNvSpPr txBox="1"/>
          <p:nvPr>
            <p:ph idx="1" type="body"/>
          </p:nvPr>
        </p:nvSpPr>
        <p:spPr>
          <a:xfrm>
            <a:off x="457200" y="4101500"/>
            <a:ext cx="35397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228600" lvl="0" marL="457200"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1pPr>
          </a:lstStyle>
          <a:p/>
        </p:txBody>
      </p:sp>
      <p:sp>
        <p:nvSpPr>
          <p:cNvPr id="465" name="Google Shape;465;p1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66" name="Google Shape;466;p10"/>
          <p:cNvGrpSpPr/>
          <p:nvPr/>
        </p:nvGrpSpPr>
        <p:grpSpPr>
          <a:xfrm>
            <a:off x="892" y="-11"/>
            <a:ext cx="5467280" cy="1287607"/>
            <a:chOff x="892" y="-11"/>
            <a:chExt cx="5467280" cy="1287607"/>
          </a:xfrm>
        </p:grpSpPr>
        <p:sp>
          <p:nvSpPr>
            <p:cNvPr id="467" name="Google Shape;467;p10"/>
            <p:cNvSpPr/>
            <p:nvPr/>
          </p:nvSpPr>
          <p:spPr>
            <a:xfrm>
              <a:off x="892" y="643313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10"/>
            <p:cNvSpPr/>
            <p:nvPr/>
          </p:nvSpPr>
          <p:spPr>
            <a:xfrm>
              <a:off x="608719" y="322534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10"/>
            <p:cNvSpPr/>
            <p:nvPr/>
          </p:nvSpPr>
          <p:spPr>
            <a:xfrm>
              <a:off x="3646269" y="852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10"/>
            <p:cNvSpPr/>
            <p:nvPr/>
          </p:nvSpPr>
          <p:spPr>
            <a:xfrm>
              <a:off x="1822766" y="32253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10"/>
            <p:cNvSpPr/>
            <p:nvPr/>
          </p:nvSpPr>
          <p:spPr>
            <a:xfrm>
              <a:off x="4252459" y="321631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1"/>
                  </a:moveTo>
                  <a:lnTo>
                    <a:pt x="1" y="20037"/>
                  </a:lnTo>
                  <a:lnTo>
                    <a:pt x="20427" y="1004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10"/>
            <p:cNvSpPr/>
            <p:nvPr/>
          </p:nvSpPr>
          <p:spPr>
            <a:xfrm>
              <a:off x="4860316" y="852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10"/>
            <p:cNvSpPr/>
            <p:nvPr/>
          </p:nvSpPr>
          <p:spPr>
            <a:xfrm>
              <a:off x="892" y="-11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10"/>
            <p:cNvSpPr/>
            <p:nvPr/>
          </p:nvSpPr>
          <p:spPr>
            <a:xfrm>
              <a:off x="608719" y="-11"/>
              <a:ext cx="606220" cy="322577"/>
            </a:xfrm>
            <a:custGeom>
              <a:rect b="b" l="l" r="r" t="t"/>
              <a:pathLst>
                <a:path extrusionOk="0" h="10046" w="20372">
                  <a:moveTo>
                    <a:pt x="1" y="0"/>
                  </a:moveTo>
                  <a:lnTo>
                    <a:pt x="1" y="1004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10"/>
            <p:cNvSpPr/>
            <p:nvPr/>
          </p:nvSpPr>
          <p:spPr>
            <a:xfrm>
              <a:off x="1214909" y="-11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10"/>
            <p:cNvSpPr/>
            <p:nvPr/>
          </p:nvSpPr>
          <p:spPr>
            <a:xfrm>
              <a:off x="1822766" y="-11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10"/>
            <p:cNvSpPr/>
            <p:nvPr/>
          </p:nvSpPr>
          <p:spPr>
            <a:xfrm>
              <a:off x="2430592" y="-11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10"/>
            <p:cNvSpPr/>
            <p:nvPr/>
          </p:nvSpPr>
          <p:spPr>
            <a:xfrm>
              <a:off x="892" y="32253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10"/>
            <p:cNvSpPr/>
            <p:nvPr/>
          </p:nvSpPr>
          <p:spPr>
            <a:xfrm>
              <a:off x="608719" y="643313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10"/>
            <p:cNvSpPr/>
            <p:nvPr/>
          </p:nvSpPr>
          <p:spPr>
            <a:xfrm>
              <a:off x="3038442" y="852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10"/>
            <p:cNvSpPr/>
            <p:nvPr/>
          </p:nvSpPr>
          <p:spPr>
            <a:xfrm>
              <a:off x="3646269" y="321631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10"/>
            <p:cNvSpPr/>
            <p:nvPr/>
          </p:nvSpPr>
          <p:spPr>
            <a:xfrm>
              <a:off x="1214909" y="322534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10"/>
            <p:cNvSpPr/>
            <p:nvPr/>
          </p:nvSpPr>
          <p:spPr>
            <a:xfrm>
              <a:off x="4252459" y="852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10"/>
            <p:cNvSpPr/>
            <p:nvPr/>
          </p:nvSpPr>
          <p:spPr>
            <a:xfrm>
              <a:off x="4252459" y="644208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6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10"/>
            <p:cNvSpPr/>
            <p:nvPr/>
          </p:nvSpPr>
          <p:spPr>
            <a:xfrm>
              <a:off x="1822755" y="643321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10"/>
            <p:cNvSpPr/>
            <p:nvPr/>
          </p:nvSpPr>
          <p:spPr>
            <a:xfrm>
              <a:off x="892" y="-11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10"/>
            <p:cNvSpPr/>
            <p:nvPr/>
          </p:nvSpPr>
          <p:spPr>
            <a:xfrm>
              <a:off x="608719" y="-11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20372" y="0"/>
                  </a:moveTo>
                  <a:lnTo>
                    <a:pt x="1" y="10046"/>
                  </a:lnTo>
                  <a:lnTo>
                    <a:pt x="20372" y="2003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10"/>
            <p:cNvSpPr/>
            <p:nvPr/>
          </p:nvSpPr>
          <p:spPr>
            <a:xfrm>
              <a:off x="1214909" y="-11"/>
              <a:ext cx="607886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10"/>
            <p:cNvSpPr/>
            <p:nvPr/>
          </p:nvSpPr>
          <p:spPr>
            <a:xfrm>
              <a:off x="4252495" y="-11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10"/>
            <p:cNvSpPr/>
            <p:nvPr/>
          </p:nvSpPr>
          <p:spPr>
            <a:xfrm>
              <a:off x="3644639" y="-11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10"/>
            <p:cNvSpPr/>
            <p:nvPr/>
          </p:nvSpPr>
          <p:spPr>
            <a:xfrm>
              <a:off x="3038449" y="-11"/>
              <a:ext cx="606220" cy="322577"/>
            </a:xfrm>
            <a:custGeom>
              <a:rect b="b" l="l" r="r" t="t"/>
              <a:pathLst>
                <a:path extrusionOk="0" h="10046" w="20372">
                  <a:moveTo>
                    <a:pt x="0" y="0"/>
                  </a:moveTo>
                  <a:lnTo>
                    <a:pt x="0" y="10046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10"/>
            <p:cNvSpPr/>
            <p:nvPr/>
          </p:nvSpPr>
          <p:spPr>
            <a:xfrm>
              <a:off x="2430592" y="-11"/>
              <a:ext cx="607886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10"/>
            <p:cNvSpPr/>
            <p:nvPr/>
          </p:nvSpPr>
          <p:spPr>
            <a:xfrm>
              <a:off x="3037603" y="32163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10"/>
            <p:cNvSpPr/>
            <p:nvPr/>
          </p:nvSpPr>
          <p:spPr>
            <a:xfrm flipH="1">
              <a:off x="2430592" y="643321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6" name="Google Shape;496;p11"/>
          <p:cNvGrpSpPr/>
          <p:nvPr/>
        </p:nvGrpSpPr>
        <p:grpSpPr>
          <a:xfrm>
            <a:off x="6714243" y="3860093"/>
            <a:ext cx="2429755" cy="1286712"/>
            <a:chOff x="6714243" y="3860093"/>
            <a:chExt cx="2429755" cy="1286712"/>
          </a:xfrm>
        </p:grpSpPr>
        <p:sp>
          <p:nvSpPr>
            <p:cNvPr id="497" name="Google Shape;497;p11"/>
            <p:cNvSpPr/>
            <p:nvPr/>
          </p:nvSpPr>
          <p:spPr>
            <a:xfrm>
              <a:off x="7929952" y="3860093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11"/>
            <p:cNvSpPr/>
            <p:nvPr/>
          </p:nvSpPr>
          <p:spPr>
            <a:xfrm>
              <a:off x="8536142" y="4182670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0" y="0"/>
                  </a:moveTo>
                  <a:lnTo>
                    <a:pt x="0" y="20036"/>
                  </a:lnTo>
                  <a:lnTo>
                    <a:pt x="20427" y="99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11"/>
            <p:cNvSpPr/>
            <p:nvPr/>
          </p:nvSpPr>
          <p:spPr>
            <a:xfrm>
              <a:off x="7322095" y="4825993"/>
              <a:ext cx="607886" cy="320811"/>
            </a:xfrm>
            <a:custGeom>
              <a:rect b="b" l="l" r="r" t="t"/>
              <a:pathLst>
                <a:path extrusionOk="0" h="9991" w="20428">
                  <a:moveTo>
                    <a:pt x="1" y="1"/>
                  </a:moveTo>
                  <a:lnTo>
                    <a:pt x="1" y="9991"/>
                  </a:lnTo>
                  <a:lnTo>
                    <a:pt x="20427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11"/>
            <p:cNvSpPr/>
            <p:nvPr/>
          </p:nvSpPr>
          <p:spPr>
            <a:xfrm>
              <a:off x="7929952" y="4503448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11"/>
            <p:cNvSpPr/>
            <p:nvPr/>
          </p:nvSpPr>
          <p:spPr>
            <a:xfrm>
              <a:off x="8536142" y="4825993"/>
              <a:ext cx="607856" cy="320811"/>
            </a:xfrm>
            <a:custGeom>
              <a:rect b="b" l="l" r="r" t="t"/>
              <a:pathLst>
                <a:path extrusionOk="0" h="9991" w="20427">
                  <a:moveTo>
                    <a:pt x="0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11"/>
            <p:cNvSpPr/>
            <p:nvPr/>
          </p:nvSpPr>
          <p:spPr>
            <a:xfrm>
              <a:off x="7322095" y="3860093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11"/>
            <p:cNvSpPr/>
            <p:nvPr/>
          </p:nvSpPr>
          <p:spPr>
            <a:xfrm>
              <a:off x="8536142" y="3860093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11"/>
            <p:cNvSpPr/>
            <p:nvPr/>
          </p:nvSpPr>
          <p:spPr>
            <a:xfrm>
              <a:off x="7929952" y="4182670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20371" y="0"/>
                  </a:moveTo>
                  <a:lnTo>
                    <a:pt x="0" y="9990"/>
                  </a:lnTo>
                  <a:lnTo>
                    <a:pt x="20371" y="20036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11"/>
            <p:cNvSpPr/>
            <p:nvPr/>
          </p:nvSpPr>
          <p:spPr>
            <a:xfrm>
              <a:off x="7322095" y="4503448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11"/>
            <p:cNvSpPr/>
            <p:nvPr/>
          </p:nvSpPr>
          <p:spPr>
            <a:xfrm>
              <a:off x="7929952" y="4825993"/>
              <a:ext cx="606220" cy="320811"/>
            </a:xfrm>
            <a:custGeom>
              <a:rect b="b" l="l" r="r" t="t"/>
              <a:pathLst>
                <a:path extrusionOk="0" h="9991" w="20372">
                  <a:moveTo>
                    <a:pt x="20371" y="1"/>
                  </a:moveTo>
                  <a:lnTo>
                    <a:pt x="0" y="9991"/>
                  </a:lnTo>
                  <a:lnTo>
                    <a:pt x="20371" y="9991"/>
                  </a:lnTo>
                  <a:lnTo>
                    <a:pt x="20371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11"/>
            <p:cNvSpPr/>
            <p:nvPr/>
          </p:nvSpPr>
          <p:spPr>
            <a:xfrm>
              <a:off x="8536142" y="4503448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11"/>
            <p:cNvSpPr/>
            <p:nvPr/>
          </p:nvSpPr>
          <p:spPr>
            <a:xfrm>
              <a:off x="6714243" y="4825993"/>
              <a:ext cx="607856" cy="320811"/>
            </a:xfrm>
            <a:custGeom>
              <a:rect b="b" l="l" r="r" t="t"/>
              <a:pathLst>
                <a:path extrusionOk="0" h="9991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9" name="Google Shape;509;p11"/>
          <p:cNvGrpSpPr/>
          <p:nvPr/>
        </p:nvGrpSpPr>
        <p:grpSpPr>
          <a:xfrm>
            <a:off x="892" y="-11"/>
            <a:ext cx="3037586" cy="2252645"/>
            <a:chOff x="892" y="-11"/>
            <a:chExt cx="3037586" cy="2252645"/>
          </a:xfrm>
        </p:grpSpPr>
        <p:sp>
          <p:nvSpPr>
            <p:cNvPr id="510" name="Google Shape;510;p11"/>
            <p:cNvSpPr/>
            <p:nvPr/>
          </p:nvSpPr>
          <p:spPr>
            <a:xfrm>
              <a:off x="892" y="643313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11"/>
            <p:cNvSpPr/>
            <p:nvPr/>
          </p:nvSpPr>
          <p:spPr>
            <a:xfrm>
              <a:off x="608719" y="322534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11"/>
            <p:cNvSpPr/>
            <p:nvPr/>
          </p:nvSpPr>
          <p:spPr>
            <a:xfrm>
              <a:off x="608719" y="965890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11"/>
            <p:cNvSpPr/>
            <p:nvPr/>
          </p:nvSpPr>
          <p:spPr>
            <a:xfrm>
              <a:off x="1822766" y="32253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11"/>
            <p:cNvSpPr/>
            <p:nvPr/>
          </p:nvSpPr>
          <p:spPr>
            <a:xfrm>
              <a:off x="1214909" y="1286669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1"/>
                  </a:moveTo>
                  <a:lnTo>
                    <a:pt x="1" y="20037"/>
                  </a:lnTo>
                  <a:lnTo>
                    <a:pt x="20427" y="1004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11"/>
            <p:cNvSpPr/>
            <p:nvPr/>
          </p:nvSpPr>
          <p:spPr>
            <a:xfrm>
              <a:off x="1822766" y="965890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11"/>
            <p:cNvSpPr/>
            <p:nvPr/>
          </p:nvSpPr>
          <p:spPr>
            <a:xfrm>
              <a:off x="892" y="-11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11"/>
            <p:cNvSpPr/>
            <p:nvPr/>
          </p:nvSpPr>
          <p:spPr>
            <a:xfrm>
              <a:off x="608719" y="-11"/>
              <a:ext cx="606220" cy="322577"/>
            </a:xfrm>
            <a:custGeom>
              <a:rect b="b" l="l" r="r" t="t"/>
              <a:pathLst>
                <a:path extrusionOk="0" h="10046" w="20372">
                  <a:moveTo>
                    <a:pt x="1" y="0"/>
                  </a:moveTo>
                  <a:lnTo>
                    <a:pt x="1" y="1004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11"/>
            <p:cNvSpPr/>
            <p:nvPr/>
          </p:nvSpPr>
          <p:spPr>
            <a:xfrm>
              <a:off x="1214909" y="-11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11"/>
            <p:cNvSpPr/>
            <p:nvPr/>
          </p:nvSpPr>
          <p:spPr>
            <a:xfrm>
              <a:off x="1822766" y="-11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11"/>
            <p:cNvSpPr/>
            <p:nvPr/>
          </p:nvSpPr>
          <p:spPr>
            <a:xfrm>
              <a:off x="2430592" y="-11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11"/>
            <p:cNvSpPr/>
            <p:nvPr/>
          </p:nvSpPr>
          <p:spPr>
            <a:xfrm>
              <a:off x="892" y="32253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11"/>
            <p:cNvSpPr/>
            <p:nvPr/>
          </p:nvSpPr>
          <p:spPr>
            <a:xfrm>
              <a:off x="608719" y="643313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11"/>
            <p:cNvSpPr/>
            <p:nvPr/>
          </p:nvSpPr>
          <p:spPr>
            <a:xfrm>
              <a:off x="892" y="965890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11"/>
            <p:cNvSpPr/>
            <p:nvPr/>
          </p:nvSpPr>
          <p:spPr>
            <a:xfrm>
              <a:off x="608719" y="1286669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11"/>
            <p:cNvSpPr/>
            <p:nvPr/>
          </p:nvSpPr>
          <p:spPr>
            <a:xfrm>
              <a:off x="892" y="1609246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6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11"/>
            <p:cNvSpPr/>
            <p:nvPr/>
          </p:nvSpPr>
          <p:spPr>
            <a:xfrm>
              <a:off x="1214909" y="322534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11"/>
            <p:cNvSpPr/>
            <p:nvPr/>
          </p:nvSpPr>
          <p:spPr>
            <a:xfrm>
              <a:off x="1214909" y="965890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11"/>
            <p:cNvSpPr/>
            <p:nvPr/>
          </p:nvSpPr>
          <p:spPr>
            <a:xfrm>
              <a:off x="1214909" y="1609246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6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11"/>
            <p:cNvSpPr/>
            <p:nvPr/>
          </p:nvSpPr>
          <p:spPr>
            <a:xfrm>
              <a:off x="2430592" y="322534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11"/>
            <p:cNvSpPr/>
            <p:nvPr/>
          </p:nvSpPr>
          <p:spPr>
            <a:xfrm>
              <a:off x="892" y="-11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11"/>
            <p:cNvSpPr/>
            <p:nvPr/>
          </p:nvSpPr>
          <p:spPr>
            <a:xfrm>
              <a:off x="608719" y="-11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20372" y="0"/>
                  </a:moveTo>
                  <a:lnTo>
                    <a:pt x="1" y="10046"/>
                  </a:lnTo>
                  <a:lnTo>
                    <a:pt x="20372" y="2003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11"/>
            <p:cNvSpPr/>
            <p:nvPr/>
          </p:nvSpPr>
          <p:spPr>
            <a:xfrm>
              <a:off x="1214909" y="-11"/>
              <a:ext cx="607886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3" name="Google Shape;533;p1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lateral pattern">
  <p:cSld name="BLANK_2"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5" name="Google Shape;535;p12"/>
          <p:cNvGrpSpPr/>
          <p:nvPr/>
        </p:nvGrpSpPr>
        <p:grpSpPr>
          <a:xfrm>
            <a:off x="6109812" y="-11"/>
            <a:ext cx="3037586" cy="5146816"/>
            <a:chOff x="6109812" y="-11"/>
            <a:chExt cx="3037586" cy="5146816"/>
          </a:xfrm>
        </p:grpSpPr>
        <p:sp>
          <p:nvSpPr>
            <p:cNvPr id="536" name="Google Shape;536;p12"/>
            <p:cNvSpPr/>
            <p:nvPr/>
          </p:nvSpPr>
          <p:spPr>
            <a:xfrm>
              <a:off x="7324645" y="3539314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0"/>
                  </a:moveTo>
                  <a:lnTo>
                    <a:pt x="1" y="20036"/>
                  </a:lnTo>
                  <a:lnTo>
                    <a:pt x="20427" y="99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12"/>
            <p:cNvSpPr/>
            <p:nvPr/>
          </p:nvSpPr>
          <p:spPr>
            <a:xfrm>
              <a:off x="7324645" y="4182670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99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12"/>
            <p:cNvSpPr/>
            <p:nvPr/>
          </p:nvSpPr>
          <p:spPr>
            <a:xfrm>
              <a:off x="7932502" y="643313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0" y="1"/>
                  </a:moveTo>
                  <a:lnTo>
                    <a:pt x="0" y="20037"/>
                  </a:lnTo>
                  <a:lnTo>
                    <a:pt x="20371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12"/>
            <p:cNvSpPr/>
            <p:nvPr/>
          </p:nvSpPr>
          <p:spPr>
            <a:xfrm>
              <a:off x="8538692" y="32253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12"/>
            <p:cNvSpPr/>
            <p:nvPr/>
          </p:nvSpPr>
          <p:spPr>
            <a:xfrm>
              <a:off x="7932502" y="1286669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0" y="1"/>
                  </a:moveTo>
                  <a:lnTo>
                    <a:pt x="0" y="20037"/>
                  </a:lnTo>
                  <a:lnTo>
                    <a:pt x="20371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12"/>
            <p:cNvSpPr/>
            <p:nvPr/>
          </p:nvSpPr>
          <p:spPr>
            <a:xfrm>
              <a:off x="7932502" y="3216737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12"/>
            <p:cNvSpPr/>
            <p:nvPr/>
          </p:nvSpPr>
          <p:spPr>
            <a:xfrm>
              <a:off x="8538692" y="353931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0"/>
                  </a:moveTo>
                  <a:lnTo>
                    <a:pt x="0" y="20036"/>
                  </a:lnTo>
                  <a:lnTo>
                    <a:pt x="20427" y="99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12"/>
            <p:cNvSpPr/>
            <p:nvPr/>
          </p:nvSpPr>
          <p:spPr>
            <a:xfrm>
              <a:off x="7932502" y="-11"/>
              <a:ext cx="606220" cy="643356"/>
            </a:xfrm>
            <a:custGeom>
              <a:rect b="b" l="l" r="r" t="t"/>
              <a:pathLst>
                <a:path extrusionOk="0" h="20036" w="20372">
                  <a:moveTo>
                    <a:pt x="0" y="0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12"/>
            <p:cNvSpPr/>
            <p:nvPr/>
          </p:nvSpPr>
          <p:spPr>
            <a:xfrm>
              <a:off x="8538692" y="-11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12"/>
            <p:cNvSpPr/>
            <p:nvPr/>
          </p:nvSpPr>
          <p:spPr>
            <a:xfrm>
              <a:off x="7324645" y="3216737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12"/>
            <p:cNvSpPr/>
            <p:nvPr/>
          </p:nvSpPr>
          <p:spPr>
            <a:xfrm>
              <a:off x="6716818" y="3539314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0"/>
                  </a:moveTo>
                  <a:lnTo>
                    <a:pt x="0" y="9990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12"/>
            <p:cNvSpPr/>
            <p:nvPr/>
          </p:nvSpPr>
          <p:spPr>
            <a:xfrm>
              <a:off x="7932502" y="322534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1" y="1"/>
                  </a:moveTo>
                  <a:lnTo>
                    <a:pt x="0" y="9991"/>
                  </a:lnTo>
                  <a:lnTo>
                    <a:pt x="20371" y="20037"/>
                  </a:lnTo>
                  <a:lnTo>
                    <a:pt x="20371" y="1"/>
                  </a:ln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12"/>
            <p:cNvSpPr/>
            <p:nvPr/>
          </p:nvSpPr>
          <p:spPr>
            <a:xfrm>
              <a:off x="7932502" y="965890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1" y="1"/>
                  </a:moveTo>
                  <a:lnTo>
                    <a:pt x="0" y="9991"/>
                  </a:lnTo>
                  <a:lnTo>
                    <a:pt x="20371" y="20037"/>
                  </a:lnTo>
                  <a:lnTo>
                    <a:pt x="20371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12"/>
            <p:cNvSpPr/>
            <p:nvPr/>
          </p:nvSpPr>
          <p:spPr>
            <a:xfrm>
              <a:off x="7932502" y="2895958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20371" y="0"/>
                  </a:moveTo>
                  <a:lnTo>
                    <a:pt x="0" y="9990"/>
                  </a:lnTo>
                  <a:lnTo>
                    <a:pt x="20371" y="20036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12"/>
            <p:cNvSpPr/>
            <p:nvPr/>
          </p:nvSpPr>
          <p:spPr>
            <a:xfrm>
              <a:off x="7932492" y="3538418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12"/>
            <p:cNvSpPr/>
            <p:nvPr/>
          </p:nvSpPr>
          <p:spPr>
            <a:xfrm>
              <a:off x="6716818" y="-11"/>
              <a:ext cx="607856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12"/>
            <p:cNvSpPr/>
            <p:nvPr/>
          </p:nvSpPr>
          <p:spPr>
            <a:xfrm>
              <a:off x="6716818" y="4825993"/>
              <a:ext cx="607856" cy="320811"/>
            </a:xfrm>
            <a:custGeom>
              <a:rect b="b" l="l" r="r" t="t"/>
              <a:pathLst>
                <a:path extrusionOk="0" h="9991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12"/>
            <p:cNvSpPr/>
            <p:nvPr/>
          </p:nvSpPr>
          <p:spPr>
            <a:xfrm>
              <a:off x="7324645" y="4503448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12"/>
            <p:cNvSpPr/>
            <p:nvPr/>
          </p:nvSpPr>
          <p:spPr>
            <a:xfrm>
              <a:off x="8538692" y="-11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12"/>
            <p:cNvSpPr/>
            <p:nvPr/>
          </p:nvSpPr>
          <p:spPr>
            <a:xfrm>
              <a:off x="8538692" y="4503448"/>
              <a:ext cx="607856" cy="643356"/>
            </a:xfrm>
            <a:custGeom>
              <a:rect b="b" l="l" r="r" t="t"/>
              <a:pathLst>
                <a:path extrusionOk="0" h="20036" w="20427">
                  <a:moveTo>
                    <a:pt x="20427" y="0"/>
                  </a:moveTo>
                  <a:lnTo>
                    <a:pt x="0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12"/>
            <p:cNvSpPr/>
            <p:nvPr/>
          </p:nvSpPr>
          <p:spPr>
            <a:xfrm>
              <a:off x="7324658" y="322534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1"/>
                  </a:moveTo>
                  <a:lnTo>
                    <a:pt x="1" y="20037"/>
                  </a:lnTo>
                  <a:lnTo>
                    <a:pt x="20427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12"/>
            <p:cNvSpPr/>
            <p:nvPr/>
          </p:nvSpPr>
          <p:spPr>
            <a:xfrm>
              <a:off x="7324658" y="965890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1"/>
                  </a:moveTo>
                  <a:lnTo>
                    <a:pt x="1" y="20037"/>
                  </a:lnTo>
                  <a:lnTo>
                    <a:pt x="20427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12"/>
            <p:cNvSpPr/>
            <p:nvPr/>
          </p:nvSpPr>
          <p:spPr>
            <a:xfrm>
              <a:off x="6716831" y="965890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12"/>
            <p:cNvSpPr/>
            <p:nvPr/>
          </p:nvSpPr>
          <p:spPr>
            <a:xfrm>
              <a:off x="7324658" y="1286669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10047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12"/>
            <p:cNvSpPr/>
            <p:nvPr/>
          </p:nvSpPr>
          <p:spPr>
            <a:xfrm>
              <a:off x="7324658" y="-11"/>
              <a:ext cx="607886" cy="643356"/>
            </a:xfrm>
            <a:custGeom>
              <a:rect b="b" l="l" r="r" t="t"/>
              <a:pathLst>
                <a:path extrusionOk="0" h="20036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12"/>
            <p:cNvSpPr/>
            <p:nvPr/>
          </p:nvSpPr>
          <p:spPr>
            <a:xfrm>
              <a:off x="8538692" y="4825993"/>
              <a:ext cx="607856" cy="320811"/>
            </a:xfrm>
            <a:custGeom>
              <a:rect b="b" l="l" r="r" t="t"/>
              <a:pathLst>
                <a:path extrusionOk="0" h="9991" w="20427">
                  <a:moveTo>
                    <a:pt x="0" y="1"/>
                  </a:moveTo>
                  <a:lnTo>
                    <a:pt x="0" y="9991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12"/>
            <p:cNvSpPr/>
            <p:nvPr/>
          </p:nvSpPr>
          <p:spPr>
            <a:xfrm>
              <a:off x="6717668" y="1930025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100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12"/>
            <p:cNvSpPr/>
            <p:nvPr/>
          </p:nvSpPr>
          <p:spPr>
            <a:xfrm>
              <a:off x="7325495" y="2252602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1" y="0"/>
                  </a:moveTo>
                  <a:lnTo>
                    <a:pt x="1" y="20036"/>
                  </a:lnTo>
                  <a:lnTo>
                    <a:pt x="20427" y="99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12"/>
            <p:cNvSpPr/>
            <p:nvPr/>
          </p:nvSpPr>
          <p:spPr>
            <a:xfrm>
              <a:off x="6717668" y="3216737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12"/>
            <p:cNvSpPr/>
            <p:nvPr/>
          </p:nvSpPr>
          <p:spPr>
            <a:xfrm>
              <a:off x="7933352" y="1930025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0" y="1"/>
                  </a:moveTo>
                  <a:lnTo>
                    <a:pt x="0" y="20037"/>
                  </a:lnTo>
                  <a:lnTo>
                    <a:pt x="20371" y="100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12"/>
            <p:cNvSpPr/>
            <p:nvPr/>
          </p:nvSpPr>
          <p:spPr>
            <a:xfrm>
              <a:off x="7933352" y="2573381"/>
              <a:ext cx="606220" cy="643388"/>
            </a:xfrm>
            <a:custGeom>
              <a:rect b="b" l="l" r="r" t="t"/>
              <a:pathLst>
                <a:path extrusionOk="0" h="20037" w="20372">
                  <a:moveTo>
                    <a:pt x="0" y="1"/>
                  </a:moveTo>
                  <a:lnTo>
                    <a:pt x="0" y="20036"/>
                  </a:lnTo>
                  <a:lnTo>
                    <a:pt x="20371" y="100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12"/>
            <p:cNvSpPr/>
            <p:nvPr/>
          </p:nvSpPr>
          <p:spPr>
            <a:xfrm>
              <a:off x="8539542" y="1608802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0" y="0"/>
                  </a:moveTo>
                  <a:lnTo>
                    <a:pt x="0" y="20036"/>
                  </a:lnTo>
                  <a:lnTo>
                    <a:pt x="20427" y="99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12"/>
            <p:cNvSpPr/>
            <p:nvPr/>
          </p:nvSpPr>
          <p:spPr>
            <a:xfrm>
              <a:off x="6109812" y="3216737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0"/>
                  </a:moveTo>
                  <a:lnTo>
                    <a:pt x="1" y="10046"/>
                  </a:lnTo>
                  <a:lnTo>
                    <a:pt x="20427" y="2003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12"/>
            <p:cNvSpPr/>
            <p:nvPr/>
          </p:nvSpPr>
          <p:spPr>
            <a:xfrm>
              <a:off x="6717668" y="1609246"/>
              <a:ext cx="607856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6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12"/>
            <p:cNvSpPr/>
            <p:nvPr/>
          </p:nvSpPr>
          <p:spPr>
            <a:xfrm>
              <a:off x="7325495" y="1930025"/>
              <a:ext cx="607886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10046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1" name="Google Shape;571;p1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bottom pattern">
  <p:cSld name="BLANK_2_1"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" name="Google Shape;573;p13"/>
          <p:cNvGrpSpPr/>
          <p:nvPr/>
        </p:nvGrpSpPr>
        <p:grpSpPr>
          <a:xfrm flipH="1" rot="10800000">
            <a:off x="900" y="3856775"/>
            <a:ext cx="9143992" cy="1286721"/>
            <a:chOff x="900" y="0"/>
            <a:chExt cx="9143992" cy="1286721"/>
          </a:xfrm>
        </p:grpSpPr>
        <p:sp>
          <p:nvSpPr>
            <p:cNvPr id="574" name="Google Shape;574;p13"/>
            <p:cNvSpPr/>
            <p:nvPr/>
          </p:nvSpPr>
          <p:spPr>
            <a:xfrm>
              <a:off x="4878953" y="643320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13"/>
            <p:cNvSpPr/>
            <p:nvPr/>
          </p:nvSpPr>
          <p:spPr>
            <a:xfrm>
              <a:off x="5488830" y="322543"/>
              <a:ext cx="608257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13"/>
            <p:cNvSpPr/>
            <p:nvPr/>
          </p:nvSpPr>
          <p:spPr>
            <a:xfrm>
              <a:off x="8536629" y="863"/>
              <a:ext cx="608257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13"/>
            <p:cNvSpPr/>
            <p:nvPr/>
          </p:nvSpPr>
          <p:spPr>
            <a:xfrm>
              <a:off x="6706973" y="322543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13"/>
            <p:cNvSpPr/>
            <p:nvPr/>
          </p:nvSpPr>
          <p:spPr>
            <a:xfrm>
              <a:off x="4878953" y="0"/>
              <a:ext cx="609899" cy="643356"/>
            </a:xfrm>
            <a:custGeom>
              <a:rect b="b" l="l" r="r" t="t"/>
              <a:pathLst>
                <a:path extrusionOk="0" h="20036" w="20427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13"/>
            <p:cNvSpPr/>
            <p:nvPr/>
          </p:nvSpPr>
          <p:spPr>
            <a:xfrm>
              <a:off x="5488830" y="0"/>
              <a:ext cx="608257" cy="322577"/>
            </a:xfrm>
            <a:custGeom>
              <a:rect b="b" l="l" r="r" t="t"/>
              <a:pathLst>
                <a:path extrusionOk="0" h="10046" w="20372">
                  <a:moveTo>
                    <a:pt x="1" y="0"/>
                  </a:moveTo>
                  <a:lnTo>
                    <a:pt x="1" y="1004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13"/>
            <p:cNvSpPr/>
            <p:nvPr/>
          </p:nvSpPr>
          <p:spPr>
            <a:xfrm>
              <a:off x="6097065" y="0"/>
              <a:ext cx="609929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13"/>
            <p:cNvSpPr/>
            <p:nvPr/>
          </p:nvSpPr>
          <p:spPr>
            <a:xfrm>
              <a:off x="6706973" y="0"/>
              <a:ext cx="609899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13"/>
            <p:cNvSpPr/>
            <p:nvPr/>
          </p:nvSpPr>
          <p:spPr>
            <a:xfrm>
              <a:off x="7316850" y="0"/>
              <a:ext cx="609929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13"/>
            <p:cNvSpPr/>
            <p:nvPr/>
          </p:nvSpPr>
          <p:spPr>
            <a:xfrm>
              <a:off x="4878953" y="322543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13"/>
            <p:cNvSpPr/>
            <p:nvPr/>
          </p:nvSpPr>
          <p:spPr>
            <a:xfrm>
              <a:off x="5488830" y="643320"/>
              <a:ext cx="608257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13"/>
            <p:cNvSpPr/>
            <p:nvPr/>
          </p:nvSpPr>
          <p:spPr>
            <a:xfrm>
              <a:off x="7926751" y="863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13"/>
            <p:cNvSpPr/>
            <p:nvPr/>
          </p:nvSpPr>
          <p:spPr>
            <a:xfrm>
              <a:off x="8536629" y="321640"/>
              <a:ext cx="608257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13"/>
            <p:cNvSpPr/>
            <p:nvPr/>
          </p:nvSpPr>
          <p:spPr>
            <a:xfrm>
              <a:off x="6097065" y="322543"/>
              <a:ext cx="609929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13"/>
            <p:cNvSpPr/>
            <p:nvPr/>
          </p:nvSpPr>
          <p:spPr>
            <a:xfrm>
              <a:off x="6706962" y="643329"/>
              <a:ext cx="609929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13"/>
            <p:cNvSpPr/>
            <p:nvPr/>
          </p:nvSpPr>
          <p:spPr>
            <a:xfrm>
              <a:off x="4878953" y="0"/>
              <a:ext cx="609899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13"/>
            <p:cNvSpPr/>
            <p:nvPr/>
          </p:nvSpPr>
          <p:spPr>
            <a:xfrm>
              <a:off x="5488830" y="0"/>
              <a:ext cx="608257" cy="643356"/>
            </a:xfrm>
            <a:custGeom>
              <a:rect b="b" l="l" r="r" t="t"/>
              <a:pathLst>
                <a:path extrusionOk="0" h="20036" w="20372">
                  <a:moveTo>
                    <a:pt x="20372" y="0"/>
                  </a:moveTo>
                  <a:lnTo>
                    <a:pt x="1" y="10046"/>
                  </a:lnTo>
                  <a:lnTo>
                    <a:pt x="20372" y="2003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13"/>
            <p:cNvSpPr/>
            <p:nvPr/>
          </p:nvSpPr>
          <p:spPr>
            <a:xfrm>
              <a:off x="6097065" y="0"/>
              <a:ext cx="609929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13"/>
            <p:cNvSpPr/>
            <p:nvPr/>
          </p:nvSpPr>
          <p:spPr>
            <a:xfrm>
              <a:off x="8534993" y="0"/>
              <a:ext cx="609899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13"/>
            <p:cNvSpPr/>
            <p:nvPr/>
          </p:nvSpPr>
          <p:spPr>
            <a:xfrm>
              <a:off x="7926757" y="0"/>
              <a:ext cx="608257" cy="322577"/>
            </a:xfrm>
            <a:custGeom>
              <a:rect b="b" l="l" r="r" t="t"/>
              <a:pathLst>
                <a:path extrusionOk="0" h="10046" w="20372">
                  <a:moveTo>
                    <a:pt x="0" y="0"/>
                  </a:moveTo>
                  <a:lnTo>
                    <a:pt x="0" y="10046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13"/>
            <p:cNvSpPr/>
            <p:nvPr/>
          </p:nvSpPr>
          <p:spPr>
            <a:xfrm>
              <a:off x="7925909" y="321643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13"/>
            <p:cNvSpPr/>
            <p:nvPr/>
          </p:nvSpPr>
          <p:spPr>
            <a:xfrm flipH="1">
              <a:off x="7316858" y="643329"/>
              <a:ext cx="609929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13"/>
            <p:cNvSpPr/>
            <p:nvPr/>
          </p:nvSpPr>
          <p:spPr>
            <a:xfrm>
              <a:off x="900" y="643324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100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13"/>
            <p:cNvSpPr/>
            <p:nvPr/>
          </p:nvSpPr>
          <p:spPr>
            <a:xfrm>
              <a:off x="610793" y="322545"/>
              <a:ext cx="608257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13"/>
            <p:cNvSpPr/>
            <p:nvPr/>
          </p:nvSpPr>
          <p:spPr>
            <a:xfrm>
              <a:off x="3658671" y="863"/>
              <a:ext cx="608257" cy="643388"/>
            </a:xfrm>
            <a:custGeom>
              <a:rect b="b" l="l" r="r" t="t"/>
              <a:pathLst>
                <a:path extrusionOk="0" h="20037" w="20372">
                  <a:moveTo>
                    <a:pt x="1" y="1"/>
                  </a:moveTo>
                  <a:lnTo>
                    <a:pt x="1" y="20037"/>
                  </a:lnTo>
                  <a:lnTo>
                    <a:pt x="20372" y="99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13"/>
            <p:cNvSpPr/>
            <p:nvPr/>
          </p:nvSpPr>
          <p:spPr>
            <a:xfrm>
              <a:off x="1828968" y="322545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13"/>
            <p:cNvSpPr/>
            <p:nvPr/>
          </p:nvSpPr>
          <p:spPr>
            <a:xfrm>
              <a:off x="4266922" y="321642"/>
              <a:ext cx="609929" cy="643388"/>
            </a:xfrm>
            <a:custGeom>
              <a:rect b="b" l="l" r="r" t="t"/>
              <a:pathLst>
                <a:path extrusionOk="0" h="20037" w="20428">
                  <a:moveTo>
                    <a:pt x="1" y="1"/>
                  </a:moveTo>
                  <a:lnTo>
                    <a:pt x="1" y="20037"/>
                  </a:lnTo>
                  <a:lnTo>
                    <a:pt x="20427" y="1004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4646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13"/>
            <p:cNvSpPr/>
            <p:nvPr/>
          </p:nvSpPr>
          <p:spPr>
            <a:xfrm>
              <a:off x="900" y="0"/>
              <a:ext cx="609899" cy="643356"/>
            </a:xfrm>
            <a:custGeom>
              <a:rect b="b" l="l" r="r" t="t"/>
              <a:pathLst>
                <a:path extrusionOk="0" h="20036" w="20427">
                  <a:moveTo>
                    <a:pt x="0" y="0"/>
                  </a:moveTo>
                  <a:lnTo>
                    <a:pt x="0" y="20036"/>
                  </a:lnTo>
                  <a:lnTo>
                    <a:pt x="20427" y="10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13"/>
            <p:cNvSpPr/>
            <p:nvPr/>
          </p:nvSpPr>
          <p:spPr>
            <a:xfrm>
              <a:off x="610793" y="0"/>
              <a:ext cx="608257" cy="322577"/>
            </a:xfrm>
            <a:custGeom>
              <a:rect b="b" l="l" r="r" t="t"/>
              <a:pathLst>
                <a:path extrusionOk="0" h="10046" w="20372">
                  <a:moveTo>
                    <a:pt x="1" y="0"/>
                  </a:moveTo>
                  <a:lnTo>
                    <a:pt x="1" y="1004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13"/>
            <p:cNvSpPr/>
            <p:nvPr/>
          </p:nvSpPr>
          <p:spPr>
            <a:xfrm>
              <a:off x="1219044" y="0"/>
              <a:ext cx="609929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13"/>
            <p:cNvSpPr/>
            <p:nvPr/>
          </p:nvSpPr>
          <p:spPr>
            <a:xfrm>
              <a:off x="1828968" y="0"/>
              <a:ext cx="609899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13"/>
            <p:cNvSpPr/>
            <p:nvPr/>
          </p:nvSpPr>
          <p:spPr>
            <a:xfrm>
              <a:off x="2438861" y="0"/>
              <a:ext cx="609929" cy="643356"/>
            </a:xfrm>
            <a:custGeom>
              <a:rect b="b" l="l" r="r" t="t"/>
              <a:pathLst>
                <a:path extrusionOk="0" h="20036" w="20428">
                  <a:moveTo>
                    <a:pt x="1" y="0"/>
                  </a:moveTo>
                  <a:lnTo>
                    <a:pt x="1" y="20036"/>
                  </a:lnTo>
                  <a:lnTo>
                    <a:pt x="20427" y="100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13"/>
            <p:cNvSpPr/>
            <p:nvPr/>
          </p:nvSpPr>
          <p:spPr>
            <a:xfrm>
              <a:off x="900" y="322545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13"/>
            <p:cNvSpPr/>
            <p:nvPr/>
          </p:nvSpPr>
          <p:spPr>
            <a:xfrm>
              <a:off x="610793" y="643324"/>
              <a:ext cx="608257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13"/>
            <p:cNvSpPr/>
            <p:nvPr/>
          </p:nvSpPr>
          <p:spPr>
            <a:xfrm>
              <a:off x="3048778" y="863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20427" y="1"/>
                  </a:moveTo>
                  <a:lnTo>
                    <a:pt x="0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13"/>
            <p:cNvSpPr/>
            <p:nvPr/>
          </p:nvSpPr>
          <p:spPr>
            <a:xfrm>
              <a:off x="3658671" y="321642"/>
              <a:ext cx="608257" cy="643388"/>
            </a:xfrm>
            <a:custGeom>
              <a:rect b="b" l="l" r="r" t="t"/>
              <a:pathLst>
                <a:path extrusionOk="0" h="20037" w="20372">
                  <a:moveTo>
                    <a:pt x="20372" y="1"/>
                  </a:moveTo>
                  <a:lnTo>
                    <a:pt x="1" y="10047"/>
                  </a:lnTo>
                  <a:lnTo>
                    <a:pt x="20372" y="20037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13"/>
            <p:cNvSpPr/>
            <p:nvPr/>
          </p:nvSpPr>
          <p:spPr>
            <a:xfrm>
              <a:off x="1219044" y="322545"/>
              <a:ext cx="609929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13"/>
            <p:cNvSpPr/>
            <p:nvPr/>
          </p:nvSpPr>
          <p:spPr>
            <a:xfrm>
              <a:off x="4266922" y="863"/>
              <a:ext cx="609929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A4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13"/>
            <p:cNvSpPr/>
            <p:nvPr/>
          </p:nvSpPr>
          <p:spPr>
            <a:xfrm>
              <a:off x="900" y="0"/>
              <a:ext cx="609899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13"/>
            <p:cNvSpPr/>
            <p:nvPr/>
          </p:nvSpPr>
          <p:spPr>
            <a:xfrm>
              <a:off x="610793" y="0"/>
              <a:ext cx="608257" cy="643356"/>
            </a:xfrm>
            <a:custGeom>
              <a:rect b="b" l="l" r="r" t="t"/>
              <a:pathLst>
                <a:path extrusionOk="0" h="20036" w="20372">
                  <a:moveTo>
                    <a:pt x="20372" y="0"/>
                  </a:moveTo>
                  <a:lnTo>
                    <a:pt x="1" y="10046"/>
                  </a:lnTo>
                  <a:lnTo>
                    <a:pt x="20372" y="20036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13"/>
            <p:cNvSpPr/>
            <p:nvPr/>
          </p:nvSpPr>
          <p:spPr>
            <a:xfrm>
              <a:off x="1219044" y="0"/>
              <a:ext cx="609929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E806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13"/>
            <p:cNvSpPr/>
            <p:nvPr/>
          </p:nvSpPr>
          <p:spPr>
            <a:xfrm>
              <a:off x="4266958" y="0"/>
              <a:ext cx="609899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0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13"/>
            <p:cNvSpPr/>
            <p:nvPr/>
          </p:nvSpPr>
          <p:spPr>
            <a:xfrm>
              <a:off x="3657035" y="0"/>
              <a:ext cx="609899" cy="322577"/>
            </a:xfrm>
            <a:custGeom>
              <a:rect b="b" l="l" r="r" t="t"/>
              <a:pathLst>
                <a:path extrusionOk="0" h="10046" w="20427">
                  <a:moveTo>
                    <a:pt x="0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13"/>
            <p:cNvSpPr/>
            <p:nvPr/>
          </p:nvSpPr>
          <p:spPr>
            <a:xfrm>
              <a:off x="3048784" y="0"/>
              <a:ext cx="608257" cy="322577"/>
            </a:xfrm>
            <a:custGeom>
              <a:rect b="b" l="l" r="r" t="t"/>
              <a:pathLst>
                <a:path extrusionOk="0" h="10046" w="20372">
                  <a:moveTo>
                    <a:pt x="0" y="0"/>
                  </a:moveTo>
                  <a:lnTo>
                    <a:pt x="0" y="10046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13"/>
            <p:cNvSpPr/>
            <p:nvPr/>
          </p:nvSpPr>
          <p:spPr>
            <a:xfrm>
              <a:off x="2438861" y="0"/>
              <a:ext cx="609929" cy="322577"/>
            </a:xfrm>
            <a:custGeom>
              <a:rect b="b" l="l" r="r" t="t"/>
              <a:pathLst>
                <a:path extrusionOk="0" h="10046" w="20428">
                  <a:moveTo>
                    <a:pt x="1" y="0"/>
                  </a:moveTo>
                  <a:lnTo>
                    <a:pt x="20427" y="10046"/>
                  </a:lnTo>
                  <a:lnTo>
                    <a:pt x="20427" y="0"/>
                  </a:ln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13"/>
            <p:cNvSpPr/>
            <p:nvPr/>
          </p:nvSpPr>
          <p:spPr>
            <a:xfrm>
              <a:off x="3047936" y="321645"/>
              <a:ext cx="609899" cy="643388"/>
            </a:xfrm>
            <a:custGeom>
              <a:rect b="b" l="l" r="r" t="t"/>
              <a:pathLst>
                <a:path extrusionOk="0" h="20037" w="20427">
                  <a:moveTo>
                    <a:pt x="0" y="1"/>
                  </a:moveTo>
                  <a:lnTo>
                    <a:pt x="0" y="20037"/>
                  </a:lnTo>
                  <a:lnTo>
                    <a:pt x="20427" y="9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C800">
                <a:alpha val="2509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13"/>
            <p:cNvSpPr/>
            <p:nvPr/>
          </p:nvSpPr>
          <p:spPr>
            <a:xfrm flipH="1">
              <a:off x="3658935" y="643332"/>
              <a:ext cx="609929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13"/>
            <p:cNvSpPr/>
            <p:nvPr/>
          </p:nvSpPr>
          <p:spPr>
            <a:xfrm flipH="1">
              <a:off x="1219312" y="643329"/>
              <a:ext cx="609929" cy="643388"/>
            </a:xfrm>
            <a:custGeom>
              <a:rect b="b" l="l" r="r" t="t"/>
              <a:pathLst>
                <a:path extrusionOk="0" h="20037" w="20428">
                  <a:moveTo>
                    <a:pt x="20427" y="1"/>
                  </a:moveTo>
                  <a:lnTo>
                    <a:pt x="1" y="9991"/>
                  </a:lnTo>
                  <a:lnTo>
                    <a:pt x="20427" y="20037"/>
                  </a:lnTo>
                  <a:lnTo>
                    <a:pt x="20427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2" name="Google Shape;622;p1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320025" y="866525"/>
            <a:ext cx="6455700" cy="668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Montserrat"/>
              <a:buNone/>
              <a:defRPr b="1" sz="240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Montserrat ExtraBold"/>
              <a:buNone/>
              <a:defRPr sz="2400">
                <a:solidFill>
                  <a:srgbClr val="22222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Montserrat ExtraBold"/>
              <a:buNone/>
              <a:defRPr sz="2400">
                <a:solidFill>
                  <a:srgbClr val="22222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Montserrat ExtraBold"/>
              <a:buNone/>
              <a:defRPr sz="2400">
                <a:solidFill>
                  <a:srgbClr val="22222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Montserrat ExtraBold"/>
              <a:buNone/>
              <a:defRPr sz="2400">
                <a:solidFill>
                  <a:srgbClr val="22222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Montserrat ExtraBold"/>
              <a:buNone/>
              <a:defRPr sz="2400">
                <a:solidFill>
                  <a:srgbClr val="22222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Montserrat ExtraBold"/>
              <a:buNone/>
              <a:defRPr sz="2400">
                <a:solidFill>
                  <a:srgbClr val="22222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Montserrat ExtraBold"/>
              <a:buNone/>
              <a:defRPr sz="2400">
                <a:solidFill>
                  <a:srgbClr val="22222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Montserrat ExtraBold"/>
              <a:buNone/>
              <a:defRPr sz="2400">
                <a:solidFill>
                  <a:srgbClr val="22222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320025" y="1613274"/>
            <a:ext cx="6455700" cy="29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Clr>
                <a:srgbClr val="FFC800"/>
              </a:buClr>
              <a:buSzPts val="2200"/>
              <a:buFont typeface="Montserrat Light"/>
              <a:buChar char="◂"/>
              <a:defRPr sz="2200">
                <a:solidFill>
                  <a:srgbClr val="434343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2200"/>
              <a:buFont typeface="Montserrat Light"/>
              <a:buChar char="◂"/>
              <a:defRPr sz="2200">
                <a:solidFill>
                  <a:srgbClr val="434343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2200"/>
              <a:buFont typeface="Montserrat Light"/>
              <a:buChar char="◂"/>
              <a:defRPr sz="2200">
                <a:solidFill>
                  <a:srgbClr val="434343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2200"/>
              <a:buFont typeface="Montserrat Light"/>
              <a:buChar char="◂"/>
              <a:defRPr sz="2200">
                <a:solidFill>
                  <a:srgbClr val="434343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Montserrat Light"/>
              <a:buChar char="○"/>
              <a:defRPr sz="2200">
                <a:solidFill>
                  <a:srgbClr val="434343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Montserrat Light"/>
              <a:buChar char="■"/>
              <a:defRPr sz="2200">
                <a:solidFill>
                  <a:srgbClr val="434343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Montserrat Light"/>
              <a:buChar char="●"/>
              <a:defRPr sz="2200">
                <a:solidFill>
                  <a:srgbClr val="434343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Montserrat Light"/>
              <a:buChar char="○"/>
              <a:defRPr sz="2200">
                <a:solidFill>
                  <a:srgbClr val="434343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Montserrat Light"/>
              <a:buChar char="■"/>
              <a:defRPr sz="2200">
                <a:solidFill>
                  <a:srgbClr val="434343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b="1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>
              <a:buNone/>
              <a:defRPr b="1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>
              <a:buNone/>
              <a:defRPr b="1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>
              <a:buNone/>
              <a:defRPr b="1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>
              <a:buNone/>
              <a:defRPr b="1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>
              <a:buNone/>
              <a:defRPr b="1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>
              <a:buNone/>
              <a:defRPr b="1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>
              <a:buNone/>
              <a:defRPr b="1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>
              <a:buNone/>
              <a:defRPr b="1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bit.ly/humso920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bit.ly/humsoshirt" TargetMode="External"/><Relationship Id="rId4" Type="http://schemas.openxmlformats.org/officeDocument/2006/relationships/image" Target="../media/image1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hyperlink" Target="http://bit.ly/humsoshirt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64646"/>
        </a:solidFill>
      </p:bgPr>
    </p:bg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14"/>
          <p:cNvSpPr txBox="1"/>
          <p:nvPr>
            <p:ph type="ctrTitle"/>
          </p:nvPr>
        </p:nvSpPr>
        <p:spPr>
          <a:xfrm>
            <a:off x="685800" y="1991825"/>
            <a:ext cx="5265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HUMANITARIAN </a:t>
            </a:r>
            <a:r>
              <a:rPr lang="en"/>
              <a:t>SOCIETY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Interest Meeting</a:t>
            </a:r>
            <a:endParaRPr sz="25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15"/>
          <p:cNvSpPr txBox="1"/>
          <p:nvPr>
            <p:ph type="title"/>
          </p:nvPr>
        </p:nvSpPr>
        <p:spPr>
          <a:xfrm>
            <a:off x="1320025" y="866525"/>
            <a:ext cx="6455700" cy="66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Attendance</a:t>
            </a:r>
            <a:endParaRPr/>
          </a:p>
        </p:txBody>
      </p:sp>
      <p:sp>
        <p:nvSpPr>
          <p:cNvPr id="633" name="Google Shape;633;p15"/>
          <p:cNvSpPr txBox="1"/>
          <p:nvPr>
            <p:ph idx="1" type="body"/>
          </p:nvPr>
        </p:nvSpPr>
        <p:spPr>
          <a:xfrm>
            <a:off x="1320025" y="1613274"/>
            <a:ext cx="6455700" cy="29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5334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4800"/>
              <a:buChar char="◂"/>
            </a:pPr>
            <a:r>
              <a:rPr lang="en" sz="4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http://bit.ly/humso920</a:t>
            </a:r>
            <a:r>
              <a:rPr lang="en" sz="4800">
                <a:solidFill>
                  <a:srgbClr val="A3AAA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4800">
              <a:solidFill>
                <a:srgbClr val="A3AAA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5000">
              <a:solidFill>
                <a:srgbClr val="A3AAA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5000">
              <a:solidFill>
                <a:srgbClr val="A3AAA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5000">
              <a:solidFill>
                <a:srgbClr val="A3AAA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A3AAA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A3AAA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1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16"/>
          <p:cNvSpPr txBox="1"/>
          <p:nvPr>
            <p:ph idx="4294967295" type="ctrTitle"/>
          </p:nvPr>
        </p:nvSpPr>
        <p:spPr>
          <a:xfrm>
            <a:off x="685800" y="1278550"/>
            <a:ext cx="4833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A400"/>
                </a:solidFill>
              </a:rPr>
              <a:t>What are we about?</a:t>
            </a:r>
            <a:endParaRPr sz="6000">
              <a:solidFill>
                <a:srgbClr val="FFA400"/>
              </a:solidFill>
            </a:endParaRPr>
          </a:p>
        </p:txBody>
      </p:sp>
      <p:sp>
        <p:nvSpPr>
          <p:cNvPr id="640" name="Google Shape;640;p16"/>
          <p:cNvSpPr txBox="1"/>
          <p:nvPr>
            <p:ph idx="4294967295" type="subTitle"/>
          </p:nvPr>
        </p:nvSpPr>
        <p:spPr>
          <a:xfrm>
            <a:off x="685800" y="2341800"/>
            <a:ext cx="4397700" cy="13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800"/>
              <a:buChar char="◂"/>
            </a:pPr>
            <a:r>
              <a:rPr lang="en" sz="1800"/>
              <a:t>“Service Above Self” 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◂"/>
            </a:pPr>
            <a:r>
              <a:rPr lang="en" sz="1800"/>
              <a:t>Volunteering in the community 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◂"/>
            </a:pPr>
            <a:r>
              <a:rPr lang="en" sz="1800"/>
              <a:t>Developing leadership skills</a:t>
            </a:r>
            <a:endParaRPr sz="1800"/>
          </a:p>
        </p:txBody>
      </p:sp>
      <p:sp>
        <p:nvSpPr>
          <p:cNvPr id="641" name="Google Shape;641;p16"/>
          <p:cNvSpPr/>
          <p:nvPr/>
        </p:nvSpPr>
        <p:spPr>
          <a:xfrm>
            <a:off x="7232940" y="3100648"/>
            <a:ext cx="322302" cy="307745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C8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42" name="Google Shape;642;p16"/>
          <p:cNvGrpSpPr/>
          <p:nvPr/>
        </p:nvGrpSpPr>
        <p:grpSpPr>
          <a:xfrm>
            <a:off x="6832935" y="1372348"/>
            <a:ext cx="1380753" cy="1381083"/>
            <a:chOff x="6654650" y="3665275"/>
            <a:chExt cx="409100" cy="409125"/>
          </a:xfrm>
        </p:grpSpPr>
        <p:sp>
          <p:nvSpPr>
            <p:cNvPr id="643" name="Google Shape;643;p16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16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A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5" name="Google Shape;645;p16"/>
          <p:cNvGrpSpPr/>
          <p:nvPr/>
        </p:nvGrpSpPr>
        <p:grpSpPr>
          <a:xfrm rot="1057018">
            <a:off x="5502169" y="2458457"/>
            <a:ext cx="912227" cy="912336"/>
            <a:chOff x="570875" y="4322250"/>
            <a:chExt cx="443300" cy="443325"/>
          </a:xfrm>
        </p:grpSpPr>
        <p:sp>
          <p:nvSpPr>
            <p:cNvPr id="646" name="Google Shape;646;p16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16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16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16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646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0" name="Google Shape;650;p16"/>
          <p:cNvSpPr/>
          <p:nvPr/>
        </p:nvSpPr>
        <p:spPr>
          <a:xfrm rot="2466753">
            <a:off x="5604599" y="1640213"/>
            <a:ext cx="447786" cy="427561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C8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16"/>
          <p:cNvSpPr/>
          <p:nvPr/>
        </p:nvSpPr>
        <p:spPr>
          <a:xfrm rot="-1609436">
            <a:off x="6259477" y="1909225"/>
            <a:ext cx="322261" cy="307705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C8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16"/>
          <p:cNvSpPr/>
          <p:nvPr/>
        </p:nvSpPr>
        <p:spPr>
          <a:xfrm rot="2926308">
            <a:off x="8213348" y="2152989"/>
            <a:ext cx="241328" cy="230428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C8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16"/>
          <p:cNvSpPr/>
          <p:nvPr/>
        </p:nvSpPr>
        <p:spPr>
          <a:xfrm rot="-1609163">
            <a:off x="7209104" y="609346"/>
            <a:ext cx="217420" cy="207600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C8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1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7"/>
          <p:cNvSpPr txBox="1"/>
          <p:nvPr>
            <p:ph idx="4294967295" type="ctrTitle"/>
          </p:nvPr>
        </p:nvSpPr>
        <p:spPr>
          <a:xfrm>
            <a:off x="0" y="310750"/>
            <a:ext cx="91440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FFA400"/>
                </a:solidFill>
              </a:rPr>
              <a:t>Meet the Officers!</a:t>
            </a:r>
            <a:endParaRPr sz="7000">
              <a:solidFill>
                <a:srgbClr val="FFA400"/>
              </a:solidFill>
            </a:endParaRPr>
          </a:p>
        </p:txBody>
      </p:sp>
      <p:sp>
        <p:nvSpPr>
          <p:cNvPr id="660" name="Google Shape;660;p17"/>
          <p:cNvSpPr txBox="1"/>
          <p:nvPr>
            <p:ph idx="4294967295" type="subTitle"/>
          </p:nvPr>
        </p:nvSpPr>
        <p:spPr>
          <a:xfrm>
            <a:off x="685800" y="1303401"/>
            <a:ext cx="77724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64646"/>
                </a:solidFill>
                <a:latin typeface="Montserrat"/>
                <a:ea typeface="Montserrat"/>
                <a:cs typeface="Montserrat"/>
                <a:sym typeface="Montserrat"/>
              </a:rPr>
              <a:t>Darby Taylor</a:t>
            </a:r>
            <a:r>
              <a:rPr lang="en" sz="2000"/>
              <a:t>- President </a:t>
            </a:r>
            <a:endParaRPr sz="2000"/>
          </a:p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2F75C1"/>
                </a:solidFill>
                <a:latin typeface="Montserrat"/>
                <a:ea typeface="Montserrat"/>
                <a:cs typeface="Montserrat"/>
                <a:sym typeface="Montserrat"/>
              </a:rPr>
              <a:t>Jaidan Rubinstein</a:t>
            </a:r>
            <a:r>
              <a:rPr lang="en" sz="2000"/>
              <a:t>- Vice President </a:t>
            </a:r>
            <a:endParaRPr sz="2000"/>
          </a:p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64646"/>
                </a:solidFill>
                <a:latin typeface="Montserrat"/>
                <a:ea typeface="Montserrat"/>
                <a:cs typeface="Montserrat"/>
                <a:sym typeface="Montserrat"/>
              </a:rPr>
              <a:t>Shaista Sayeed</a:t>
            </a:r>
            <a:r>
              <a:rPr lang="en" sz="2000"/>
              <a:t>- Public Relations</a:t>
            </a:r>
            <a:endParaRPr sz="2000"/>
          </a:p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2F75C1"/>
                </a:solidFill>
                <a:latin typeface="Montserrat"/>
                <a:ea typeface="Montserrat"/>
                <a:cs typeface="Montserrat"/>
                <a:sym typeface="Montserrat"/>
              </a:rPr>
              <a:t>Nandika Komirisetti</a:t>
            </a:r>
            <a:r>
              <a:rPr lang="en" sz="2000"/>
              <a:t>- Secretary </a:t>
            </a:r>
            <a:endParaRPr sz="2000"/>
          </a:p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64646"/>
                </a:solidFill>
                <a:latin typeface="Montserrat"/>
                <a:ea typeface="Montserrat"/>
                <a:cs typeface="Montserrat"/>
                <a:sym typeface="Montserrat"/>
              </a:rPr>
              <a:t>Protima Mukherjee</a:t>
            </a:r>
            <a:r>
              <a:rPr lang="en" sz="2000"/>
              <a:t>- Secretary </a:t>
            </a:r>
            <a:endParaRPr sz="2000"/>
          </a:p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2F75C1"/>
                </a:solidFill>
                <a:latin typeface="Montserrat"/>
                <a:ea typeface="Montserrat"/>
                <a:cs typeface="Montserrat"/>
                <a:sym typeface="Montserrat"/>
              </a:rPr>
              <a:t>Maya Stang</a:t>
            </a:r>
            <a:r>
              <a:rPr lang="en" sz="2000"/>
              <a:t>- Volunteer Coordinator</a:t>
            </a:r>
            <a:endParaRPr sz="2000"/>
          </a:p>
        </p:txBody>
      </p:sp>
      <p:sp>
        <p:nvSpPr>
          <p:cNvPr id="661" name="Google Shape;661;p1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8"/>
          <p:cNvSpPr txBox="1"/>
          <p:nvPr>
            <p:ph idx="4294967295" type="body"/>
          </p:nvPr>
        </p:nvSpPr>
        <p:spPr>
          <a:xfrm>
            <a:off x="865750" y="353650"/>
            <a:ext cx="1984200" cy="439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Join our Remind!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Text @cmhum to 81010</a:t>
            </a:r>
            <a:endParaRPr sz="1600"/>
          </a:p>
        </p:txBody>
      </p:sp>
      <p:sp>
        <p:nvSpPr>
          <p:cNvPr id="667" name="Google Shape;667;p1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68" name="Google Shape;668;p18"/>
          <p:cNvGrpSpPr/>
          <p:nvPr/>
        </p:nvGrpSpPr>
        <p:grpSpPr>
          <a:xfrm>
            <a:off x="767875" y="373572"/>
            <a:ext cx="2119546" cy="4396359"/>
            <a:chOff x="2547150" y="238125"/>
            <a:chExt cx="2525675" cy="5238750"/>
          </a:xfrm>
        </p:grpSpPr>
        <p:sp>
          <p:nvSpPr>
            <p:cNvPr id="669" name="Google Shape;669;p18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FA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18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rgbClr val="FFC800"/>
            </a:solidFill>
            <a:ln cap="flat" cmpd="sng" w="9525">
              <a:solidFill>
                <a:srgbClr val="FFA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18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FFC800"/>
            </a:solidFill>
            <a:ln cap="flat" cmpd="sng" w="9525">
              <a:solidFill>
                <a:srgbClr val="FFA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18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rgbClr val="FFC800"/>
            </a:solidFill>
            <a:ln cap="flat" cmpd="sng" w="9525">
              <a:solidFill>
                <a:srgbClr val="FFA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673" name="Google Shape;67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1475" y="662000"/>
            <a:ext cx="3060376" cy="946300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18"/>
          <p:cNvSpPr txBox="1"/>
          <p:nvPr>
            <p:ph idx="4294967295" type="body"/>
          </p:nvPr>
        </p:nvSpPr>
        <p:spPr>
          <a:xfrm>
            <a:off x="3467375" y="1608300"/>
            <a:ext cx="2508600" cy="10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Follow us on Twitter!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@CMHShumanitary</a:t>
            </a:r>
            <a:endParaRPr sz="1600"/>
          </a:p>
        </p:txBody>
      </p:sp>
      <p:pic>
        <p:nvPicPr>
          <p:cNvPr id="675" name="Google Shape;67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50113" y="2635500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19"/>
          <p:cNvSpPr txBox="1"/>
          <p:nvPr>
            <p:ph type="title"/>
          </p:nvPr>
        </p:nvSpPr>
        <p:spPr>
          <a:xfrm>
            <a:off x="1320025" y="866525"/>
            <a:ext cx="6455700" cy="66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T-SHIRTS!</a:t>
            </a:r>
            <a:endParaRPr/>
          </a:p>
        </p:txBody>
      </p:sp>
      <p:sp>
        <p:nvSpPr>
          <p:cNvPr id="681" name="Google Shape;681;p19"/>
          <p:cNvSpPr txBox="1"/>
          <p:nvPr>
            <p:ph idx="1" type="body"/>
          </p:nvPr>
        </p:nvSpPr>
        <p:spPr>
          <a:xfrm>
            <a:off x="1320025" y="1613275"/>
            <a:ext cx="5147400" cy="29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Clr>
                <a:srgbClr val="F64646"/>
              </a:buClr>
              <a:buSzPts val="2400"/>
              <a:buFont typeface="Montserrat"/>
              <a:buChar char="◂"/>
            </a:pPr>
            <a:r>
              <a:rPr b="1" lang="en" sz="2400">
                <a:solidFill>
                  <a:srgbClr val="F64646"/>
                </a:solidFill>
                <a:latin typeface="Montserrat"/>
                <a:ea typeface="Montserrat"/>
                <a:cs typeface="Montserrat"/>
                <a:sym typeface="Montserrat"/>
              </a:rPr>
              <a:t>$12, cash only!</a:t>
            </a:r>
            <a:endParaRPr b="1" sz="2400">
              <a:solidFill>
                <a:srgbClr val="F6464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◂"/>
            </a:pPr>
            <a:r>
              <a:rPr lang="en" sz="2400"/>
              <a:t>Bring money before </a:t>
            </a:r>
            <a:r>
              <a:rPr b="1" lang="en" sz="2400">
                <a:solidFill>
                  <a:srgbClr val="F64646"/>
                </a:solidFill>
                <a:latin typeface="Montserrat"/>
                <a:ea typeface="Montserrat"/>
                <a:cs typeface="Montserrat"/>
                <a:sym typeface="Montserrat"/>
              </a:rPr>
              <a:t>Wednesday,</a:t>
            </a:r>
            <a:r>
              <a:rPr lang="en" sz="2400">
                <a:solidFill>
                  <a:srgbClr val="F64646"/>
                </a:solidFill>
              </a:rPr>
              <a:t> </a:t>
            </a:r>
            <a:r>
              <a:rPr b="1" lang="en" sz="2400">
                <a:solidFill>
                  <a:srgbClr val="F64646"/>
                </a:solidFill>
                <a:latin typeface="Montserrat"/>
                <a:ea typeface="Montserrat"/>
                <a:cs typeface="Montserrat"/>
                <a:sym typeface="Montserrat"/>
              </a:rPr>
              <a:t>September 26th</a:t>
            </a:r>
            <a:r>
              <a:rPr lang="en" sz="2400"/>
              <a:t> to Mrs. Fontan’s room.</a:t>
            </a:r>
            <a:endParaRPr sz="24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◂"/>
            </a:pPr>
            <a:r>
              <a:rPr lang="en" sz="30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http://bit.ly/humsoshirt</a:t>
            </a:r>
            <a:r>
              <a:rPr lang="en">
                <a:solidFill>
                  <a:srgbClr val="A3AAAE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>
              <a:solidFill>
                <a:srgbClr val="A3AAA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A3AAA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2" name="Google Shape;682;p1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83" name="Google Shape;68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22475" y="520225"/>
            <a:ext cx="3021525" cy="265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8" name="Google Shape;688;p20"/>
          <p:cNvPicPr preferRelativeResize="0"/>
          <p:nvPr/>
        </p:nvPicPr>
        <p:blipFill rotWithShape="1">
          <a:blip r:embed="rId3">
            <a:alphaModFix/>
          </a:blip>
          <a:srcRect b="0" l="8404" r="9923" t="6068"/>
          <a:stretch/>
        </p:blipFill>
        <p:spPr>
          <a:xfrm>
            <a:off x="587225" y="696300"/>
            <a:ext cx="2890500" cy="323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2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90" name="Google Shape;690;p20"/>
          <p:cNvPicPr preferRelativeResize="0"/>
          <p:nvPr/>
        </p:nvPicPr>
        <p:blipFill rotWithShape="1">
          <a:blip r:embed="rId4">
            <a:alphaModFix/>
          </a:blip>
          <a:srcRect b="0" l="0" r="4951" t="0"/>
          <a:stretch/>
        </p:blipFill>
        <p:spPr>
          <a:xfrm>
            <a:off x="5666275" y="696300"/>
            <a:ext cx="2890500" cy="323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20"/>
          <p:cNvSpPr txBox="1"/>
          <p:nvPr/>
        </p:nvSpPr>
        <p:spPr>
          <a:xfrm>
            <a:off x="3515400" y="1930600"/>
            <a:ext cx="2113200" cy="7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Thank you </a:t>
            </a:r>
            <a:endParaRPr b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Gigi and Melody!</a:t>
            </a:r>
            <a:endParaRPr b="1" sz="1800"/>
          </a:p>
        </p:txBody>
      </p:sp>
      <p:sp>
        <p:nvSpPr>
          <p:cNvPr id="692" name="Google Shape;692;p20"/>
          <p:cNvSpPr txBox="1"/>
          <p:nvPr/>
        </p:nvSpPr>
        <p:spPr>
          <a:xfrm>
            <a:off x="1529550" y="0"/>
            <a:ext cx="6084900" cy="6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ctr">
              <a:spcBef>
                <a:spcPts val="600"/>
              </a:spcBef>
              <a:spcAft>
                <a:spcPts val="0"/>
              </a:spcAft>
              <a:buClr>
                <a:srgbClr val="FFC800"/>
              </a:buClr>
              <a:buSzPts val="2200"/>
              <a:buFont typeface="Montserrat Light"/>
              <a:buChar char="◂"/>
            </a:pPr>
            <a:r>
              <a:rPr lang="en" sz="23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http://bit.ly/humsoshirt</a:t>
            </a:r>
            <a:r>
              <a:rPr lang="en" sz="2200">
                <a:solidFill>
                  <a:srgbClr val="A3AAAE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200">
              <a:solidFill>
                <a:srgbClr val="A3AAA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21"/>
          <p:cNvSpPr txBox="1"/>
          <p:nvPr>
            <p:ph type="title"/>
          </p:nvPr>
        </p:nvSpPr>
        <p:spPr>
          <a:xfrm>
            <a:off x="1320025" y="866525"/>
            <a:ext cx="7665900" cy="66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Walk to End Alzheimer’s </a:t>
            </a:r>
            <a:r>
              <a:rPr b="0" lang="en" sz="2200">
                <a:solidFill>
                  <a:srgbClr val="43434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/>
          </a:p>
        </p:txBody>
      </p:sp>
      <p:sp>
        <p:nvSpPr>
          <p:cNvPr id="698" name="Google Shape;698;p21"/>
          <p:cNvSpPr txBox="1"/>
          <p:nvPr>
            <p:ph idx="1" type="body"/>
          </p:nvPr>
        </p:nvSpPr>
        <p:spPr>
          <a:xfrm>
            <a:off x="1320025" y="1613275"/>
            <a:ext cx="6858600" cy="342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When: </a:t>
            </a:r>
            <a:r>
              <a:rPr b="1" lang="en">
                <a:solidFill>
                  <a:srgbClr val="F64646"/>
                </a:solidFill>
                <a:latin typeface="Montserrat"/>
                <a:ea typeface="Montserrat"/>
                <a:cs typeface="Montserrat"/>
                <a:sym typeface="Montserrat"/>
              </a:rPr>
              <a:t>Saturday, October 13th</a:t>
            </a:r>
            <a:r>
              <a:rPr lang="en"/>
              <a:t> *times will vary!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Where: BB&amp;T Ballpark - Downtown Charlotte</a:t>
            </a:r>
            <a:endParaRPr/>
          </a:p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SzPts val="2200"/>
              <a:buChar char="◂"/>
            </a:pPr>
            <a:r>
              <a:rPr lang="en"/>
              <a:t>Walk Day Volunteer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◂"/>
            </a:pPr>
            <a:r>
              <a:rPr lang="en"/>
              <a:t>12-16 years old: guardian*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◂"/>
            </a:pPr>
            <a:r>
              <a:rPr lang="en"/>
              <a:t>Register as an individual.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Montserrat"/>
              <a:buChar char="◂"/>
            </a:pPr>
            <a:r>
              <a:rPr b="1" lang="en">
                <a:solidFill>
                  <a:srgbClr val="F64646"/>
                </a:solidFill>
                <a:latin typeface="Montserrat"/>
                <a:ea typeface="Montserrat"/>
                <a:cs typeface="Montserrat"/>
                <a:sym typeface="Montserrat"/>
              </a:rPr>
              <a:t>If you sign up, show up.</a:t>
            </a: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◂"/>
            </a:pPr>
            <a:r>
              <a:rPr lang="en"/>
              <a:t>More info later, keep eye on email. 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◂"/>
            </a:pPr>
            <a:r>
              <a:rPr lang="en"/>
              <a:t>Pictures? Share them with us!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◂"/>
            </a:pPr>
            <a:r>
              <a:rPr lang="en"/>
              <a:t>cmumanitarianclub@gmail.com</a:t>
            </a:r>
            <a:endParaRPr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2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00" name="Google Shape;70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9950" y="0"/>
            <a:ext cx="2784050" cy="97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22"/>
          <p:cNvSpPr txBox="1"/>
          <p:nvPr>
            <p:ph type="ctrTitle"/>
          </p:nvPr>
        </p:nvSpPr>
        <p:spPr>
          <a:xfrm>
            <a:off x="685800" y="1659550"/>
            <a:ext cx="42525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Thank you for coming!</a:t>
            </a:r>
            <a:endParaRPr sz="4800"/>
          </a:p>
        </p:txBody>
      </p:sp>
      <p:sp>
        <p:nvSpPr>
          <p:cNvPr id="706" name="Google Shape;706;p22"/>
          <p:cNvSpPr txBox="1"/>
          <p:nvPr>
            <p:ph idx="1" type="subTitle"/>
          </p:nvPr>
        </p:nvSpPr>
        <p:spPr>
          <a:xfrm>
            <a:off x="685800" y="2687652"/>
            <a:ext cx="42525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Meeting - October 18th*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art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