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Jolly Lodger"/>
      <p:regular r:id="rId12"/>
    </p:embeddedFont>
    <p:embeddedFont>
      <p:font typeface="Roboto"/>
      <p:regular r:id="rId13"/>
      <p:bold r:id="rId14"/>
      <p:italic r:id="rId15"/>
      <p:boldItalic r:id="rId16"/>
    </p:embeddedFont>
    <p:embeddedFont>
      <p:font typeface="Encode Sans Semi Condensed"/>
      <p:regular r:id="rId17"/>
      <p:bold r:id="rId18"/>
    </p:embeddedFont>
    <p:embeddedFont>
      <p:font typeface="Encode Sans Semi Condensed Medium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ncodeSansSemiCondensedMedium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oboto-regular.fntdata"/><Relationship Id="rId12" Type="http://schemas.openxmlformats.org/officeDocument/2006/relationships/font" Target="fonts/JollyLodg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7" Type="http://schemas.openxmlformats.org/officeDocument/2006/relationships/font" Target="fonts/EncodeSansSemiCondensed-regular.fntdata"/><Relationship Id="rId16" Type="http://schemas.openxmlformats.org/officeDocument/2006/relationships/font" Target="fonts/Roboto-boldItalic.fntdata"/><Relationship Id="rId5" Type="http://schemas.openxmlformats.org/officeDocument/2006/relationships/slide" Target="slides/slide1.xml"/><Relationship Id="rId19" Type="http://schemas.openxmlformats.org/officeDocument/2006/relationships/font" Target="fonts/EncodeSansSemiCondensedMedium-regular.fntdata"/><Relationship Id="rId6" Type="http://schemas.openxmlformats.org/officeDocument/2006/relationships/slide" Target="slides/slide2.xml"/><Relationship Id="rId18" Type="http://schemas.openxmlformats.org/officeDocument/2006/relationships/font" Target="fonts/EncodeSansSemiCondensed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Nandika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Melody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Allison, Marissa, Alexandria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78d93c2df_2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78d93c2df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Shaista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41a30d34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41a30d3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Nandika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Nandika/Mackenzie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469750" y="1687025"/>
            <a:ext cx="62046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88125" y="1659550"/>
            <a:ext cx="59676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88125" y="2611452"/>
            <a:ext cx="5967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" type="body"/>
          </p:nvPr>
        </p:nvSpPr>
        <p:spPr>
          <a:xfrm>
            <a:off x="1706325" y="2009400"/>
            <a:ext cx="5731200" cy="819900"/>
          </a:xfrm>
          <a:prstGeom prst="rect">
            <a:avLst/>
          </a:prstGeom>
          <a:effectLst>
            <a:outerShdw blurRad="28575" rotWithShape="0" algn="bl" dir="5400000" dist="19050">
              <a:schemeClr val="accent5">
                <a:alpha val="48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4572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✘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1pPr>
            <a:lvl2pPr indent="-4572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✗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2pPr>
            <a:lvl3pPr indent="-4572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✗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3pPr>
            <a:lvl4pPr indent="-4572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●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4pPr>
            <a:lvl5pPr indent="-4572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○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5pPr>
            <a:lvl6pPr indent="-4572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■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6pPr>
            <a:lvl7pPr indent="-4572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●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7pPr>
            <a:lvl8pPr indent="-4572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○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8pPr>
            <a:lvl9pPr indent="-4572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lly Lodger"/>
              <a:buChar char="■"/>
              <a:defRPr sz="36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1471725" y="971550"/>
            <a:ext cx="6200700" cy="280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✘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1" name="Google Shape;21;p5"/>
          <p:cNvSpPr/>
          <p:nvPr/>
        </p:nvSpPr>
        <p:spPr>
          <a:xfrm>
            <a:off x="19" y="4159029"/>
            <a:ext cx="2967" cy="6528"/>
          </a:xfrm>
          <a:custGeom>
            <a:rect b="b" l="l" r="r" t="t"/>
            <a:pathLst>
              <a:path extrusionOk="0" h="120000" w="120000">
                <a:moveTo>
                  <a:pt x="120000" y="60000"/>
                </a:moveTo>
                <a:lnTo>
                  <a:pt x="0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6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1504825" y="971550"/>
            <a:ext cx="2977500" cy="298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4661650" y="971550"/>
            <a:ext cx="2977500" cy="298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14525" y="971550"/>
            <a:ext cx="2143800" cy="31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3468063" y="971550"/>
            <a:ext cx="2143800" cy="31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p7"/>
          <p:cNvSpPr txBox="1"/>
          <p:nvPr>
            <p:ph idx="3" type="body"/>
          </p:nvPr>
        </p:nvSpPr>
        <p:spPr>
          <a:xfrm>
            <a:off x="5721600" y="971550"/>
            <a:ext cx="2143800" cy="31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457200" y="3339509"/>
            <a:ext cx="82296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- pumpkins and houses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- pumpkins only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- any background color">
  <p:cSld name="BLANK_1_1">
    <p:bg>
      <p:bgPr>
        <a:gradFill>
          <a:gsLst>
            <a:gs pos="0">
              <a:srgbClr val="6E45B9"/>
            </a:gs>
            <a:gs pos="100000">
              <a:srgbClr val="321A5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49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for background photos">
  <p:cSld name="BLANK_1_1_1_1"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lin ang="5400012" scaled="0"/>
        </a:gra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49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4297650" y="4912300"/>
            <a:ext cx="548700" cy="2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gradFill>
          <a:gsLst>
            <a:gs pos="0">
              <a:schemeClr val="accent1"/>
            </a:gs>
            <a:gs pos="50000">
              <a:schemeClr val="accent3"/>
            </a:gs>
            <a:gs pos="100000">
              <a:schemeClr val="accent4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5400000" dist="9525">
              <a:schemeClr val="accent6">
                <a:alpha val="51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lly Lodger"/>
              <a:buNone/>
              <a:defRPr sz="3000">
                <a:solidFill>
                  <a:schemeClr val="lt1"/>
                </a:solidFill>
                <a:latin typeface="Jolly Lodger"/>
                <a:ea typeface="Jolly Lodger"/>
                <a:cs typeface="Jolly Lodger"/>
                <a:sym typeface="Jolly Lodg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471725" y="971550"/>
            <a:ext cx="6200700" cy="28050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5460000" dist="9525">
              <a:schemeClr val="accent5">
                <a:alpha val="4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Encode Sans Semi Condensed Medium"/>
              <a:buChar char="✘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ncode Sans Semi Condensed Medium"/>
              <a:buChar char="✗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✗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●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○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■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●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○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Medium"/>
              <a:buChar char="■"/>
              <a:defRPr sz="2400">
                <a:solidFill>
                  <a:schemeClr val="lt1"/>
                </a:solidFill>
                <a:latin typeface="Encode Sans Semi Condensed Medium"/>
                <a:ea typeface="Encode Sans Semi Condensed Medium"/>
                <a:cs typeface="Encode Sans Semi Condensed Medium"/>
                <a:sym typeface="Encode Sans Semi Condensed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1pPr>
            <a:lvl2pPr lvl="1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2pPr>
            <a:lvl3pPr lvl="2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3pPr>
            <a:lvl4pPr lvl="3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4pPr>
            <a:lvl5pPr lvl="4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5pPr>
            <a:lvl6pPr lvl="5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6pPr>
            <a:lvl7pPr lvl="6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7pPr>
            <a:lvl8pPr lvl="7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8pPr>
            <a:lvl9pPr lvl="8" algn="ctr">
              <a:buNone/>
              <a:defRPr sz="1200">
                <a:solidFill>
                  <a:schemeClr val="lt2"/>
                </a:solidFill>
                <a:latin typeface="Jolly Lodger"/>
                <a:ea typeface="Jolly Lodger"/>
                <a:cs typeface="Jolly Lodger"/>
                <a:sym typeface="Jolly Lodger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1469750" y="1687025"/>
            <a:ext cx="62046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Humanitarian Society</a:t>
            </a:r>
            <a:endParaRPr sz="7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10/22/19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4294967295" type="ctrTitle"/>
          </p:nvPr>
        </p:nvSpPr>
        <p:spPr>
          <a:xfrm>
            <a:off x="1275150" y="2040550"/>
            <a:ext cx="65937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Attendance</a:t>
            </a:r>
            <a:endParaRPr sz="9600"/>
          </a:p>
        </p:txBody>
      </p:sp>
      <p:sp>
        <p:nvSpPr>
          <p:cNvPr id="60" name="Google Shape;60;p15"/>
          <p:cNvSpPr txBox="1"/>
          <p:nvPr>
            <p:ph idx="4294967295" type="subTitle"/>
          </p:nvPr>
        </p:nvSpPr>
        <p:spPr>
          <a:xfrm>
            <a:off x="1275150" y="3268749"/>
            <a:ext cx="6593700" cy="6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https://bit.ly/2Mo7Q5R</a:t>
            </a:r>
            <a:endParaRPr b="1" sz="2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Upcoming Events</a:t>
            </a:r>
            <a:endParaRPr sz="3600"/>
          </a:p>
        </p:txBody>
      </p:sp>
      <p:sp>
        <p:nvSpPr>
          <p:cNvPr id="67" name="Google Shape;67;p16"/>
          <p:cNvSpPr txBox="1"/>
          <p:nvPr>
            <p:ph idx="2" type="body"/>
          </p:nvPr>
        </p:nvSpPr>
        <p:spPr>
          <a:xfrm>
            <a:off x="3419550" y="1081050"/>
            <a:ext cx="2301300" cy="34878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Fall Festival</a:t>
            </a:r>
            <a:endParaRPr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Saturday, November 2nd 9:45-3 (2 hour slots)</a:t>
            </a:r>
            <a:endParaRPr sz="2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 Sign Up Genius will be sent out soon!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16"/>
          <p:cNvSpPr txBox="1"/>
          <p:nvPr>
            <p:ph idx="2" type="body"/>
          </p:nvPr>
        </p:nvSpPr>
        <p:spPr>
          <a:xfrm>
            <a:off x="6331875" y="1081050"/>
            <a:ext cx="2301300" cy="34878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Trunk or Treat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Thursday, October 24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5-7pm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At least 5 people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Get a group together and pick a theme before</a:t>
            </a:r>
            <a:r>
              <a:rPr lang="en"/>
              <a:t> signing up</a:t>
            </a:r>
            <a:endParaRPr/>
          </a:p>
        </p:txBody>
      </p:sp>
      <p:sp>
        <p:nvSpPr>
          <p:cNvPr id="70" name="Google Shape;70;p16"/>
          <p:cNvSpPr txBox="1"/>
          <p:nvPr>
            <p:ph idx="2" type="body"/>
          </p:nvPr>
        </p:nvSpPr>
        <p:spPr>
          <a:xfrm>
            <a:off x="507225" y="1081050"/>
            <a:ext cx="2301300" cy="34878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Santa Scramble 5K</a:t>
            </a:r>
            <a:endParaRPr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Saturday, November 23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331 Corban Ave SE, Concord, NC 28025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Start time @2:00 pm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Sign up for a variety of jobs like water stops, parkings, and others!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1471650" y="4635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Deaf and Hard of Hearing Awareness Night</a:t>
            </a:r>
            <a:endParaRPr sz="5000"/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2527050" y="1564800"/>
            <a:ext cx="4089900" cy="3377100"/>
          </a:xfrm>
          <a:prstGeom prst="rect">
            <a:avLst/>
          </a:prstGeom>
          <a:solidFill>
            <a:srgbClr val="FCE5CD">
              <a:alpha val="46370"/>
            </a:srgbClr>
          </a:solidFill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  </a:t>
            </a: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When</a:t>
            </a:r>
            <a:r>
              <a:rPr lang="en" sz="1600">
                <a:solidFill>
                  <a:srgbClr val="000000"/>
                </a:solidFill>
              </a:rPr>
              <a:t>: Tuesday, October 22nd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  </a:t>
            </a: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Time</a:t>
            </a:r>
            <a:r>
              <a:rPr lang="en" sz="1600">
                <a:solidFill>
                  <a:srgbClr val="000000"/>
                </a:solidFill>
              </a:rPr>
              <a:t>: 6 PM to 7:30 PM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  </a:t>
            </a: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Where</a:t>
            </a:r>
            <a:r>
              <a:rPr lang="en" sz="1600">
                <a:solidFill>
                  <a:srgbClr val="000000"/>
                </a:solidFill>
              </a:rPr>
              <a:t>: Cox Mill High School’s Library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  </a:t>
            </a:r>
            <a:r>
              <a:rPr b="1" lang="en" sz="1600">
                <a:solidFill>
                  <a:srgbClr val="000000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Who</a:t>
            </a:r>
            <a:r>
              <a:rPr lang="en" sz="1600">
                <a:solidFill>
                  <a:srgbClr val="000000"/>
                </a:solidFill>
              </a:rPr>
              <a:t>: ANYONE is welcome to come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  Ticket: $1 (donated to UNICEF)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✘"/>
            </a:pPr>
            <a:r>
              <a:rPr lang="en" sz="1600">
                <a:solidFill>
                  <a:srgbClr val="000000"/>
                </a:solidFill>
              </a:rPr>
              <a:t>Enjoy refreshers and raffles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✘"/>
            </a:pPr>
            <a:r>
              <a:rPr lang="en" sz="1600">
                <a:solidFill>
                  <a:srgbClr val="000000"/>
                </a:solidFill>
              </a:rPr>
              <a:t>Learn American sign language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✘"/>
            </a:pPr>
            <a:r>
              <a:rPr lang="en" sz="1600">
                <a:solidFill>
                  <a:srgbClr val="000000"/>
                </a:solidFill>
              </a:rPr>
              <a:t>(ASL) &amp; CUED speech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✘"/>
            </a:pPr>
            <a:r>
              <a:rPr lang="en" sz="1600">
                <a:solidFill>
                  <a:srgbClr val="000000"/>
                </a:solidFill>
              </a:rPr>
              <a:t>Break stereotypes &amp; raise awareness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✘"/>
            </a:pPr>
            <a:r>
              <a:rPr lang="en" sz="1600">
                <a:solidFill>
                  <a:srgbClr val="000000"/>
                </a:solidFill>
              </a:rPr>
              <a:t>Earn community service hours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✘"/>
            </a:pPr>
            <a:r>
              <a:rPr lang="en" sz="1600">
                <a:solidFill>
                  <a:srgbClr val="000000"/>
                </a:solidFill>
              </a:rPr>
              <a:t>Spread the knowledge, #childrenfirst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1469850" y="76200"/>
            <a:ext cx="62007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2019 Walk to End Alzheimer’s</a:t>
            </a:r>
            <a:endParaRPr sz="4000"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1504825" y="971550"/>
            <a:ext cx="5868900" cy="298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2300"/>
              <a:buChar char="❖"/>
            </a:pPr>
            <a:r>
              <a:rPr lang="en" sz="2300"/>
              <a:t>When: November 2, 2019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Char char="❖"/>
            </a:pPr>
            <a:r>
              <a:rPr lang="en" sz="2300"/>
              <a:t>Where: BB&amp;T Ballpark 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Char char="❖"/>
            </a:pPr>
            <a:r>
              <a:rPr lang="en" sz="2300"/>
              <a:t>What: An event to raise money and awareness for </a:t>
            </a:r>
            <a:r>
              <a:rPr lang="en" sz="2300"/>
              <a:t>Alzheimer's</a:t>
            </a:r>
            <a:r>
              <a:rPr lang="en" sz="2300"/>
              <a:t> disease 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Char char="❖"/>
            </a:pPr>
            <a:r>
              <a:rPr lang="en" sz="2300"/>
              <a:t>Look out for a look that will be sent out after the meeting! </a:t>
            </a:r>
            <a:endParaRPr sz="23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ctrTitle"/>
          </p:nvPr>
        </p:nvSpPr>
        <p:spPr>
          <a:xfrm>
            <a:off x="1588125" y="1659550"/>
            <a:ext cx="59676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project: Rooting 4 You</a:t>
            </a:r>
            <a:endParaRPr/>
          </a:p>
        </p:txBody>
      </p:sp>
      <p:sp>
        <p:nvSpPr>
          <p:cNvPr id="90" name="Google Shape;90;p19"/>
          <p:cNvSpPr txBox="1"/>
          <p:nvPr>
            <p:ph idx="1" type="subTitle"/>
          </p:nvPr>
        </p:nvSpPr>
        <p:spPr>
          <a:xfrm>
            <a:off x="1588125" y="2611452"/>
            <a:ext cx="59676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Led by Mackenzie Hamilton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4294967295" type="ctrTitle"/>
          </p:nvPr>
        </p:nvSpPr>
        <p:spPr>
          <a:xfrm>
            <a:off x="685800" y="1964350"/>
            <a:ext cx="7772400" cy="1404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</a:rPr>
              <a:t>THANK YOU!</a:t>
            </a:r>
            <a:endParaRPr b="1" sz="6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</a:rPr>
              <a:t>Next meeting: November 19th</a:t>
            </a:r>
            <a:endParaRPr b="1" sz="4000">
              <a:solidFill>
                <a:srgbClr val="FFFFFF"/>
              </a:solidFill>
            </a:endParaRPr>
          </a:p>
        </p:txBody>
      </p:sp>
      <p:sp>
        <p:nvSpPr>
          <p:cNvPr id="97" name="Google Shape;97;p20"/>
          <p:cNvSpPr/>
          <p:nvPr/>
        </p:nvSpPr>
        <p:spPr>
          <a:xfrm>
            <a:off x="3905250" y="483400"/>
            <a:ext cx="1333491" cy="1480946"/>
          </a:xfrm>
          <a:custGeom>
            <a:rect b="b" l="l" r="r" t="t"/>
            <a:pathLst>
              <a:path extrusionOk="0" h="8317" w="7489">
                <a:moveTo>
                  <a:pt x="3379" y="1421"/>
                </a:moveTo>
                <a:lnTo>
                  <a:pt x="3476" y="1449"/>
                </a:lnTo>
                <a:lnTo>
                  <a:pt x="3572" y="1490"/>
                </a:lnTo>
                <a:lnTo>
                  <a:pt x="3655" y="1559"/>
                </a:lnTo>
                <a:lnTo>
                  <a:pt x="3738" y="1628"/>
                </a:lnTo>
                <a:lnTo>
                  <a:pt x="3793" y="1711"/>
                </a:lnTo>
                <a:lnTo>
                  <a:pt x="3834" y="1807"/>
                </a:lnTo>
                <a:lnTo>
                  <a:pt x="3848" y="1876"/>
                </a:lnTo>
                <a:lnTo>
                  <a:pt x="3848" y="1959"/>
                </a:lnTo>
                <a:lnTo>
                  <a:pt x="3834" y="2028"/>
                </a:lnTo>
                <a:lnTo>
                  <a:pt x="3807" y="2097"/>
                </a:lnTo>
                <a:lnTo>
                  <a:pt x="3738" y="2138"/>
                </a:lnTo>
                <a:lnTo>
                  <a:pt x="3669" y="2166"/>
                </a:lnTo>
                <a:lnTo>
                  <a:pt x="3586" y="2166"/>
                </a:lnTo>
                <a:lnTo>
                  <a:pt x="3503" y="2152"/>
                </a:lnTo>
                <a:lnTo>
                  <a:pt x="3448" y="2110"/>
                </a:lnTo>
                <a:lnTo>
                  <a:pt x="3379" y="2069"/>
                </a:lnTo>
                <a:lnTo>
                  <a:pt x="3324" y="2014"/>
                </a:lnTo>
                <a:lnTo>
                  <a:pt x="3283" y="1959"/>
                </a:lnTo>
                <a:lnTo>
                  <a:pt x="3186" y="1821"/>
                </a:lnTo>
                <a:lnTo>
                  <a:pt x="3158" y="1752"/>
                </a:lnTo>
                <a:lnTo>
                  <a:pt x="3145" y="1683"/>
                </a:lnTo>
                <a:lnTo>
                  <a:pt x="3145" y="1628"/>
                </a:lnTo>
                <a:lnTo>
                  <a:pt x="3145" y="1573"/>
                </a:lnTo>
                <a:lnTo>
                  <a:pt x="3131" y="1545"/>
                </a:lnTo>
                <a:lnTo>
                  <a:pt x="3131" y="1504"/>
                </a:lnTo>
                <a:lnTo>
                  <a:pt x="3145" y="1476"/>
                </a:lnTo>
                <a:lnTo>
                  <a:pt x="3172" y="1449"/>
                </a:lnTo>
                <a:lnTo>
                  <a:pt x="3269" y="1421"/>
                </a:lnTo>
                <a:close/>
                <a:moveTo>
                  <a:pt x="2565" y="1517"/>
                </a:moveTo>
                <a:lnTo>
                  <a:pt x="2579" y="1531"/>
                </a:lnTo>
                <a:lnTo>
                  <a:pt x="2621" y="1559"/>
                </a:lnTo>
                <a:lnTo>
                  <a:pt x="2662" y="1600"/>
                </a:lnTo>
                <a:lnTo>
                  <a:pt x="2690" y="1655"/>
                </a:lnTo>
                <a:lnTo>
                  <a:pt x="2690" y="1724"/>
                </a:lnTo>
                <a:lnTo>
                  <a:pt x="2690" y="1780"/>
                </a:lnTo>
                <a:lnTo>
                  <a:pt x="2676" y="1848"/>
                </a:lnTo>
                <a:lnTo>
                  <a:pt x="2621" y="1986"/>
                </a:lnTo>
                <a:lnTo>
                  <a:pt x="2552" y="2110"/>
                </a:lnTo>
                <a:lnTo>
                  <a:pt x="2497" y="2179"/>
                </a:lnTo>
                <a:lnTo>
                  <a:pt x="2441" y="2221"/>
                </a:lnTo>
                <a:lnTo>
                  <a:pt x="2386" y="2276"/>
                </a:lnTo>
                <a:lnTo>
                  <a:pt x="2317" y="2304"/>
                </a:lnTo>
                <a:lnTo>
                  <a:pt x="2248" y="2331"/>
                </a:lnTo>
                <a:lnTo>
                  <a:pt x="2179" y="2331"/>
                </a:lnTo>
                <a:lnTo>
                  <a:pt x="2110" y="2304"/>
                </a:lnTo>
                <a:lnTo>
                  <a:pt x="2055" y="2262"/>
                </a:lnTo>
                <a:lnTo>
                  <a:pt x="2000" y="2207"/>
                </a:lnTo>
                <a:lnTo>
                  <a:pt x="1972" y="2152"/>
                </a:lnTo>
                <a:lnTo>
                  <a:pt x="1959" y="2069"/>
                </a:lnTo>
                <a:lnTo>
                  <a:pt x="1972" y="2000"/>
                </a:lnTo>
                <a:lnTo>
                  <a:pt x="2028" y="1904"/>
                </a:lnTo>
                <a:lnTo>
                  <a:pt x="2083" y="1821"/>
                </a:lnTo>
                <a:lnTo>
                  <a:pt x="2152" y="1738"/>
                </a:lnTo>
                <a:lnTo>
                  <a:pt x="2234" y="1669"/>
                </a:lnTo>
                <a:lnTo>
                  <a:pt x="2386" y="1573"/>
                </a:lnTo>
                <a:lnTo>
                  <a:pt x="2400" y="1545"/>
                </a:lnTo>
                <a:lnTo>
                  <a:pt x="2428" y="1531"/>
                </a:lnTo>
                <a:lnTo>
                  <a:pt x="2469" y="1517"/>
                </a:lnTo>
                <a:close/>
                <a:moveTo>
                  <a:pt x="3131" y="2359"/>
                </a:moveTo>
                <a:lnTo>
                  <a:pt x="3269" y="2386"/>
                </a:lnTo>
                <a:lnTo>
                  <a:pt x="3393" y="2441"/>
                </a:lnTo>
                <a:lnTo>
                  <a:pt x="3489" y="2510"/>
                </a:lnTo>
                <a:lnTo>
                  <a:pt x="3545" y="2566"/>
                </a:lnTo>
                <a:lnTo>
                  <a:pt x="3572" y="2621"/>
                </a:lnTo>
                <a:lnTo>
                  <a:pt x="3614" y="2676"/>
                </a:lnTo>
                <a:lnTo>
                  <a:pt x="3627" y="2731"/>
                </a:lnTo>
                <a:lnTo>
                  <a:pt x="3641" y="2800"/>
                </a:lnTo>
                <a:lnTo>
                  <a:pt x="3641" y="2869"/>
                </a:lnTo>
                <a:lnTo>
                  <a:pt x="3627" y="2938"/>
                </a:lnTo>
                <a:lnTo>
                  <a:pt x="3600" y="2979"/>
                </a:lnTo>
                <a:lnTo>
                  <a:pt x="3558" y="3034"/>
                </a:lnTo>
                <a:lnTo>
                  <a:pt x="3503" y="3062"/>
                </a:lnTo>
                <a:lnTo>
                  <a:pt x="3448" y="3090"/>
                </a:lnTo>
                <a:lnTo>
                  <a:pt x="3379" y="3103"/>
                </a:lnTo>
                <a:lnTo>
                  <a:pt x="3324" y="3103"/>
                </a:lnTo>
                <a:lnTo>
                  <a:pt x="3255" y="3090"/>
                </a:lnTo>
                <a:lnTo>
                  <a:pt x="3186" y="3048"/>
                </a:lnTo>
                <a:lnTo>
                  <a:pt x="3117" y="3021"/>
                </a:lnTo>
                <a:lnTo>
                  <a:pt x="3090" y="3021"/>
                </a:lnTo>
                <a:lnTo>
                  <a:pt x="3062" y="3034"/>
                </a:lnTo>
                <a:lnTo>
                  <a:pt x="3034" y="3062"/>
                </a:lnTo>
                <a:lnTo>
                  <a:pt x="3007" y="3103"/>
                </a:lnTo>
                <a:lnTo>
                  <a:pt x="2952" y="3241"/>
                </a:lnTo>
                <a:lnTo>
                  <a:pt x="2910" y="3310"/>
                </a:lnTo>
                <a:lnTo>
                  <a:pt x="2855" y="3352"/>
                </a:lnTo>
                <a:lnTo>
                  <a:pt x="2800" y="3393"/>
                </a:lnTo>
                <a:lnTo>
                  <a:pt x="2745" y="3407"/>
                </a:lnTo>
                <a:lnTo>
                  <a:pt x="2703" y="3407"/>
                </a:lnTo>
                <a:lnTo>
                  <a:pt x="2648" y="3393"/>
                </a:lnTo>
                <a:lnTo>
                  <a:pt x="2621" y="3379"/>
                </a:lnTo>
                <a:lnTo>
                  <a:pt x="2579" y="3338"/>
                </a:lnTo>
                <a:lnTo>
                  <a:pt x="2524" y="3255"/>
                </a:lnTo>
                <a:lnTo>
                  <a:pt x="2497" y="3145"/>
                </a:lnTo>
                <a:lnTo>
                  <a:pt x="2469" y="3034"/>
                </a:lnTo>
                <a:lnTo>
                  <a:pt x="2455" y="2924"/>
                </a:lnTo>
                <a:lnTo>
                  <a:pt x="2469" y="2841"/>
                </a:lnTo>
                <a:lnTo>
                  <a:pt x="2483" y="2731"/>
                </a:lnTo>
                <a:lnTo>
                  <a:pt x="2524" y="2635"/>
                </a:lnTo>
                <a:lnTo>
                  <a:pt x="2579" y="2538"/>
                </a:lnTo>
                <a:lnTo>
                  <a:pt x="2648" y="2455"/>
                </a:lnTo>
                <a:lnTo>
                  <a:pt x="2690" y="2428"/>
                </a:lnTo>
                <a:lnTo>
                  <a:pt x="2759" y="2414"/>
                </a:lnTo>
                <a:lnTo>
                  <a:pt x="2814" y="2400"/>
                </a:lnTo>
                <a:lnTo>
                  <a:pt x="2883" y="2414"/>
                </a:lnTo>
                <a:lnTo>
                  <a:pt x="2938" y="2386"/>
                </a:lnTo>
                <a:lnTo>
                  <a:pt x="2993" y="2373"/>
                </a:lnTo>
                <a:lnTo>
                  <a:pt x="3062" y="2359"/>
                </a:lnTo>
                <a:close/>
                <a:moveTo>
                  <a:pt x="3062" y="0"/>
                </a:moveTo>
                <a:lnTo>
                  <a:pt x="2910" y="14"/>
                </a:lnTo>
                <a:lnTo>
                  <a:pt x="2759" y="42"/>
                </a:lnTo>
                <a:lnTo>
                  <a:pt x="2717" y="69"/>
                </a:lnTo>
                <a:lnTo>
                  <a:pt x="2703" y="97"/>
                </a:lnTo>
                <a:lnTo>
                  <a:pt x="2552" y="138"/>
                </a:lnTo>
                <a:lnTo>
                  <a:pt x="2428" y="207"/>
                </a:lnTo>
                <a:lnTo>
                  <a:pt x="2303" y="290"/>
                </a:lnTo>
                <a:lnTo>
                  <a:pt x="2207" y="387"/>
                </a:lnTo>
                <a:lnTo>
                  <a:pt x="2097" y="511"/>
                </a:lnTo>
                <a:lnTo>
                  <a:pt x="2000" y="621"/>
                </a:lnTo>
                <a:lnTo>
                  <a:pt x="1917" y="759"/>
                </a:lnTo>
                <a:lnTo>
                  <a:pt x="1848" y="897"/>
                </a:lnTo>
                <a:lnTo>
                  <a:pt x="1779" y="1049"/>
                </a:lnTo>
                <a:lnTo>
                  <a:pt x="1710" y="1214"/>
                </a:lnTo>
                <a:lnTo>
                  <a:pt x="1614" y="1545"/>
                </a:lnTo>
                <a:lnTo>
                  <a:pt x="1531" y="1904"/>
                </a:lnTo>
                <a:lnTo>
                  <a:pt x="1476" y="2262"/>
                </a:lnTo>
                <a:lnTo>
                  <a:pt x="1476" y="2359"/>
                </a:lnTo>
                <a:lnTo>
                  <a:pt x="1462" y="2441"/>
                </a:lnTo>
                <a:lnTo>
                  <a:pt x="1435" y="2497"/>
                </a:lnTo>
                <a:lnTo>
                  <a:pt x="1407" y="2538"/>
                </a:lnTo>
                <a:lnTo>
                  <a:pt x="1379" y="2566"/>
                </a:lnTo>
                <a:lnTo>
                  <a:pt x="1324" y="2579"/>
                </a:lnTo>
                <a:lnTo>
                  <a:pt x="1283" y="2579"/>
                </a:lnTo>
                <a:lnTo>
                  <a:pt x="1228" y="2566"/>
                </a:lnTo>
                <a:lnTo>
                  <a:pt x="1117" y="2524"/>
                </a:lnTo>
                <a:lnTo>
                  <a:pt x="993" y="2455"/>
                </a:lnTo>
                <a:lnTo>
                  <a:pt x="883" y="2400"/>
                </a:lnTo>
                <a:lnTo>
                  <a:pt x="773" y="2345"/>
                </a:lnTo>
                <a:lnTo>
                  <a:pt x="538" y="2248"/>
                </a:lnTo>
                <a:lnTo>
                  <a:pt x="414" y="2207"/>
                </a:lnTo>
                <a:lnTo>
                  <a:pt x="290" y="2207"/>
                </a:lnTo>
                <a:lnTo>
                  <a:pt x="221" y="2235"/>
                </a:lnTo>
                <a:lnTo>
                  <a:pt x="166" y="2248"/>
                </a:lnTo>
                <a:lnTo>
                  <a:pt x="111" y="2290"/>
                </a:lnTo>
                <a:lnTo>
                  <a:pt x="83" y="2331"/>
                </a:lnTo>
                <a:lnTo>
                  <a:pt x="56" y="2373"/>
                </a:lnTo>
                <a:lnTo>
                  <a:pt x="28" y="2428"/>
                </a:lnTo>
                <a:lnTo>
                  <a:pt x="0" y="2538"/>
                </a:lnTo>
                <a:lnTo>
                  <a:pt x="0" y="2662"/>
                </a:lnTo>
                <a:lnTo>
                  <a:pt x="14" y="2786"/>
                </a:lnTo>
                <a:lnTo>
                  <a:pt x="69" y="3021"/>
                </a:lnTo>
                <a:lnTo>
                  <a:pt x="124" y="3200"/>
                </a:lnTo>
                <a:lnTo>
                  <a:pt x="221" y="3365"/>
                </a:lnTo>
                <a:lnTo>
                  <a:pt x="318" y="3531"/>
                </a:lnTo>
                <a:lnTo>
                  <a:pt x="428" y="3683"/>
                </a:lnTo>
                <a:lnTo>
                  <a:pt x="552" y="3834"/>
                </a:lnTo>
                <a:lnTo>
                  <a:pt x="690" y="3972"/>
                </a:lnTo>
                <a:lnTo>
                  <a:pt x="828" y="4096"/>
                </a:lnTo>
                <a:lnTo>
                  <a:pt x="966" y="4221"/>
                </a:lnTo>
                <a:lnTo>
                  <a:pt x="1104" y="4317"/>
                </a:lnTo>
                <a:lnTo>
                  <a:pt x="1255" y="4427"/>
                </a:lnTo>
                <a:lnTo>
                  <a:pt x="1421" y="4524"/>
                </a:lnTo>
                <a:lnTo>
                  <a:pt x="1586" y="4607"/>
                </a:lnTo>
                <a:lnTo>
                  <a:pt x="1655" y="4896"/>
                </a:lnTo>
                <a:lnTo>
                  <a:pt x="1752" y="5200"/>
                </a:lnTo>
                <a:lnTo>
                  <a:pt x="1848" y="5489"/>
                </a:lnTo>
                <a:lnTo>
                  <a:pt x="1959" y="5779"/>
                </a:lnTo>
                <a:lnTo>
                  <a:pt x="2069" y="6069"/>
                </a:lnTo>
                <a:lnTo>
                  <a:pt x="2193" y="6358"/>
                </a:lnTo>
                <a:lnTo>
                  <a:pt x="2331" y="6634"/>
                </a:lnTo>
                <a:lnTo>
                  <a:pt x="2469" y="6896"/>
                </a:lnTo>
                <a:lnTo>
                  <a:pt x="2703" y="7351"/>
                </a:lnTo>
                <a:lnTo>
                  <a:pt x="2841" y="7586"/>
                </a:lnTo>
                <a:lnTo>
                  <a:pt x="2993" y="7820"/>
                </a:lnTo>
                <a:lnTo>
                  <a:pt x="3076" y="7916"/>
                </a:lnTo>
                <a:lnTo>
                  <a:pt x="3172" y="8013"/>
                </a:lnTo>
                <a:lnTo>
                  <a:pt x="3269" y="8096"/>
                </a:lnTo>
                <a:lnTo>
                  <a:pt x="3365" y="8165"/>
                </a:lnTo>
                <a:lnTo>
                  <a:pt x="3476" y="8234"/>
                </a:lnTo>
                <a:lnTo>
                  <a:pt x="3600" y="8275"/>
                </a:lnTo>
                <a:lnTo>
                  <a:pt x="3724" y="8303"/>
                </a:lnTo>
                <a:lnTo>
                  <a:pt x="3848" y="8316"/>
                </a:lnTo>
                <a:lnTo>
                  <a:pt x="3903" y="8303"/>
                </a:lnTo>
                <a:lnTo>
                  <a:pt x="3945" y="8275"/>
                </a:lnTo>
                <a:lnTo>
                  <a:pt x="3986" y="8234"/>
                </a:lnTo>
                <a:lnTo>
                  <a:pt x="3986" y="8179"/>
                </a:lnTo>
                <a:lnTo>
                  <a:pt x="4000" y="8054"/>
                </a:lnTo>
                <a:lnTo>
                  <a:pt x="4027" y="7903"/>
                </a:lnTo>
                <a:lnTo>
                  <a:pt x="4069" y="7737"/>
                </a:lnTo>
                <a:lnTo>
                  <a:pt x="4138" y="7586"/>
                </a:lnTo>
                <a:lnTo>
                  <a:pt x="4179" y="7517"/>
                </a:lnTo>
                <a:lnTo>
                  <a:pt x="4220" y="7461"/>
                </a:lnTo>
                <a:lnTo>
                  <a:pt x="4262" y="7406"/>
                </a:lnTo>
                <a:lnTo>
                  <a:pt x="4317" y="7365"/>
                </a:lnTo>
                <a:lnTo>
                  <a:pt x="4372" y="7337"/>
                </a:lnTo>
                <a:lnTo>
                  <a:pt x="4427" y="7337"/>
                </a:lnTo>
                <a:lnTo>
                  <a:pt x="4482" y="7351"/>
                </a:lnTo>
                <a:lnTo>
                  <a:pt x="4551" y="7379"/>
                </a:lnTo>
                <a:lnTo>
                  <a:pt x="4731" y="7489"/>
                </a:lnTo>
                <a:lnTo>
                  <a:pt x="4813" y="7530"/>
                </a:lnTo>
                <a:lnTo>
                  <a:pt x="4896" y="7558"/>
                </a:lnTo>
                <a:lnTo>
                  <a:pt x="4979" y="7572"/>
                </a:lnTo>
                <a:lnTo>
                  <a:pt x="5062" y="7572"/>
                </a:lnTo>
                <a:lnTo>
                  <a:pt x="5158" y="7558"/>
                </a:lnTo>
                <a:lnTo>
                  <a:pt x="5255" y="7517"/>
                </a:lnTo>
                <a:lnTo>
                  <a:pt x="5337" y="7461"/>
                </a:lnTo>
                <a:lnTo>
                  <a:pt x="5406" y="7392"/>
                </a:lnTo>
                <a:lnTo>
                  <a:pt x="5462" y="7323"/>
                </a:lnTo>
                <a:lnTo>
                  <a:pt x="5503" y="7255"/>
                </a:lnTo>
                <a:lnTo>
                  <a:pt x="5531" y="7158"/>
                </a:lnTo>
                <a:lnTo>
                  <a:pt x="5558" y="7075"/>
                </a:lnTo>
                <a:lnTo>
                  <a:pt x="5572" y="6896"/>
                </a:lnTo>
                <a:lnTo>
                  <a:pt x="5572" y="6703"/>
                </a:lnTo>
                <a:lnTo>
                  <a:pt x="5586" y="6675"/>
                </a:lnTo>
                <a:lnTo>
                  <a:pt x="5599" y="6634"/>
                </a:lnTo>
                <a:lnTo>
                  <a:pt x="5668" y="6537"/>
                </a:lnTo>
                <a:lnTo>
                  <a:pt x="5710" y="6510"/>
                </a:lnTo>
                <a:lnTo>
                  <a:pt x="5751" y="6482"/>
                </a:lnTo>
                <a:lnTo>
                  <a:pt x="5793" y="6482"/>
                </a:lnTo>
                <a:lnTo>
                  <a:pt x="5834" y="6510"/>
                </a:lnTo>
                <a:lnTo>
                  <a:pt x="5972" y="6648"/>
                </a:lnTo>
                <a:lnTo>
                  <a:pt x="6055" y="6703"/>
                </a:lnTo>
                <a:lnTo>
                  <a:pt x="6151" y="6758"/>
                </a:lnTo>
                <a:lnTo>
                  <a:pt x="6234" y="6772"/>
                </a:lnTo>
                <a:lnTo>
                  <a:pt x="6317" y="6758"/>
                </a:lnTo>
                <a:lnTo>
                  <a:pt x="6399" y="6730"/>
                </a:lnTo>
                <a:lnTo>
                  <a:pt x="6468" y="6689"/>
                </a:lnTo>
                <a:lnTo>
                  <a:pt x="6537" y="6620"/>
                </a:lnTo>
                <a:lnTo>
                  <a:pt x="6592" y="6551"/>
                </a:lnTo>
                <a:lnTo>
                  <a:pt x="6634" y="6482"/>
                </a:lnTo>
                <a:lnTo>
                  <a:pt x="6675" y="6413"/>
                </a:lnTo>
                <a:lnTo>
                  <a:pt x="6758" y="6234"/>
                </a:lnTo>
                <a:lnTo>
                  <a:pt x="6799" y="6151"/>
                </a:lnTo>
                <a:lnTo>
                  <a:pt x="6827" y="6041"/>
                </a:lnTo>
                <a:lnTo>
                  <a:pt x="6854" y="5944"/>
                </a:lnTo>
                <a:lnTo>
                  <a:pt x="6882" y="5889"/>
                </a:lnTo>
                <a:lnTo>
                  <a:pt x="6937" y="5848"/>
                </a:lnTo>
                <a:lnTo>
                  <a:pt x="7006" y="5834"/>
                </a:lnTo>
                <a:lnTo>
                  <a:pt x="7144" y="5820"/>
                </a:lnTo>
                <a:lnTo>
                  <a:pt x="7213" y="5806"/>
                </a:lnTo>
                <a:lnTo>
                  <a:pt x="7282" y="5779"/>
                </a:lnTo>
                <a:lnTo>
                  <a:pt x="7379" y="5696"/>
                </a:lnTo>
                <a:lnTo>
                  <a:pt x="7434" y="5600"/>
                </a:lnTo>
                <a:lnTo>
                  <a:pt x="7475" y="5517"/>
                </a:lnTo>
                <a:lnTo>
                  <a:pt x="7489" y="5434"/>
                </a:lnTo>
                <a:lnTo>
                  <a:pt x="7489" y="5338"/>
                </a:lnTo>
                <a:lnTo>
                  <a:pt x="7461" y="5255"/>
                </a:lnTo>
                <a:lnTo>
                  <a:pt x="7406" y="5172"/>
                </a:lnTo>
                <a:lnTo>
                  <a:pt x="7351" y="5103"/>
                </a:lnTo>
                <a:lnTo>
                  <a:pt x="7282" y="5020"/>
                </a:lnTo>
                <a:lnTo>
                  <a:pt x="7199" y="4951"/>
                </a:lnTo>
                <a:lnTo>
                  <a:pt x="7034" y="4814"/>
                </a:lnTo>
                <a:lnTo>
                  <a:pt x="6868" y="4703"/>
                </a:lnTo>
                <a:lnTo>
                  <a:pt x="6717" y="4607"/>
                </a:lnTo>
                <a:lnTo>
                  <a:pt x="6455" y="4441"/>
                </a:lnTo>
                <a:lnTo>
                  <a:pt x="6206" y="4262"/>
                </a:lnTo>
                <a:lnTo>
                  <a:pt x="5710" y="3890"/>
                </a:lnTo>
                <a:lnTo>
                  <a:pt x="5448" y="3696"/>
                </a:lnTo>
                <a:lnTo>
                  <a:pt x="5186" y="3476"/>
                </a:lnTo>
                <a:lnTo>
                  <a:pt x="5337" y="3255"/>
                </a:lnTo>
                <a:lnTo>
                  <a:pt x="5462" y="3021"/>
                </a:lnTo>
                <a:lnTo>
                  <a:pt x="5558" y="2772"/>
                </a:lnTo>
                <a:lnTo>
                  <a:pt x="5641" y="2510"/>
                </a:lnTo>
                <a:lnTo>
                  <a:pt x="5696" y="2248"/>
                </a:lnTo>
                <a:lnTo>
                  <a:pt x="5710" y="1986"/>
                </a:lnTo>
                <a:lnTo>
                  <a:pt x="5710" y="1724"/>
                </a:lnTo>
                <a:lnTo>
                  <a:pt x="5682" y="1600"/>
                </a:lnTo>
                <a:lnTo>
                  <a:pt x="5668" y="1490"/>
                </a:lnTo>
                <a:lnTo>
                  <a:pt x="5627" y="1380"/>
                </a:lnTo>
                <a:lnTo>
                  <a:pt x="5586" y="1297"/>
                </a:lnTo>
                <a:lnTo>
                  <a:pt x="5517" y="1228"/>
                </a:lnTo>
                <a:lnTo>
                  <a:pt x="5448" y="1186"/>
                </a:lnTo>
                <a:lnTo>
                  <a:pt x="5365" y="1159"/>
                </a:lnTo>
                <a:lnTo>
                  <a:pt x="5269" y="1173"/>
                </a:lnTo>
                <a:lnTo>
                  <a:pt x="5186" y="1186"/>
                </a:lnTo>
                <a:lnTo>
                  <a:pt x="5089" y="1242"/>
                </a:lnTo>
                <a:lnTo>
                  <a:pt x="5034" y="1283"/>
                </a:lnTo>
                <a:lnTo>
                  <a:pt x="5006" y="1338"/>
                </a:lnTo>
                <a:lnTo>
                  <a:pt x="4951" y="1476"/>
                </a:lnTo>
                <a:lnTo>
                  <a:pt x="4896" y="1614"/>
                </a:lnTo>
                <a:lnTo>
                  <a:pt x="4869" y="1669"/>
                </a:lnTo>
                <a:lnTo>
                  <a:pt x="4827" y="1724"/>
                </a:lnTo>
                <a:lnTo>
                  <a:pt x="4758" y="1807"/>
                </a:lnTo>
                <a:lnTo>
                  <a:pt x="4717" y="1876"/>
                </a:lnTo>
                <a:lnTo>
                  <a:pt x="4662" y="1917"/>
                </a:lnTo>
                <a:lnTo>
                  <a:pt x="4620" y="1945"/>
                </a:lnTo>
                <a:lnTo>
                  <a:pt x="4593" y="1959"/>
                </a:lnTo>
                <a:lnTo>
                  <a:pt x="4565" y="1945"/>
                </a:lnTo>
                <a:lnTo>
                  <a:pt x="4538" y="1931"/>
                </a:lnTo>
                <a:lnTo>
                  <a:pt x="4510" y="1904"/>
                </a:lnTo>
                <a:lnTo>
                  <a:pt x="4455" y="1821"/>
                </a:lnTo>
                <a:lnTo>
                  <a:pt x="4441" y="1821"/>
                </a:lnTo>
                <a:lnTo>
                  <a:pt x="4372" y="1490"/>
                </a:lnTo>
                <a:lnTo>
                  <a:pt x="4345" y="1338"/>
                </a:lnTo>
                <a:lnTo>
                  <a:pt x="4289" y="1186"/>
                </a:lnTo>
                <a:lnTo>
                  <a:pt x="4234" y="1049"/>
                </a:lnTo>
                <a:lnTo>
                  <a:pt x="4165" y="897"/>
                </a:lnTo>
                <a:lnTo>
                  <a:pt x="4096" y="759"/>
                </a:lnTo>
                <a:lnTo>
                  <a:pt x="4000" y="621"/>
                </a:lnTo>
                <a:lnTo>
                  <a:pt x="3917" y="497"/>
                </a:lnTo>
                <a:lnTo>
                  <a:pt x="3807" y="373"/>
                </a:lnTo>
                <a:lnTo>
                  <a:pt x="3710" y="263"/>
                </a:lnTo>
                <a:lnTo>
                  <a:pt x="3586" y="180"/>
                </a:lnTo>
                <a:lnTo>
                  <a:pt x="3462" y="97"/>
                </a:lnTo>
                <a:lnTo>
                  <a:pt x="3338" y="42"/>
                </a:lnTo>
                <a:lnTo>
                  <a:pt x="3200" y="14"/>
                </a:lnTo>
                <a:lnTo>
                  <a:pt x="30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4297650" y="4941900"/>
            <a:ext cx="548700" cy="2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Halloween2019">
  <a:themeElements>
    <a:clrScheme name="Custom 347">
      <a:dk1>
        <a:srgbClr val="000000"/>
      </a:dk1>
      <a:lt1>
        <a:srgbClr val="FFFFFF"/>
      </a:lt1>
      <a:dk2>
        <a:srgbClr val="4D4953"/>
      </a:dk2>
      <a:lt2>
        <a:srgbClr val="FEEEDD"/>
      </a:lt2>
      <a:accent1>
        <a:srgbClr val="FF9600"/>
      </a:accent1>
      <a:accent2>
        <a:srgbClr val="FF7A0A"/>
      </a:accent2>
      <a:accent3>
        <a:srgbClr val="FF5E0D"/>
      </a:accent3>
      <a:accent4>
        <a:srgbClr val="E63103"/>
      </a:accent4>
      <a:accent5>
        <a:srgbClr val="69241C"/>
      </a:accent5>
      <a:accent6>
        <a:srgbClr val="4D2120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