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79" r:id="rId1"/>
  </p:sldMasterIdLst>
  <p:sldIdLst>
    <p:sldId id="256" r:id="rId2"/>
    <p:sldId id="257" r:id="rId3"/>
    <p:sldId id="258" r:id="rId4"/>
    <p:sldId id="261" r:id="rId5"/>
    <p:sldId id="265" r:id="rId6"/>
    <p:sldId id="266" r:id="rId7"/>
    <p:sldId id="263" r:id="rId8"/>
    <p:sldId id="264" r:id="rId9"/>
    <p:sldId id="282" r:id="rId10"/>
    <p:sldId id="283" r:id="rId11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pitchFamily="80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pitchFamily="80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pitchFamily="80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pitchFamily="80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pitchFamily="80" charset="-128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charset="0"/>
        <a:ea typeface="ＭＳ Ｐゴシック" pitchFamily="80" charset="-128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charset="0"/>
        <a:ea typeface="ＭＳ Ｐゴシック" pitchFamily="80" charset="-128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charset="0"/>
        <a:ea typeface="ＭＳ Ｐゴシック" pitchFamily="80" charset="-128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charset="0"/>
        <a:ea typeface="ＭＳ Ｐゴシック" pitchFamily="80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6838" autoAdjust="0"/>
    <p:restoredTop sz="90929"/>
  </p:normalViewPr>
  <p:slideViewPr>
    <p:cSldViewPr>
      <p:cViewPr varScale="1">
        <p:scale>
          <a:sx n="65" d="100"/>
          <a:sy n="65" d="100"/>
        </p:scale>
        <p:origin x="888" y="6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EDEEBA-DD7C-4235-A5ED-2A32F717390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34FA82-5474-44B1-B4D4-6F07840593E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A31986-2138-41F7-BE76-3A3DCD24A33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E5E6090-37FF-4B6C-B10C-89A0F39BD4A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E221E06-D383-4331-B605-5F09A2AD901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2D36FD1-472C-47C9-8D9B-FF35E83D20A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19AA34-2F90-4FAB-8A2B-6E5C0974FD4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CC48BA-74D2-4E04-BF08-FDFF2F63AE9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474E4F5-58A5-42BF-A9FE-F75BE266B29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3E39D72-F725-43EF-AAA3-49A3662A7E2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0593A1-E58D-4DA3-807B-346A6FFE86A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2051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4E89DCE2-06A2-43BE-8A7D-0E86203DC15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91" r:id="rId1"/>
    <p:sldLayoutId id="2147483692" r:id="rId2"/>
    <p:sldLayoutId id="2147483693" r:id="rId3"/>
    <p:sldLayoutId id="2147483694" r:id="rId4"/>
    <p:sldLayoutId id="2147483695" r:id="rId5"/>
    <p:sldLayoutId id="2147483696" r:id="rId6"/>
    <p:sldLayoutId id="2147483697" r:id="rId7"/>
    <p:sldLayoutId id="2147483698" r:id="rId8"/>
    <p:sldLayoutId id="2147483699" r:id="rId9"/>
    <p:sldLayoutId id="2147483700" r:id="rId10"/>
    <p:sldLayoutId id="2147483701" r:id="rId11"/>
  </p:sldLayoutIdLst>
  <p:hf sldNum="0" hdr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/>
              <a:t>The Moon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/>
              <a:t>Earth’s closest neighbor in space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/>
              <a:t>Moon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600200"/>
            <a:ext cx="5638800" cy="4525963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/>
              <a:t>Satellite: orbits earth</a:t>
            </a:r>
          </a:p>
          <a:p>
            <a:pPr eaLnBrk="1" hangingPunct="1">
              <a:defRPr/>
            </a:pPr>
            <a:r>
              <a:rPr lang="en-US" dirty="0"/>
              <a:t>Gravitational pull: 1/6 of Earth’s.  Too weak to hold atmosphere.  No insulation.</a:t>
            </a:r>
          </a:p>
          <a:p>
            <a:pPr eaLnBrk="1" hangingPunct="1">
              <a:defRPr/>
            </a:pPr>
            <a:r>
              <a:rPr lang="en-US" dirty="0"/>
              <a:t>Hot as 134°C in sunlight.</a:t>
            </a:r>
          </a:p>
          <a:p>
            <a:pPr eaLnBrk="1" hangingPunct="1">
              <a:defRPr/>
            </a:pPr>
            <a:r>
              <a:rPr lang="en-US" dirty="0"/>
              <a:t>Cold as -170ºC on the dark side of moon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pic>
        <p:nvPicPr>
          <p:cNvPr id="14338" name="Picture 2" descr="http://upload.wikimedia.org/wikipedia/en/3/3b/Dark_Side_of_the_Moon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943600" y="2057400"/>
            <a:ext cx="2857500" cy="28575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/>
              <a:t>Movement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298507"/>
            <a:ext cx="8458200" cy="1904999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/>
              <a:t>Elliptical orbit</a:t>
            </a:r>
          </a:p>
          <a:p>
            <a:pPr eaLnBrk="1" hangingPunct="1">
              <a:defRPr/>
            </a:pPr>
            <a:r>
              <a:rPr lang="en-US" dirty="0"/>
              <a:t>The rate of the rotation is equal to the rate of revolution.</a:t>
            </a:r>
          </a:p>
          <a:p>
            <a:pPr eaLnBrk="1" hangingPunct="1">
              <a:defRPr/>
            </a:pPr>
            <a:r>
              <a:rPr lang="en-US" dirty="0"/>
              <a:t>Rotation = revolution </a:t>
            </a:r>
          </a:p>
          <a:p>
            <a:pPr eaLnBrk="1" hangingPunct="1">
              <a:buNone/>
              <a:defRPr/>
            </a:pPr>
            <a:r>
              <a:rPr lang="en-US" dirty="0"/>
              <a:t>( What does that mean?)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8987" y="4071040"/>
            <a:ext cx="5381625" cy="26670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57200" y="4108817"/>
            <a:ext cx="287178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1" hangingPunct="1">
              <a:buNone/>
              <a:defRPr/>
            </a:pPr>
            <a:r>
              <a:rPr lang="en-US" sz="3200" dirty="0"/>
              <a:t>It means the </a:t>
            </a:r>
          </a:p>
          <a:p>
            <a:pPr eaLnBrk="1" hangingPunct="1">
              <a:buNone/>
              <a:defRPr/>
            </a:pPr>
            <a:r>
              <a:rPr lang="en-US" sz="3200" dirty="0"/>
              <a:t>moon is in tidal lock!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/>
              <a:t>Development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/>
              <a:t>Giant Impact hypothesis</a:t>
            </a:r>
          </a:p>
          <a:p>
            <a:pPr eaLnBrk="1" hangingPunct="1">
              <a:defRPr/>
            </a:pPr>
            <a:r>
              <a:rPr lang="en-US"/>
              <a:t>Mars-sized object impacted the earth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pic>
        <p:nvPicPr>
          <p:cNvPr id="6" name="Picture 2" descr="http://cosmoquest.org/x/wp-content/uploads/2014/06/77666-004-3914CF41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76400" y="3048000"/>
            <a:ext cx="6294438" cy="29719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>
          <a:xfrm>
            <a:off x="1524000" y="0"/>
            <a:ext cx="6172200" cy="1295400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/>
              <a:t>Lunar Eclipse</a:t>
            </a:r>
          </a:p>
        </p:txBody>
      </p:sp>
      <p:pic>
        <p:nvPicPr>
          <p:cNvPr id="6" name="Content Placeholder 5" descr="Lunar_Eclipse_Diagram[1]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2133600"/>
            <a:ext cx="8763000" cy="4597400"/>
          </a:xfr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990600" y="1295400"/>
            <a:ext cx="6858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1" hangingPunct="1">
              <a:defRPr/>
            </a:pPr>
            <a:r>
              <a:rPr lang="en-US" dirty="0"/>
              <a:t>Lunar: Moon travels through Earth’s shadow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>
          <a:xfrm>
            <a:off x="1600200" y="228600"/>
            <a:ext cx="5867400" cy="1066800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/>
              <a:t>Solar Eclipse</a:t>
            </a:r>
          </a:p>
        </p:txBody>
      </p:sp>
      <p:pic>
        <p:nvPicPr>
          <p:cNvPr id="6" name="Content Placeholder 5" descr="SEDiagram1c[1]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28600" y="2057400"/>
            <a:ext cx="8686800" cy="4800600"/>
          </a:xfr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1066800" y="1295400"/>
            <a:ext cx="6858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1" hangingPunct="1">
              <a:defRPr/>
            </a:pPr>
            <a:r>
              <a:rPr lang="en-US" dirty="0"/>
              <a:t>Solar: Earth travels through Moon’s shadow.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/>
              <a:t>Phases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/>
              <a:t>Waxing crescent, gibbous</a:t>
            </a:r>
          </a:p>
          <a:p>
            <a:pPr eaLnBrk="1" hangingPunct="1">
              <a:defRPr/>
            </a:pPr>
            <a:r>
              <a:rPr lang="en-US"/>
              <a:t>Waning crescent, gibbous</a:t>
            </a:r>
          </a:p>
          <a:p>
            <a:pPr eaLnBrk="1" hangingPunct="1">
              <a:defRPr/>
            </a:pPr>
            <a:r>
              <a:rPr lang="en-US"/>
              <a:t>First and Last Quarter</a:t>
            </a:r>
          </a:p>
          <a:p>
            <a:pPr eaLnBrk="1" hangingPunct="1">
              <a:defRPr/>
            </a:pPr>
            <a:r>
              <a:rPr lang="en-US"/>
              <a:t>New and Full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xfrm>
            <a:off x="1676400" y="0"/>
            <a:ext cx="6172200" cy="1295400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/>
              <a:t>Moon Phases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146" name="Picture 2" descr="http://www.exploringnature.org/graphics/space/moon_phases7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43000" y="1264226"/>
            <a:ext cx="7239000" cy="559377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Moon and Earth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4114800" cy="4525963"/>
          </a:xfrm>
        </p:spPr>
        <p:txBody>
          <a:bodyPr/>
          <a:lstStyle/>
          <a:p>
            <a:r>
              <a:rPr lang="en-US" dirty="0"/>
              <a:t>The moon and Sun have an affect on the oceans of the Earth</a:t>
            </a:r>
          </a:p>
          <a:p>
            <a:r>
              <a:rPr lang="en-US" dirty="0"/>
              <a:t>Spring tide- all three lined up</a:t>
            </a:r>
          </a:p>
          <a:p>
            <a:pPr lvl="1"/>
            <a:r>
              <a:rPr lang="en-US" dirty="0"/>
              <a:t>High tides higher and low tides lower.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pic>
        <p:nvPicPr>
          <p:cNvPr id="6" name="Picture 5" descr="tides_sm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876800" y="1600200"/>
            <a:ext cx="4038600" cy="40386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Moon and Earth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4114800" cy="4525963"/>
          </a:xfrm>
        </p:spPr>
        <p:txBody>
          <a:bodyPr/>
          <a:lstStyle/>
          <a:p>
            <a:r>
              <a:rPr lang="en-US" dirty="0"/>
              <a:t>Neap tide- 90 deg angle </a:t>
            </a:r>
          </a:p>
          <a:p>
            <a:pPr lvl="1"/>
            <a:r>
              <a:rPr lang="en-US" dirty="0"/>
              <a:t>High tides are lower and low tides are higher</a:t>
            </a:r>
          </a:p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pic>
        <p:nvPicPr>
          <p:cNvPr id="6" name="Picture 5" descr="tides_sm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876800" y="1600200"/>
            <a:ext cx="4038600" cy="40386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94</TotalTime>
  <Words>173</Words>
  <Application>Microsoft Office PowerPoint</Application>
  <PresentationFormat>On-screen Show (4:3)</PresentationFormat>
  <Paragraphs>34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The Moon</vt:lpstr>
      <vt:lpstr>Moon</vt:lpstr>
      <vt:lpstr>Movement</vt:lpstr>
      <vt:lpstr>Development</vt:lpstr>
      <vt:lpstr>Lunar Eclipse</vt:lpstr>
      <vt:lpstr>Solar Eclipse</vt:lpstr>
      <vt:lpstr>Phases</vt:lpstr>
      <vt:lpstr>Moon Phases</vt:lpstr>
      <vt:lpstr>Moon and Earth</vt:lpstr>
      <vt:lpstr>Moon and Earth</vt:lpstr>
    </vt:vector>
  </TitlesOfParts>
  <Company>Marsha  Anderson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Moon</dc:title>
  <dc:creator>Marsha  Anderson</dc:creator>
  <cp:lastModifiedBy>Sheree Stewart</cp:lastModifiedBy>
  <cp:revision>12</cp:revision>
  <dcterms:created xsi:type="dcterms:W3CDTF">2009-12-20T00:47:55Z</dcterms:created>
  <dcterms:modified xsi:type="dcterms:W3CDTF">2019-02-19T21:25:06Z</dcterms:modified>
</cp:coreProperties>
</file>