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82A0-E785-43B8-A1DD-CB0EC825B4B2}" type="datetimeFigureOut">
              <a:rPr lang="en-US" smtClean="0"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9B6E-6FC2-4360-BA45-4AF2004BD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9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82A0-E785-43B8-A1DD-CB0EC825B4B2}" type="datetimeFigureOut">
              <a:rPr lang="en-US" smtClean="0"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9B6E-6FC2-4360-BA45-4AF2004BD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52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82A0-E785-43B8-A1DD-CB0EC825B4B2}" type="datetimeFigureOut">
              <a:rPr lang="en-US" smtClean="0"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9B6E-6FC2-4360-BA45-4AF2004BD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997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82A0-E785-43B8-A1DD-CB0EC825B4B2}" type="datetimeFigureOut">
              <a:rPr lang="en-US" smtClean="0"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9B6E-6FC2-4360-BA45-4AF2004BD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801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82A0-E785-43B8-A1DD-CB0EC825B4B2}" type="datetimeFigureOut">
              <a:rPr lang="en-US" smtClean="0"/>
              <a:t>10/15/2012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9B6E-6FC2-4360-BA45-4AF2004BD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174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82A0-E785-43B8-A1DD-CB0EC825B4B2}" type="datetimeFigureOut">
              <a:rPr lang="en-US" smtClean="0"/>
              <a:t>10/15/2012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9B6E-6FC2-4360-BA45-4AF2004BD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1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82A0-E785-43B8-A1DD-CB0EC825B4B2}" type="datetimeFigureOut">
              <a:rPr lang="en-US" smtClean="0"/>
              <a:t>10/15/2012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9B6E-6FC2-4360-BA45-4AF2004BD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49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82A0-E785-43B8-A1DD-CB0EC825B4B2}" type="datetimeFigureOut">
              <a:rPr lang="en-US" smtClean="0"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9B6E-6FC2-4360-BA45-4AF2004BD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44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82A0-E785-43B8-A1DD-CB0EC825B4B2}" type="datetimeFigureOut">
              <a:rPr lang="en-US" smtClean="0"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9B6E-6FC2-4360-BA45-4AF2004BD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182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82A0-E785-43B8-A1DD-CB0EC825B4B2}" type="datetimeFigureOut">
              <a:rPr lang="en-US" smtClean="0"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9B6E-6FC2-4360-BA45-4AF2004BD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90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82A0-E785-43B8-A1DD-CB0EC825B4B2}" type="datetimeFigureOut">
              <a:rPr lang="en-US" smtClean="0"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9B6E-6FC2-4360-BA45-4AF2004BD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033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882A0-E785-43B8-A1DD-CB0EC825B4B2}" type="datetimeFigureOut">
              <a:rPr lang="en-US" smtClean="0"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19B6E-6FC2-4360-BA45-4AF2004BD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Snake Game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is the concept of parallelism seen in the snake game?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671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the Snake Game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Arcade game that originated in the 1970’s and is now considered a classic</a:t>
            </a:r>
          </a:p>
          <a:p>
            <a:endParaRPr lang="en-US" dirty="0" smtClean="0"/>
          </a:p>
          <a:p>
            <a:r>
              <a:rPr lang="en-US" dirty="0" smtClean="0"/>
              <a:t>Players control a snake that roams around</a:t>
            </a:r>
          </a:p>
          <a:p>
            <a:endParaRPr lang="en-US" dirty="0" smtClean="0"/>
          </a:p>
          <a:p>
            <a:r>
              <a:rPr lang="en-US" dirty="0" smtClean="0"/>
              <a:t>Snake eats food while avoiding tail and walls</a:t>
            </a:r>
          </a:p>
          <a:p>
            <a:endParaRPr lang="en-US" dirty="0" smtClean="0"/>
          </a:p>
          <a:p>
            <a:r>
              <a:rPr lang="en-US" dirty="0" smtClean="0"/>
              <a:t>Each time the snake eats the food the tail grows longer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550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Scratch Game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Snake needs to grow after </a:t>
            </a:r>
            <a:r>
              <a:rPr lang="en-US" dirty="0" err="1" smtClean="0"/>
              <a:t>eatting</a:t>
            </a:r>
            <a:r>
              <a:rPr lang="en-US" dirty="0" smtClean="0"/>
              <a:t> food</a:t>
            </a:r>
          </a:p>
          <a:p>
            <a:r>
              <a:rPr lang="en-US" dirty="0" smtClean="0"/>
              <a:t>Game over when:</a:t>
            </a:r>
          </a:p>
          <a:p>
            <a:pPr lvl="1"/>
            <a:r>
              <a:rPr lang="en-US" dirty="0" smtClean="0"/>
              <a:t>Snake runs into itself</a:t>
            </a:r>
          </a:p>
          <a:p>
            <a:pPr lvl="1"/>
            <a:r>
              <a:rPr lang="en-US" dirty="0" smtClean="0"/>
              <a:t>Snake runs into boundaries</a:t>
            </a:r>
          </a:p>
          <a:p>
            <a:r>
              <a:rPr lang="en-US" dirty="0" smtClean="0"/>
              <a:t>Keep score</a:t>
            </a:r>
          </a:p>
          <a:p>
            <a:r>
              <a:rPr lang="en-US" dirty="0" smtClean="0"/>
              <a:t>Press space or enter to begin</a:t>
            </a:r>
          </a:p>
          <a:p>
            <a:r>
              <a:rPr lang="en-US" dirty="0" smtClean="0"/>
              <a:t>Arrows must control the snake</a:t>
            </a:r>
          </a:p>
          <a:p>
            <a:r>
              <a:rPr lang="en-US" dirty="0" smtClean="0"/>
              <a:t>Start at position 0,0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675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Variations on Snake Game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Play 3 snake games on snakegame.net</a:t>
            </a:r>
          </a:p>
          <a:p>
            <a:r>
              <a:rPr lang="en-US" dirty="0" smtClean="0"/>
              <a:t>Comment in your journal on:</a:t>
            </a:r>
          </a:p>
          <a:p>
            <a:pPr lvl="1"/>
            <a:r>
              <a:rPr lang="en-US" dirty="0" smtClean="0"/>
              <a:t>Speed of snake</a:t>
            </a:r>
          </a:p>
          <a:p>
            <a:pPr lvl="1"/>
            <a:r>
              <a:rPr lang="en-US" dirty="0" smtClean="0"/>
              <a:t>Score</a:t>
            </a:r>
          </a:p>
          <a:p>
            <a:pPr lvl="1"/>
            <a:r>
              <a:rPr lang="en-US" dirty="0" smtClean="0"/>
              <a:t>Growth of snake</a:t>
            </a:r>
          </a:p>
          <a:p>
            <a:pPr lvl="1"/>
            <a:r>
              <a:rPr lang="en-US" dirty="0" smtClean="0"/>
              <a:t>Size of playing field</a:t>
            </a:r>
          </a:p>
          <a:p>
            <a:pPr lvl="1"/>
            <a:r>
              <a:rPr lang="en-US" dirty="0" smtClean="0"/>
              <a:t>Added twist to game/rules</a:t>
            </a:r>
          </a:p>
          <a:p>
            <a:pPr lvl="1"/>
            <a:r>
              <a:rPr lang="en-US" dirty="0" smtClean="0"/>
              <a:t>Annoying parts of game/glitches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722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Making things happen at the same time</a:t>
            </a:r>
          </a:p>
          <a:p>
            <a:endParaRPr lang="en-US" dirty="0"/>
          </a:p>
          <a:p>
            <a:r>
              <a:rPr lang="en-US" dirty="0" smtClean="0"/>
              <a:t>Example:</a:t>
            </a:r>
          </a:p>
          <a:p>
            <a:pPr marL="0" indent="0">
              <a:buNone/>
            </a:pPr>
            <a:r>
              <a:rPr lang="en-US" dirty="0" smtClean="0"/>
              <a:t>	When snake eats food, score increases &amp; 	snake grows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Can you think of any other examples?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521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 Tool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Lines, dots, rectangles, circles are the easiest shapes to create</a:t>
            </a:r>
          </a:p>
          <a:p>
            <a:r>
              <a:rPr lang="en-US" dirty="0" smtClean="0"/>
              <a:t>Blocks related to pen:</a:t>
            </a:r>
          </a:p>
          <a:p>
            <a:pPr lvl="1"/>
            <a:r>
              <a:rPr lang="en-US" dirty="0" smtClean="0"/>
              <a:t>Clear – erases all previously drawn pens</a:t>
            </a:r>
          </a:p>
          <a:p>
            <a:pPr lvl="1"/>
            <a:r>
              <a:rPr lang="en-US" dirty="0" smtClean="0"/>
              <a:t>Pen Down – starts drawing pen</a:t>
            </a:r>
          </a:p>
          <a:p>
            <a:pPr lvl="1"/>
            <a:r>
              <a:rPr lang="en-US" dirty="0" smtClean="0"/>
              <a:t>Pen Up – stops drawing pen</a:t>
            </a:r>
          </a:p>
          <a:p>
            <a:pPr lvl="1"/>
            <a:r>
              <a:rPr lang="en-US" dirty="0" smtClean="0"/>
              <a:t>Set pen color to – sets color of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273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 need to figure out!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you add more tail only when the snake eats food?</a:t>
            </a:r>
          </a:p>
          <a:p>
            <a:r>
              <a:rPr lang="en-US" dirty="0" smtClean="0"/>
              <a:t>How can you regulate the size of the snake?</a:t>
            </a:r>
          </a:p>
          <a:p>
            <a:r>
              <a:rPr lang="en-US" dirty="0" smtClean="0"/>
              <a:t>Do you need to have more than two sprites?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995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230</Words>
  <Application>Microsoft Office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Snake Game</vt:lpstr>
      <vt:lpstr>History of the Snake Game</vt:lpstr>
      <vt:lpstr>Scratch Game Requirements</vt:lpstr>
      <vt:lpstr>Variations on Snake Game</vt:lpstr>
      <vt:lpstr>Parallelism</vt:lpstr>
      <vt:lpstr>Pen Tool</vt:lpstr>
      <vt:lpstr>What you need to figure out!</vt:lpstr>
    </vt:vector>
  </TitlesOfParts>
  <Company>Brighton Central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Snake Game</dc:title>
  <dc:creator>Monroe #1 BOCES</dc:creator>
  <cp:lastModifiedBy>Monroe #1 BOCES</cp:lastModifiedBy>
  <cp:revision>2</cp:revision>
  <dcterms:created xsi:type="dcterms:W3CDTF">2012-10-15T11:15:39Z</dcterms:created>
  <dcterms:modified xsi:type="dcterms:W3CDTF">2012-10-15T11:30:16Z</dcterms:modified>
</cp:coreProperties>
</file>