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2" r:id="rId2"/>
    <p:sldId id="256" r:id="rId3"/>
    <p:sldId id="260" r:id="rId4"/>
    <p:sldId id="261" r:id="rId5"/>
    <p:sldId id="267" r:id="rId6"/>
    <p:sldId id="257" r:id="rId7"/>
    <p:sldId id="258" r:id="rId8"/>
    <p:sldId id="268" r:id="rId9"/>
    <p:sldId id="259" r:id="rId10"/>
    <p:sldId id="263" r:id="rId11"/>
    <p:sldId id="264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102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10/7/2016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yEaAcPGAhA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7195" y="318455"/>
            <a:ext cx="9601196" cy="1303867"/>
          </a:xfrm>
        </p:spPr>
        <p:txBody>
          <a:bodyPr/>
          <a:lstStyle/>
          <a:p>
            <a:r>
              <a:rPr lang="en-US" dirty="0" smtClean="0"/>
              <a:t>BELL RINGER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9588" y="1250608"/>
            <a:ext cx="9468464" cy="3317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510" y="4568483"/>
            <a:ext cx="8406580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Judaism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53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the Stage…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Phoenicians lived in a region known as Palestine.  They were not the only people who lived in this region.  Canaan was the ancient home </a:t>
            </a:r>
            <a:r>
              <a:rPr lang="en-US" dirty="0" err="1" smtClean="0"/>
              <a:t>home</a:t>
            </a:r>
            <a:r>
              <a:rPr lang="en-US" dirty="0" smtClean="0"/>
              <a:t> of the Hebrews (later called Jews). </a:t>
            </a:r>
          </a:p>
          <a:p>
            <a:r>
              <a:rPr lang="en-US" dirty="0" smtClean="0"/>
              <a:t>Palestine is considered the cultural crossroads of the ancient world.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38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7194" y="737420"/>
            <a:ext cx="10254561" cy="525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79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HyEaAcPGAhA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11894" y="1165123"/>
            <a:ext cx="7526958" cy="423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666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were the Hebrews?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the nomadic groups who lived in the Fertile Crescent </a:t>
            </a:r>
          </a:p>
          <a:p>
            <a:r>
              <a:rPr lang="en-US" dirty="0" smtClean="0"/>
              <a:t>According to Hebrew tradition, the Hebrews became enslaved in Egypt</a:t>
            </a:r>
          </a:p>
          <a:p>
            <a:pPr lvl="1"/>
            <a:r>
              <a:rPr lang="en-US" dirty="0" smtClean="0"/>
              <a:t>Believe God helped them escape slavery </a:t>
            </a:r>
          </a:p>
          <a:p>
            <a:r>
              <a:rPr lang="en-US" dirty="0" smtClean="0"/>
              <a:t>Around 1000 B.C., set up the kingdom of Israel, Jerusalem was the capital</a:t>
            </a:r>
          </a:p>
          <a:p>
            <a:pPr lvl="1"/>
            <a:r>
              <a:rPr lang="en-US" dirty="0" smtClean="0"/>
              <a:t>Believed that God has promised them this land </a:t>
            </a:r>
          </a:p>
          <a:p>
            <a:r>
              <a:rPr lang="en-US" dirty="0" smtClean="0"/>
              <a:t>Over time, Hebrew beliefs evolved into the religion we call Judaism today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43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Beliefs of Judaism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Monotheistic </a:t>
            </a:r>
          </a:p>
          <a:p>
            <a:pPr lvl="1"/>
            <a:r>
              <a:rPr lang="en-US" sz="3200" dirty="0" smtClean="0"/>
              <a:t>This is different from most other religions of the time (they were polytheistic) </a:t>
            </a:r>
          </a:p>
          <a:p>
            <a:pPr lvl="1"/>
            <a:r>
              <a:rPr lang="en-US" sz="3200" dirty="0" smtClean="0"/>
              <a:t>Believed God was their special protector (all-knowing, all-powerful, present everywhere)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97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Geography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Developed in the Middle East, in and around what is now Israel </a:t>
            </a:r>
          </a:p>
          <a:p>
            <a:r>
              <a:rPr lang="en-US" sz="4000" dirty="0" smtClean="0"/>
              <a:t>Practiced Worldwide, primarily in Israel/US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96010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Holy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Sacred scriptures</a:t>
            </a:r>
          </a:p>
          <a:p>
            <a:pPr lvl="1"/>
            <a:r>
              <a:rPr lang="en-US" dirty="0" smtClean="0"/>
              <a:t>Torah (known to Christians as the Old Testament/5 Books of the Bible) </a:t>
            </a:r>
          </a:p>
          <a:p>
            <a:pPr lvl="1"/>
            <a:r>
              <a:rPr lang="en-US" dirty="0" smtClean="0"/>
              <a:t>Talmud (collection of writings on Jewish law/tradition) </a:t>
            </a:r>
          </a:p>
          <a:p>
            <a:r>
              <a:rPr lang="en-US" dirty="0" smtClean="0"/>
              <a:t>Moral code: The Ten Commandments</a:t>
            </a:r>
          </a:p>
          <a:p>
            <a:r>
              <a:rPr lang="en-US" dirty="0" smtClean="0"/>
              <a:t>Final Goal: live a moral life through obedience to God’s law</a:t>
            </a:r>
          </a:p>
          <a:p>
            <a:r>
              <a:rPr lang="en-US" dirty="0" smtClean="0"/>
              <a:t>Place of Worship: Synagogue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96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People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Abraham: God made a covenant with Abraham; God will bless Abraham and his descendants and in return they are faithful to God </a:t>
            </a:r>
          </a:p>
          <a:p>
            <a:r>
              <a:rPr lang="en-US" sz="3600" dirty="0" smtClean="0"/>
              <a:t>Moses: led the Hebrews out of slavery in Egypt, “The Exodus”, God gave him the Ten Commandments at Mt. Sinai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6803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Beliefs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5400" dirty="0" smtClean="0"/>
              <a:t>Rabbis: conduct religious services, ensure Jewish laws are observed, act as spiritual guide for the community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27507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41684"/>
            <a:ext cx="10972800" cy="51206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Conflicts with Judaism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452" y="1756611"/>
            <a:ext cx="11117179" cy="4668252"/>
          </a:xfrm>
        </p:spPr>
        <p:txBody>
          <a:bodyPr/>
          <a:lstStyle/>
          <a:p>
            <a:r>
              <a:rPr lang="en-US" dirty="0" smtClean="0"/>
              <a:t>From the beginning, Jews (Hebrews) were persecuted for their beliefs by many others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336600"/>
                </a:solidFill>
                <a:latin typeface="Arial Black" pitchFamily="34" charset="0"/>
              </a:rPr>
              <a:t>Hard Times:</a:t>
            </a:r>
          </a:p>
          <a:p>
            <a:r>
              <a:rPr lang="en-US" u="sng" dirty="0" smtClean="0"/>
              <a:t>Enslaved</a:t>
            </a:r>
            <a:r>
              <a:rPr lang="en-US" dirty="0" smtClean="0"/>
              <a:t> by Egypt (earliest slaves)</a:t>
            </a:r>
          </a:p>
          <a:p>
            <a:r>
              <a:rPr lang="en-US" dirty="0" smtClean="0"/>
              <a:t>Blamed for the </a:t>
            </a:r>
            <a:r>
              <a:rPr lang="en-US" u="sng" dirty="0" smtClean="0"/>
              <a:t>Black Plague</a:t>
            </a:r>
            <a:r>
              <a:rPr lang="en-US" dirty="0" smtClean="0"/>
              <a:t> that killed millions</a:t>
            </a:r>
          </a:p>
          <a:p>
            <a:r>
              <a:rPr lang="en-US" dirty="0" smtClean="0"/>
              <a:t>In Russia, killed for being Jewish (</a:t>
            </a:r>
            <a:r>
              <a:rPr lang="en-US" u="sng" dirty="0" smtClean="0"/>
              <a:t>Pogroms</a:t>
            </a:r>
            <a:r>
              <a:rPr lang="en-US" dirty="0" smtClean="0"/>
              <a:t>)</a:t>
            </a:r>
          </a:p>
          <a:p>
            <a:r>
              <a:rPr lang="en-US" dirty="0" smtClean="0"/>
              <a:t>During WWII, Germans started </a:t>
            </a:r>
            <a:r>
              <a:rPr lang="en-US" u="sng" dirty="0" smtClean="0"/>
              <a:t>genocide</a:t>
            </a:r>
            <a:r>
              <a:rPr lang="en-US" dirty="0" smtClean="0"/>
              <a:t> (tried to kill all Jews – killed 6 million)</a:t>
            </a:r>
          </a:p>
          <a:p>
            <a:r>
              <a:rPr lang="en-US" b="1" dirty="0" smtClean="0"/>
              <a:t>Today</a:t>
            </a:r>
            <a:r>
              <a:rPr lang="en-US" dirty="0" smtClean="0"/>
              <a:t>: Israel (home of Jews) and Palestinians still fight over control over the “Holy Land” </a:t>
            </a:r>
            <a:r>
              <a:rPr lang="en-US" sz="2400" dirty="0" smtClean="0"/>
              <a:t>(</a:t>
            </a:r>
            <a:r>
              <a:rPr lang="en-US" sz="2400" b="1" dirty="0" smtClean="0"/>
              <a:t>JERUSALEM</a:t>
            </a:r>
            <a:r>
              <a:rPr lang="en-US" sz="2400" dirty="0" smtClean="0"/>
              <a:t>)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Through it all, Jews kept faith and survived.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1" y="1191768"/>
            <a:ext cx="7997228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762000"/>
            <a:ext cx="8823157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409" y="457200"/>
            <a:ext cx="8534400" cy="4507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28" y="912934"/>
            <a:ext cx="8686800" cy="4596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000250"/>
            <a:ext cx="762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043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85</TotalTime>
  <Words>396</Words>
  <Application>Microsoft Office PowerPoint</Application>
  <PresentationFormat>Widescreen</PresentationFormat>
  <Paragraphs>40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Arial Black</vt:lpstr>
      <vt:lpstr>Garamond</vt:lpstr>
      <vt:lpstr>Organic</vt:lpstr>
      <vt:lpstr>BELL RINGER</vt:lpstr>
      <vt:lpstr>Judaism </vt:lpstr>
      <vt:lpstr>Setting the Stage…</vt:lpstr>
      <vt:lpstr>PowerPoint Presentation</vt:lpstr>
      <vt:lpstr>PowerPoint Presentation</vt:lpstr>
      <vt:lpstr>Who were the Hebrews?  </vt:lpstr>
      <vt:lpstr>Basic Beliefs of Judaism </vt:lpstr>
      <vt:lpstr>Geography </vt:lpstr>
      <vt:lpstr>Holy Books</vt:lpstr>
      <vt:lpstr>Important People</vt:lpstr>
      <vt:lpstr>Other Beliefs</vt:lpstr>
      <vt:lpstr>Conflicts with Judaism</vt:lpstr>
    </vt:vector>
  </TitlesOfParts>
  <Company>Brighton Central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Judaism</dc:title>
  <dc:creator>Erin Vanstrom</dc:creator>
  <cp:lastModifiedBy>Erin Vanstrom</cp:lastModifiedBy>
  <cp:revision>8</cp:revision>
  <dcterms:created xsi:type="dcterms:W3CDTF">2014-09-23T16:36:07Z</dcterms:created>
  <dcterms:modified xsi:type="dcterms:W3CDTF">2016-10-07T18:11:16Z</dcterms:modified>
</cp:coreProperties>
</file>