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57" r:id="rId4"/>
    <p:sldId id="258" r:id="rId5"/>
    <p:sldId id="259" r:id="rId6"/>
    <p:sldId id="261" r:id="rId7"/>
    <p:sldId id="267" r:id="rId8"/>
    <p:sldId id="265" r:id="rId9"/>
    <p:sldId id="266" r:id="rId10"/>
    <p:sldId id="268" r:id="rId11"/>
    <p:sldId id="269" r:id="rId12"/>
    <p:sldId id="270" r:id="rId13"/>
    <p:sldId id="264" r:id="rId14"/>
    <p:sldId id="263" r:id="rId15"/>
    <p:sldId id="272" r:id="rId16"/>
    <p:sldId id="262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B9D9E-F136-443C-833D-AF272B2403DC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DD71A-0640-4722-B713-7C35E54E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91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DD71A-0640-4722-B713-7C35E54E2F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3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67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1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1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9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03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1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4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56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8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78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9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E2DE4-9A70-4C99-99E7-82EA9B1281ED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8FBA1-F649-47A6-8C98-6190205D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9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logyjunction.com/biotechnology_notes_bi.htm" TargetMode="External"/><Relationship Id="rId2" Type="http://schemas.openxmlformats.org/officeDocument/2006/relationships/hyperlink" Target="http://www.europabio.org/how-can-biotechnology-benefit-yo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oregonstate.edu/orb/terms/biotechnology" TargetMode="External"/><Relationship Id="rId4" Type="http://schemas.openxmlformats.org/officeDocument/2006/relationships/hyperlink" Target="http://www.cliffsnotes.com/sciences/biology/microbiology/dna-and-gene-expression/recombinant-dna-and-biotechnology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uman-genetics-blog.blogspot.com/2010/02/timeline-of-genetic-engineering.html" TargetMode="External"/><Relationship Id="rId2" Type="http://schemas.openxmlformats.org/officeDocument/2006/relationships/hyperlink" Target="http://www.gmeducation.org/faqs/p149248-20brief%20history%20of%20genetic%20modificatio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dnalc.org/view/15915-The-first-recombinant-DNA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nalc.org/resources/animations/restriction.html" TargetMode="External"/><Relationship Id="rId2" Type="http://schemas.openxmlformats.org/officeDocument/2006/relationships/hyperlink" Target="http://highered.mcgraw-hill.com/olcweb/cgi/pluginpop.cgi?it=swf::535::535::/sites/dl/free/0072437316/120078/bio37.swf::Restriction+Endonucleas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arbl.cvmbs.colostate.edu/hbooks/genetics/biotech/enzymes/renzymes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rcn.com/jkimball.ma.ultranet/BiologyPages/R/RecombinantDNA.html" TargetMode="External"/><Relationship Id="rId2" Type="http://schemas.openxmlformats.org/officeDocument/2006/relationships/hyperlink" Target="http://www.ncbi.nlm.nih.gov/books/NBK21407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iptv.org/exploremore/ge/what/insulin.cfm" TargetMode="External"/><Relationship Id="rId4" Type="http://schemas.openxmlformats.org/officeDocument/2006/relationships/hyperlink" Target="https://www.youtube.com/watch?v=x2jUMG2E-i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ecipes.howstuffworks.com/5-common-genetically-modified-foods.htm" TargetMode="External"/><Relationship Id="rId2" Type="http://schemas.openxmlformats.org/officeDocument/2006/relationships/hyperlink" Target="http://www.biotechnologyforums.com/thread-1926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ww.nongmoproject.org/learn-more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kidshealth.org/teen/diseases_conditions/digestive/cystic_fibrosis.html" TargetMode="External"/><Relationship Id="rId7" Type="http://schemas.openxmlformats.org/officeDocument/2006/relationships/hyperlink" Target="http://www.news-medical.net/health/What-is-Muscular-Dystrophy.aspx" TargetMode="External"/><Relationship Id="rId2" Type="http://schemas.openxmlformats.org/officeDocument/2006/relationships/hyperlink" Target="http://www.nlm.nih.gov/medlineplus/ency/article/000527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Phenylketonuria" TargetMode="External"/><Relationship Id="rId5" Type="http://schemas.openxmlformats.org/officeDocument/2006/relationships/hyperlink" Target="http://www.medicinenet.com/huntington_disease/article.htm" TargetMode="External"/><Relationship Id="rId4" Type="http://schemas.openxmlformats.org/officeDocument/2006/relationships/hyperlink" Target="http://www.ncbi.nlm.nih.gov/pubmedhealth/PMH000239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s.org/wgbh/nova/education/body/create-dna-fingerprint.html" TargetMode="External"/><Relationship Id="rId2" Type="http://schemas.openxmlformats.org/officeDocument/2006/relationships/hyperlink" Target="http://www.accessexcellence.org/WN/NM/interview_dr_bruce_weir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genetics.thetech.org/original_news/news16" TargetMode="External"/><Relationship Id="rId4" Type="http://schemas.openxmlformats.org/officeDocument/2006/relationships/hyperlink" Target="http://highered.mcgraw-hill.com/sites/dl/free/0072835125/126997/animation40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kidshealth.org/parent/system/medical/genetics.html" TargetMode="External"/><Relationship Id="rId2" Type="http://schemas.openxmlformats.org/officeDocument/2006/relationships/hyperlink" Target="http://www.genome.gov/1951656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biology.arizona.edu/human_bio/problem_sets/human_genetics/02t.html" TargetMode="External"/><Relationship Id="rId4" Type="http://schemas.openxmlformats.org/officeDocument/2006/relationships/hyperlink" Target="http://www.genesinlife.org/testing-services/testing-genetic-condition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genetics.thetech.org/ask/ask2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article.sapub.org/10.5923.j.als.20120202.03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home.comcast.net/~john.kimball1/BiologyPages/D/DNA_sequence.gif" TargetMode="External"/><Relationship Id="rId2" Type="http://schemas.openxmlformats.org/officeDocument/2006/relationships/hyperlink" Target="http://users.rcn.com/jkimball.ma.ultranet/BiologyPages/D/DNAsequencing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eb.ornl.gov/sci/techresources/Human_Genome/project/index.shtml" TargetMode="External"/><Relationship Id="rId2" Type="http://schemas.openxmlformats.org/officeDocument/2006/relationships/hyperlink" Target="http://www.genome.gov/Pages/Education/AllAbouttheHumanGenomeProject/GuidetoYourGenome07_vs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www.ncbi.nlm.nih.gov/science96/" TargetMode="External"/><Relationship Id="rId4" Type="http://schemas.openxmlformats.org/officeDocument/2006/relationships/hyperlink" Target="http://www.philly.com/philly/health/topics/HealthDay686128_20140326_New_Gene__Atlas__Maps_Human_DNA_Activity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harming_(genetics)" TargetMode="External"/><Relationship Id="rId2" Type="http://schemas.openxmlformats.org/officeDocument/2006/relationships/hyperlink" Target="Farm%20+%20Pharmaceuticalshttp:/learn.genetics.utah.edu/content/science/pharm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aphis.usda.gov/animal_health/emergingissues/downloads/animal_pharming.pdf" TargetMode="External"/><Relationship Id="rId4" Type="http://schemas.openxmlformats.org/officeDocument/2006/relationships/hyperlink" Target="http://cls.casa.colostate.edu/transgeniccrops/hotbiopharm.htm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biotech.about.com/od/introtobiotechnology/a/Gene-Therapy-Is-Finally-Becoming-A-Medical-Reality.htm" TargetMode="External"/><Relationship Id="rId3" Type="http://schemas.openxmlformats.org/officeDocument/2006/relationships/hyperlink" Target="http://ghr.nlm.nih.gov/handbook/therapy/genetherapy" TargetMode="External"/><Relationship Id="rId7" Type="http://schemas.openxmlformats.org/officeDocument/2006/relationships/hyperlink" Target="http://biotech.about.com/gi/o.htm?zi=1/XJ&amp;zTi=1&amp;sdn=biotech&amp;cdn=b2b&amp;tm=18&amp;gps=514_83_1366_620&amp;f=20&amp;tt=2&amp;bt=4&amp;bts=67&amp;zu=http%3A//www.pbs.org/saf/1202/features/genetherapy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earn.genetics.utah.edu/content/genetherapy/gtintro/" TargetMode="External"/><Relationship Id="rId5" Type="http://schemas.openxmlformats.org/officeDocument/2006/relationships/hyperlink" Target="http://learn.genetics.utah.edu/content/genetherapy/gttools/" TargetMode="External"/><Relationship Id="rId10" Type="http://schemas.openxmlformats.org/officeDocument/2006/relationships/image" Target="../media/image16.jpeg"/><Relationship Id="rId4" Type="http://schemas.openxmlformats.org/officeDocument/2006/relationships/hyperlink" Target="http://ghr.nlm.nih.gov/handbook/therapy/procedures" TargetMode="External"/><Relationship Id="rId9" Type="http://schemas.openxmlformats.org/officeDocument/2006/relationships/hyperlink" Target="http://www.genetics.edu.au/Publications-and-Resources/Genetics-Fact-Sheets/FactSheet2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ethics/animals/using/biotechnology_1.shtml" TargetMode="External"/><Relationship Id="rId2" Type="http://schemas.openxmlformats.org/officeDocument/2006/relationships/hyperlink" Target="http://www.scu.edu/ethics/publications/submitted/mclean/biotechframework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www.cbsnews.com/news/biotechnology-ethics-the-futur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e-Reference for Living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48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Biotechnology?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Biotech wasn’t always so technical</a:t>
            </a:r>
          </a:p>
          <a:p>
            <a:r>
              <a:rPr lang="en-US" dirty="0" smtClean="0">
                <a:hlinkClick r:id="rId2"/>
              </a:rPr>
              <a:t>How can we benefit from biotech?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Overview- good notes </a:t>
            </a:r>
            <a:r>
              <a:rPr lang="en-US" dirty="0">
                <a:hlinkClick r:id="rId3"/>
              </a:rPr>
              <a:t>+</a:t>
            </a:r>
            <a:r>
              <a:rPr lang="en-US" dirty="0" smtClean="0">
                <a:hlinkClick r:id="rId3"/>
              </a:rPr>
              <a:t> vocabulary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Biotech Cliffs notes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Oregon State Univ. course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1" name="Picture 3" descr="C:\Users\claw\Desktop\fermented_by_naughtorious_co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3695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34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Engineering is born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With great power comes great responsibility</a:t>
            </a:r>
          </a:p>
          <a:p>
            <a:r>
              <a:rPr lang="en-US" dirty="0"/>
              <a:t>s</a:t>
            </a:r>
            <a:r>
              <a:rPr lang="en-US" dirty="0" smtClean="0"/>
              <a:t>cience </a:t>
            </a:r>
            <a:r>
              <a:rPr lang="en-US" dirty="0" smtClean="0">
                <a:sym typeface="Wingdings" pitchFamily="2" charset="2"/>
              </a:rPr>
              <a:t> tech  society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History of Genetic engineering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Human genetics blog with links to GE and GM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First GM organism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C:\Users\claw\Desktop\ribosom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910" y="4267200"/>
            <a:ext cx="5080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7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Restriction 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7696200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Without enzymes, DNA tech is not possible</a:t>
            </a:r>
          </a:p>
          <a:p>
            <a:r>
              <a:rPr lang="en-US" dirty="0" smtClean="0">
                <a:hlinkClick r:id="rId2"/>
              </a:rPr>
              <a:t>Restriction Endonuclease- McGraw Hill animation</a:t>
            </a:r>
            <a:endParaRPr lang="en-US" dirty="0" smtClean="0"/>
          </a:p>
          <a:p>
            <a:r>
              <a:rPr lang="en-US" dirty="0" err="1" smtClean="0">
                <a:hlinkClick r:id="rId3"/>
              </a:rPr>
              <a:t>dna</a:t>
            </a:r>
            <a:r>
              <a:rPr lang="en-US" dirty="0" smtClean="0">
                <a:hlinkClick r:id="rId3"/>
              </a:rPr>
              <a:t> learning center animation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How they work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3" descr="C:\Users\claw\Desktop\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543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40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Recombinant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How to genetically modify an organism- animation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Notes </a:t>
            </a:r>
            <a:r>
              <a:rPr lang="en-US" dirty="0" smtClean="0">
                <a:hlinkClick r:id="rId2"/>
              </a:rPr>
              <a:t>with good pictures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List of </a:t>
            </a:r>
            <a:r>
              <a:rPr lang="en-US" dirty="0" err="1" smtClean="0">
                <a:hlinkClick r:id="rId3"/>
              </a:rPr>
              <a:t>rDNA</a:t>
            </a:r>
            <a:r>
              <a:rPr lang="en-US" dirty="0" smtClean="0">
                <a:hlinkClick r:id="rId3"/>
              </a:rPr>
              <a:t> products for humans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Video (no sound)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Insulin for Diabetics</a:t>
            </a:r>
            <a:endParaRPr lang="en-US" dirty="0" smtClean="0"/>
          </a:p>
          <a:p>
            <a:r>
              <a:rPr lang="en-US" dirty="0" smtClean="0"/>
              <a:t>from Wikipedia</a:t>
            </a:r>
            <a:r>
              <a:rPr lang="en-US" dirty="0" smtClean="0">
                <a:sym typeface="Wingdings" pitchFamily="2" charset="2"/>
              </a:rPr>
              <a:t>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C:\Users\claw\Desktop\280px-Recombinant_formation_of_plasmids_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388" y="2667000"/>
            <a:ext cx="4135612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627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GM foods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54817" cy="45259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Rewards and Risks of GM foods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Top 10 GM foods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Want to avoid GMO foods?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claw\Desktop\cor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76400"/>
            <a:ext cx="5431983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70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s</a:t>
            </a:r>
            <a:r>
              <a:rPr lang="en-US" dirty="0" smtClean="0">
                <a:hlinkClick r:id="rId2"/>
              </a:rPr>
              <a:t>ickle </a:t>
            </a:r>
            <a:r>
              <a:rPr lang="en-US" dirty="0">
                <a:hlinkClick r:id="rId2"/>
              </a:rPr>
              <a:t>c</a:t>
            </a:r>
            <a:r>
              <a:rPr lang="en-US" dirty="0" smtClean="0">
                <a:hlinkClick r:id="rId2"/>
              </a:rPr>
              <a:t>ell anemia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cystic fibrosis</a:t>
            </a:r>
            <a:endParaRPr lang="en-US" dirty="0" smtClean="0"/>
          </a:p>
          <a:p>
            <a:r>
              <a:rPr lang="en-US" dirty="0" err="1" smtClean="0">
                <a:hlinkClick r:id="rId4"/>
              </a:rPr>
              <a:t>Tay</a:t>
            </a:r>
            <a:r>
              <a:rPr lang="en-US" dirty="0" smtClean="0">
                <a:hlinkClick r:id="rId4"/>
              </a:rPr>
              <a:t> Sachs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Huntington's Disease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Phenylketonuria (PKU</a:t>
            </a:r>
            <a:r>
              <a:rPr lang="en-US" dirty="0" smtClean="0">
                <a:hlinkClick r:id="rId6"/>
              </a:rPr>
              <a:t>)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muscular dystrophy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claw\Desktop\sickle allel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76400"/>
            <a:ext cx="4644736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453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fingerprinting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Q &amp; A with Dr. Weir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PBS- Make your own DNA fingerprint (interactive)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Animation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Real life apps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C:\Users\claw\Desktop\pedigre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895600"/>
            <a:ext cx="4495800" cy="342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32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brief primer on genetic testing</a:t>
            </a:r>
          </a:p>
          <a:p>
            <a:r>
              <a:rPr lang="en-US" dirty="0" smtClean="0">
                <a:hlinkClick r:id="rId2"/>
              </a:rPr>
              <a:t>Genetic </a:t>
            </a:r>
            <a:r>
              <a:rPr lang="en-US" dirty="0">
                <a:hlinkClick r:id="rId2"/>
              </a:rPr>
              <a:t>testing </a:t>
            </a:r>
            <a:r>
              <a:rPr lang="en-US" dirty="0" smtClean="0">
                <a:hlinkClick r:id="rId2"/>
              </a:rPr>
              <a:t>FAQs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for parents (audio)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pros and cons</a:t>
            </a:r>
            <a:endParaRPr lang="en-US" dirty="0" smtClean="0"/>
          </a:p>
          <a:p>
            <a:r>
              <a:rPr lang="en-US" dirty="0">
                <a:hlinkClick r:id="rId5"/>
              </a:rPr>
              <a:t>h</a:t>
            </a:r>
            <a:r>
              <a:rPr lang="en-US" dirty="0" smtClean="0">
                <a:hlinkClick r:id="rId5"/>
              </a:rPr>
              <a:t>unting for sickle cell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 descr="C:\Users\claw\Desktop\GA5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4191000" cy="395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4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952509" cy="1143000"/>
          </a:xfrm>
        </p:spPr>
        <p:txBody>
          <a:bodyPr/>
          <a:lstStyle/>
          <a:p>
            <a:pPr algn="l"/>
            <a:r>
              <a:rPr lang="en-US" dirty="0" smtClean="0"/>
              <a:t>CSI- forensics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36" y="1219200"/>
            <a:ext cx="5223164" cy="48975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Which suspect was at the scene of the crime?</a:t>
            </a:r>
            <a:endParaRPr lang="en-US" dirty="0"/>
          </a:p>
        </p:txBody>
      </p:sp>
      <p:pic>
        <p:nvPicPr>
          <p:cNvPr id="3074" name="Picture 2" descr="C:\Users\claw\Desktop\imagesCA9KMWL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3235037" cy="56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law\Desktop\imagesCA15EHE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6047">
            <a:off x="455826" y="3203046"/>
            <a:ext cx="2064762" cy="2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claw\Desktop\imagesCA15EHE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6047">
            <a:off x="2510916" y="3203046"/>
            <a:ext cx="2064762" cy="2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claw\Desktop\imagesCA15EHE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6047">
            <a:off x="151027" y="1568596"/>
            <a:ext cx="2064762" cy="2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claw\Desktop\imagesCA15EHE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6047">
            <a:off x="3016436" y="1221845"/>
            <a:ext cx="2064762" cy="2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claw\Desktop\imagesCA15EHE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6047">
            <a:off x="1639234" y="2031430"/>
            <a:ext cx="2064762" cy="2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92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Paternity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76600" cy="45259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Larry or Bob?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147" name="Picture 3" descr="C:\Users\claw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0"/>
            <a:ext cx="5042398" cy="509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572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Studying evolutionary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DNA fingerprinting can be useful in determining evolutionary history and taxonomic relationships.  This is the evolutionary science of </a:t>
            </a:r>
            <a:r>
              <a:rPr lang="en-US" u="sng" dirty="0" smtClean="0"/>
              <a:t>Systematics</a:t>
            </a:r>
            <a:r>
              <a:rPr lang="en-US" dirty="0" smtClean="0"/>
              <a:t>.</a:t>
            </a:r>
          </a:p>
          <a:p>
            <a:r>
              <a:rPr lang="en-US" dirty="0" smtClean="0">
                <a:hlinkClick r:id="rId2"/>
              </a:rPr>
              <a:t>Fish Family tree study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 descr="C:\Users\claw\Desktop\10_5923_j_als_20120202_03_0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962400"/>
            <a:ext cx="897255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213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DNA sequencing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7364"/>
            <a:ext cx="8229600" cy="4525963"/>
          </a:xfrm>
        </p:spPr>
        <p:txBody>
          <a:bodyPr/>
          <a:lstStyle/>
          <a:p>
            <a:r>
              <a:rPr lang="en-US" dirty="0" smtClean="0"/>
              <a:t>The base sequence of DNA cannot be seen… but it can be chemically determined.</a:t>
            </a:r>
          </a:p>
          <a:p>
            <a:r>
              <a:rPr lang="en-US" dirty="0" err="1" smtClean="0">
                <a:hlinkClick r:id="rId2"/>
              </a:rPr>
              <a:t>JKimball</a:t>
            </a:r>
            <a:r>
              <a:rPr lang="en-US" dirty="0" smtClean="0">
                <a:hlinkClick r:id="rId2"/>
              </a:rPr>
              <a:t> describes Sanger Method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picture of DNA sequence data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claw\Desktop\dna se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7716982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553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Human Genome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What's a genome?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HGP FAQs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The payoff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hlinkClick r:id="rId5"/>
              </a:rPr>
              <a:t>Chromosome Atlas- what is your favorite gene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171" name="Picture 3" descr="C:\Users\claw\Desktop\imagesCA27W5T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286000"/>
            <a:ext cx="4191000" cy="281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353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Pharming?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2"/>
              </a:rPr>
              <a:t>Pharmacy + Farming = Pharming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Wikipedia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Plant manufactured proteins (PMP)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List of animal manufactured proteins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Note: don’t confuse pharming (genetics) with pharming (internet advertising)</a:t>
            </a:r>
          </a:p>
          <a:p>
            <a:endParaRPr lang="en-US" dirty="0"/>
          </a:p>
        </p:txBody>
      </p:sp>
      <p:pic>
        <p:nvPicPr>
          <p:cNvPr id="1026" name="Picture 2" descr="C:\Users\claw\Desktop\imagesCAN2BGF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43200"/>
            <a:ext cx="4876800" cy="234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169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Can you add genes to your body?  Maybe.</a:t>
            </a:r>
          </a:p>
          <a:p>
            <a:r>
              <a:rPr lang="en-US" dirty="0" smtClean="0">
                <a:hlinkClick r:id="rId3"/>
              </a:rPr>
              <a:t>What is gene therapy?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How does GT work?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Tools of the trade (i.e. vectors)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Interactive case study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Wins and Loses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A medical promise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Fact sheet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claw\Desktop\petridish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438400"/>
            <a:ext cx="308697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77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Isn’t this “playing God?”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839200" cy="4525963"/>
          </a:xfrm>
        </p:spPr>
        <p:txBody>
          <a:bodyPr/>
          <a:lstStyle/>
          <a:p>
            <a:r>
              <a:rPr lang="en-US" dirty="0" smtClean="0"/>
              <a:t>ELSI- the </a:t>
            </a:r>
            <a:r>
              <a:rPr lang="en-US" u="sng" dirty="0" smtClean="0"/>
              <a:t>E</a:t>
            </a:r>
            <a:r>
              <a:rPr lang="en-US" dirty="0" smtClean="0"/>
              <a:t>thical, </a:t>
            </a:r>
            <a:r>
              <a:rPr lang="en-US" u="sng" dirty="0" smtClean="0"/>
              <a:t>L</a:t>
            </a:r>
            <a:r>
              <a:rPr lang="en-US" dirty="0" smtClean="0"/>
              <a:t>egal, and </a:t>
            </a:r>
            <a:r>
              <a:rPr lang="en-US" u="sng" dirty="0" smtClean="0"/>
              <a:t>S</a:t>
            </a:r>
            <a:r>
              <a:rPr lang="en-US" dirty="0" smtClean="0"/>
              <a:t>ocial </a:t>
            </a:r>
            <a:r>
              <a:rPr lang="en-US" u="sng" dirty="0" smtClean="0"/>
              <a:t>I</a:t>
            </a:r>
            <a:r>
              <a:rPr lang="en-US" dirty="0" smtClean="0"/>
              <a:t>mplications of biotechnology</a:t>
            </a:r>
          </a:p>
          <a:p>
            <a:r>
              <a:rPr lang="en-US" dirty="0" smtClean="0">
                <a:hlinkClick r:id="rId2"/>
              </a:rPr>
              <a:t>A framework for ethical considerations of biotech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Concerns over animal cruelty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Top 5 concerns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4"/>
              </a:rPr>
              <a:t>Bioethics and Us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C:\Users\claw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962400"/>
            <a:ext cx="5057776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49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398</Words>
  <Application>Microsoft Office PowerPoint</Application>
  <PresentationFormat>On-screen Show (4:3)</PresentationFormat>
  <Paragraphs>142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Biotechnology</vt:lpstr>
      <vt:lpstr>What is Biotechnology?</vt:lpstr>
      <vt:lpstr>Genetic Engineering is born</vt:lpstr>
      <vt:lpstr>Restriction Enzymes</vt:lpstr>
      <vt:lpstr>Recombinant DNA</vt:lpstr>
      <vt:lpstr>GM foods</vt:lpstr>
      <vt:lpstr>Genetic Diseases</vt:lpstr>
      <vt:lpstr>DNA fingerprinting</vt:lpstr>
      <vt:lpstr>Genetic Screening</vt:lpstr>
      <vt:lpstr>CSI- forensics</vt:lpstr>
      <vt:lpstr>Paternity testing</vt:lpstr>
      <vt:lpstr>Studying evolutionary relationships</vt:lpstr>
      <vt:lpstr>DNA sequencing </vt:lpstr>
      <vt:lpstr>The Human Genome Project</vt:lpstr>
      <vt:lpstr>Pharming?</vt:lpstr>
      <vt:lpstr>Gene Therapy</vt:lpstr>
      <vt:lpstr>Isn’t this “playing God?”</vt:lpstr>
    </vt:vector>
  </TitlesOfParts>
  <Company>Brighton Central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Biotechnology</dc:title>
  <dc:creator>Monroe #1 BOCES</dc:creator>
  <cp:lastModifiedBy>Monroe #1 BOCES</cp:lastModifiedBy>
  <cp:revision>42</cp:revision>
  <dcterms:created xsi:type="dcterms:W3CDTF">2014-03-25T15:38:18Z</dcterms:created>
  <dcterms:modified xsi:type="dcterms:W3CDTF">2014-03-27T13:35:10Z</dcterms:modified>
</cp:coreProperties>
</file>