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76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24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15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850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51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2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19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7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4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23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2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AC391-06A9-4511-9A9A-8BA0078A93E8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3CAA-0397-4249-8034-2FBE0398B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9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462" y="599248"/>
            <a:ext cx="7951076" cy="5506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26191"/>
            <a:ext cx="9144000" cy="14744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Invitation</a:t>
            </a:r>
            <a:br>
              <a:rPr lang="en-US" dirty="0" smtClean="0"/>
            </a:br>
            <a:r>
              <a:rPr lang="en-US" sz="2200" dirty="0" smtClean="0"/>
              <a:t>by Marie </a:t>
            </a:r>
            <a:r>
              <a:rPr lang="en-US" sz="2200" dirty="0" err="1" smtClean="0"/>
              <a:t>Ciota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from </a:t>
            </a:r>
            <a:r>
              <a:rPr lang="en-US" sz="2200" i="1" dirty="0" smtClean="0"/>
              <a:t>The Mindful Garden of Verses</a:t>
            </a:r>
            <a:endParaRPr lang="en-US" sz="22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Striving for Accuracy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101" y="4130565"/>
            <a:ext cx="1333215" cy="128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8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919" y="630620"/>
            <a:ext cx="5822211" cy="582221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48" y="105311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Sophie’s tenth birthday was not far aw</a:t>
            </a:r>
            <a:r>
              <a:rPr lang="en-US" sz="4000" dirty="0" smtClean="0">
                <a:solidFill>
                  <a:srgbClr val="FF0000"/>
                </a:solidFill>
              </a:rPr>
              <a:t>ay</a:t>
            </a:r>
            <a:r>
              <a:rPr lang="en-US" sz="4000" dirty="0" smtClean="0"/>
              <a:t>.</a:t>
            </a:r>
          </a:p>
          <a:p>
            <a:pPr marL="0" indent="0">
              <a:buNone/>
            </a:pPr>
            <a:r>
              <a:rPr lang="en-US" sz="4000" dirty="0" smtClean="0"/>
              <a:t>She planned a party for her special d</a:t>
            </a:r>
            <a:r>
              <a:rPr lang="en-US" sz="4000" dirty="0" smtClean="0">
                <a:solidFill>
                  <a:srgbClr val="FF0000"/>
                </a:solidFill>
              </a:rPr>
              <a:t>ay</a:t>
            </a:r>
            <a:r>
              <a:rPr lang="en-US" sz="4000" dirty="0" smtClean="0"/>
              <a:t>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All of her best friends would be invited.</a:t>
            </a:r>
          </a:p>
          <a:p>
            <a:pPr marL="0" indent="0">
              <a:buNone/>
            </a:pPr>
            <a:r>
              <a:rPr lang="en-US" sz="4000" dirty="0" smtClean="0"/>
              <a:t>She knew they all would be quite excited.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4529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028" y="31213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The invitations were pink; the words were red.</a:t>
            </a:r>
          </a:p>
          <a:p>
            <a:pPr marL="0" indent="0">
              <a:buNone/>
            </a:pPr>
            <a:r>
              <a:rPr lang="en-US" sz="4000" dirty="0" smtClean="0"/>
              <a:t>When you opened them up the inside said: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2" name="Rounded Rectangle 1"/>
          <p:cNvSpPr/>
          <p:nvPr/>
        </p:nvSpPr>
        <p:spPr>
          <a:xfrm>
            <a:off x="1245476" y="1655379"/>
            <a:ext cx="9522372" cy="4855779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FF0000"/>
                </a:solidFill>
              </a:rPr>
              <a:t>My party is on the third of J</a:t>
            </a:r>
            <a:r>
              <a:rPr lang="en-US" sz="4000" dirty="0" smtClean="0">
                <a:solidFill>
                  <a:schemeClr val="tx1"/>
                </a:solidFill>
              </a:rPr>
              <a:t>u</a:t>
            </a:r>
            <a:r>
              <a:rPr lang="en-US" sz="4000" dirty="0" smtClean="0">
                <a:solidFill>
                  <a:srgbClr val="FF0000"/>
                </a:solidFill>
              </a:rPr>
              <a:t>n</a:t>
            </a:r>
            <a:r>
              <a:rPr lang="en-US" sz="4000" dirty="0" smtClean="0">
                <a:solidFill>
                  <a:schemeClr val="tx1"/>
                </a:solidFill>
              </a:rPr>
              <a:t>e</a:t>
            </a:r>
            <a:r>
              <a:rPr lang="en-US" sz="40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It’s at my house and begins at n</a:t>
            </a:r>
            <a:r>
              <a:rPr lang="en-US" sz="4000" dirty="0" smtClean="0">
                <a:solidFill>
                  <a:schemeClr val="tx1"/>
                </a:solidFill>
              </a:rPr>
              <a:t>oo</a:t>
            </a:r>
            <a:r>
              <a:rPr lang="en-US" sz="4000" dirty="0" smtClean="0">
                <a:solidFill>
                  <a:srgbClr val="FF0000"/>
                </a:solidFill>
              </a:rPr>
              <a:t>n.</a:t>
            </a:r>
          </a:p>
          <a:p>
            <a:endParaRPr lang="en-US" sz="4000" dirty="0" smtClean="0">
              <a:solidFill>
                <a:srgbClr val="FF0000"/>
              </a:solidFill>
            </a:endParaRPr>
          </a:p>
          <a:p>
            <a:r>
              <a:rPr lang="en-US" sz="4000" dirty="0" smtClean="0">
                <a:solidFill>
                  <a:srgbClr val="FF0000"/>
                </a:solidFill>
              </a:rPr>
              <a:t>It’s sure to be lots of fun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So hurry and let me know if you can come.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28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262" y="816632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Sophie mailed each card and waited for a reply</a:t>
            </a:r>
          </a:p>
          <a:p>
            <a:pPr marL="0" indent="0">
              <a:buNone/>
            </a:pPr>
            <a:r>
              <a:rPr lang="en-US" sz="4000" dirty="0" smtClean="0"/>
              <a:t>But not one came back and she wondered why.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As the days went on Sophie got sadder and sadder.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And after that she got madder and madder.</a:t>
            </a:r>
            <a:endParaRPr lang="en-US" sz="4000" dirty="0"/>
          </a:p>
        </p:txBody>
      </p:sp>
      <p:sp>
        <p:nvSpPr>
          <p:cNvPr id="2" name="Smiley Face 1"/>
          <p:cNvSpPr/>
          <p:nvPr/>
        </p:nvSpPr>
        <p:spPr>
          <a:xfrm>
            <a:off x="6337737" y="3216165"/>
            <a:ext cx="898635" cy="1135117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miley Face 3"/>
          <p:cNvSpPr/>
          <p:nvPr/>
        </p:nvSpPr>
        <p:spPr>
          <a:xfrm>
            <a:off x="4992412" y="3216164"/>
            <a:ext cx="898635" cy="1135117"/>
          </a:xfrm>
          <a:prstGeom prst="smileyFace">
            <a:avLst>
              <a:gd name="adj" fmla="val -465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miley Face 4"/>
          <p:cNvSpPr/>
          <p:nvPr/>
        </p:nvSpPr>
        <p:spPr>
          <a:xfrm>
            <a:off x="3647088" y="3216164"/>
            <a:ext cx="898635" cy="1135117"/>
          </a:xfrm>
          <a:prstGeom prst="smileyFace">
            <a:avLst>
              <a:gd name="adj" fmla="val -4653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miley Face 5"/>
          <p:cNvSpPr/>
          <p:nvPr/>
        </p:nvSpPr>
        <p:spPr>
          <a:xfrm>
            <a:off x="2995447" y="5276768"/>
            <a:ext cx="898635" cy="1135117"/>
          </a:xfrm>
          <a:prstGeom prst="smileyFace">
            <a:avLst>
              <a:gd name="adj" fmla="val -486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miley Face 6"/>
          <p:cNvSpPr/>
          <p:nvPr/>
        </p:nvSpPr>
        <p:spPr>
          <a:xfrm>
            <a:off x="4267199" y="5242117"/>
            <a:ext cx="898635" cy="1135117"/>
          </a:xfrm>
          <a:prstGeom prst="smileyFace">
            <a:avLst>
              <a:gd name="adj" fmla="val -486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5446983" y="5276767"/>
            <a:ext cx="898635" cy="1135117"/>
          </a:xfrm>
          <a:prstGeom prst="smileyFace">
            <a:avLst>
              <a:gd name="adj" fmla="val -4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2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579" y="911225"/>
            <a:ext cx="8621111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 smtClean="0"/>
              <a:t>But her friends weren’t rude; Sophie was the one to blame.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She had simply failed to include her name!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Sophie forgot something important you see.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She forgot to check for accuracy.</a:t>
            </a:r>
            <a:endParaRPr lang="en-US" sz="4000" dirty="0"/>
          </a:p>
        </p:txBody>
      </p:sp>
      <p:sp>
        <p:nvSpPr>
          <p:cNvPr id="2" name="Rectangle 1"/>
          <p:cNvSpPr/>
          <p:nvPr/>
        </p:nvSpPr>
        <p:spPr>
          <a:xfrm>
            <a:off x="9553903" y="1592317"/>
            <a:ext cx="2159876" cy="37837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sz="3200" dirty="0" smtClean="0"/>
              <a:t>Who?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sz="3200" dirty="0" smtClean="0"/>
              <a:t>What? 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sz="3200" dirty="0" smtClean="0"/>
              <a:t>Where?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sz="3200" dirty="0" smtClean="0"/>
              <a:t>When?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239" y="4966138"/>
            <a:ext cx="1333215" cy="128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0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178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The Invitation by Marie Ciota from The Mindful Garden of Verses</vt:lpstr>
      <vt:lpstr>PowerPoint Presentation</vt:lpstr>
      <vt:lpstr>PowerPoint Presentation</vt:lpstr>
      <vt:lpstr>PowerPoint Presentation</vt:lpstr>
      <vt:lpstr>PowerPoint Presentation</vt:lpstr>
    </vt:vector>
  </TitlesOfParts>
  <Company>Brighton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Invitation, by Marie Ciota from The Mindful Garden of Verses</dc:title>
  <dc:creator>Andrea Yawman</dc:creator>
  <cp:lastModifiedBy>Andrea Yawman</cp:lastModifiedBy>
  <cp:revision>3</cp:revision>
  <dcterms:created xsi:type="dcterms:W3CDTF">2016-01-29T18:04:52Z</dcterms:created>
  <dcterms:modified xsi:type="dcterms:W3CDTF">2018-11-04T00:18:32Z</dcterms:modified>
</cp:coreProperties>
</file>