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12EE-1984-4A9E-B3DD-0642AEA214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00F8C-893D-4499-AF0E-9C3EA919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2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12EE-1984-4A9E-B3DD-0642AEA214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00F8C-893D-4499-AF0E-9C3EA919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69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12EE-1984-4A9E-B3DD-0642AEA214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00F8C-893D-4499-AF0E-9C3EA919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526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12EE-1984-4A9E-B3DD-0642AEA214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00F8C-893D-4499-AF0E-9C3EA919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76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12EE-1984-4A9E-B3DD-0642AEA214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00F8C-893D-4499-AF0E-9C3EA919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46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12EE-1984-4A9E-B3DD-0642AEA214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00F8C-893D-4499-AF0E-9C3EA919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6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12EE-1984-4A9E-B3DD-0642AEA214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00F8C-893D-4499-AF0E-9C3EA919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70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12EE-1984-4A9E-B3DD-0642AEA214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00F8C-893D-4499-AF0E-9C3EA919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12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12EE-1984-4A9E-B3DD-0642AEA214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00F8C-893D-4499-AF0E-9C3EA919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893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12EE-1984-4A9E-B3DD-0642AEA214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00F8C-893D-4499-AF0E-9C3EA919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64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12EE-1984-4A9E-B3DD-0642AEA214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00F8C-893D-4499-AF0E-9C3EA919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7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512EE-1984-4A9E-B3DD-0642AEA214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00F8C-893D-4499-AF0E-9C3EA919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229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Papa’s Van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4958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By Marie </a:t>
            </a:r>
            <a:r>
              <a:rPr lang="en-US" dirty="0" err="1" smtClean="0">
                <a:solidFill>
                  <a:schemeClr val="tx1"/>
                </a:solidFill>
              </a:rPr>
              <a:t>Ciota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From </a:t>
            </a:r>
            <a:r>
              <a:rPr lang="en-US" i="1" dirty="0" smtClean="0">
                <a:solidFill>
                  <a:schemeClr val="tx1"/>
                </a:solidFill>
              </a:rPr>
              <a:t>The Mindful Garden of Verses</a:t>
            </a:r>
          </a:p>
          <a:p>
            <a:endParaRPr lang="en-US" dirty="0"/>
          </a:p>
        </p:txBody>
      </p:sp>
      <p:pic>
        <p:nvPicPr>
          <p:cNvPr id="1026" name="Picture 2" descr="http://www.clipartlord.com/wp-content/uploads/2014/02/grandfath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"/>
            <a:ext cx="3200400" cy="486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s.clipartpanda.com/van-clip-art-5718206_or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8600"/>
            <a:ext cx="281627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01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It’s </a:t>
            </a:r>
            <a:r>
              <a:rPr lang="en-US" sz="2800" dirty="0" smtClean="0">
                <a:solidFill>
                  <a:srgbClr val="FFFF00"/>
                </a:solidFill>
              </a:rPr>
              <a:t>Friday</a:t>
            </a:r>
            <a:r>
              <a:rPr lang="en-US" sz="2800" dirty="0" smtClean="0"/>
              <a:t> night and I’m happy as can be.</a:t>
            </a:r>
          </a:p>
          <a:p>
            <a:pPr marL="0" indent="0">
              <a:buNone/>
            </a:pPr>
            <a:r>
              <a:rPr lang="en-US" sz="2800" dirty="0" smtClean="0"/>
              <a:t>Would you like to know why? Well, listen to me.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Tomorrow my brothers and I are going to the shore.</a:t>
            </a:r>
          </a:p>
          <a:p>
            <a:pPr marL="0" indent="0">
              <a:buNone/>
            </a:pPr>
            <a:r>
              <a:rPr lang="en-US" sz="2800" dirty="0" smtClean="0"/>
              <a:t>We haven’t been there in a year or more.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We’ll all pile into my Papa’s van.</a:t>
            </a:r>
          </a:p>
          <a:p>
            <a:pPr marL="0" indent="0">
              <a:buNone/>
            </a:pPr>
            <a:r>
              <a:rPr lang="en-US" sz="2800" dirty="0" smtClean="0"/>
              <a:t>He really is such a great old man.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We’ll spend the whole day being sandy and wet.</a:t>
            </a:r>
          </a:p>
          <a:p>
            <a:pPr marL="0" indent="0">
              <a:buNone/>
            </a:pPr>
            <a:r>
              <a:rPr lang="en-US" sz="2800" dirty="0" smtClean="0"/>
              <a:t>And won’t come home till we see the sunset.</a:t>
            </a:r>
            <a:endParaRPr lang="en-US" sz="2800" dirty="0"/>
          </a:p>
        </p:txBody>
      </p:sp>
      <p:pic>
        <p:nvPicPr>
          <p:cNvPr id="2050" name="Picture 2" descr="http://images.clipartpanda.com/scene-clipart-beach-scene-clipartbeach-scene-clip-art-courtneyhouse-tscntd4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514600"/>
            <a:ext cx="180975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images.clipartpanda.com/van-clip-art-5718206_or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263425"/>
            <a:ext cx="97112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data:image/jpeg;base64,/9j/4AAQSkZJRgABAQAAAQABAAD/2wCEAAkGBhEQDxAUEBAQEBAPEA4PEBAQEBUPDw8QFBAWFBYVEhIXHCgfFxkjGRIWHy8gIycpLCwsFR41NTAqNSYtLCkBCQoKDgwOGg8PGiwlHyQuLikvLSopLCwpKSwsKiktKiksLCovLCopKSosLCksKTQsLCktKS8sKiwsLCwsKSwpLP/AABEIAMQBAgMBIgACEQEDEQH/xAAcAAACAgMBAQAAAAAAAAAAAAAAAwIEAQUGBwj/xABHEAABAwIDBAUJBQUHAwUAAAABAAIDBBEFEiETMUFhBlFxgZEHFCIyQlOhotEjUoKxwWJykuHwFRckM0Oy0nOjwhY0RFSD/8QAGwEAAgMBAQEAAAAAAAAAAAAAAAMBAgQFBgf/xAA7EQABAwICBggEBAYDAQAAAAABAAIDERIEUQUhMUFhoRMicYGRwdHwFDJCsVJT4fEGFiMzQ6JicoIV/9oADAMBAAIRAxEAPwCts0bNWMiMi8Fcvqlyr7NGzVjIjIi5Fyr7NGzVjIjIi5Fy0XSLGG0kObQyOu2Np4u6zyH061zeAS7JpqJAZamrcY6eP2n62LuQvpfgG81qel2Jmerk19CImJg4WabE95ufBPw/Fdk0zGzqhzRT0rLXETGtyl9u+w6zm5r0UeELIAN7tvkOAz715GbSPS4omvVbs4Zu4nc3iQu8oGWLmveJJrNdKR6rSdzR90b7DfbU77m5s1zeDYlsWiLJnk1lqJC/Uvf1m288OTfHoaSuZJoLh33T+h4rjTxua4nd78BlwXq4Q/owSPOnad5G/jVT2aNmrGRGRZrle5V9mjZqxkRkRci5V9mjZqxkRkRci5V9mjZqxkRkRci5V9mjZqxkRkRci5V9mjZqxkRkRci5V9mjZqxkRkRci9V9mjZqVROyMXebdQ3k9gVB2OM4McfAK7WvdrAV2hztgV3Zo2aRBi0btDdh/a3eIV7Iodc3aodVu1I2aNmrGRGRVuVblX2aNmrGRGRFyLlX2aFYyIRci5JnxenYbPqIWnqdK0HwukHpLR//AGYf4wVuXwhws4Bw6iLjwK0GJ4NTG98NdJ+1E2FhPeJGuUxdE40dXuI86LlzSTNFW07wfKqsM6Q0h3VMHfK0fmVehlY8XY9rx1scHDxC87xbA6YXIo8Sg5hjZYx4n/yXKufs33jc8ZTo62zeO0Amx711o9GRzCsbyO0DyK5L9LywmkjAewnzC9wkIaLuNgtTitfdhyEgAOc7SxNhey8+w7pnUR2Eh27Op59Puf19t12WE4tBWtLWOyvLXAxv0eARYkfeHZ8FnkwD8MbniozGxdbB6Tw8/wApo7I+9a8vJVzCiGvz2zFltmzfnlJswW7dfw81UkYWkgixBII6iNFfwiqbCXSkBz2C0LDuMh9p3Jo15kjnb1UnyGi8PhzbKCTShrXLjxplv2LssPpBFljcc8zwZZSNTc73O6hfQddu1bGKEtcCN4IKVglCYQxsl31dT9tNfexvW/qa2+UDi42Gl7T6S41HRsGgdM8ehHy+87qb+fiR5d5dJJYzWTz49i+hRY5kUFz9QG7LgcznxKvVeNiMFzsjGDi82/o8lqKnyj07fVjkkPKzWdxOvwXn9diEk7y6VxceHU0dTRwCrsbcgaa6amw7yV04tExAf1NfZsXmMVp17zSBtozOs+n3XfN8pzONM63KUH/xV6m8otI71xLHzcwOb8pJ+C57AcMkFgx+FPJ1tO5kj/yJ8F21DBUsA2lHSEfep3hmnJj22P8AEFgxUeFjNGt/3p90/DYjFv1uf/pX7JtFj1LNbZzxOJ3NLg1/8LrH4LY5FNkDSBdgHIhtx4XCZkXFe5terzNfRd1jnU6xHcKeqRkRkT8iMipcr3pGRGRPyJTpmjn2BAJKLlHIlyytb6zgPz8EiRzyd5HIaJLqYk3OpPEpwbmU0AbyqtfVuc4hjiGD7uhdzuqsedpuHOB7T8etbTzNZ8zWkSNaKBPErQKBaqoa6Rxc7efADqCX5qtz5ks+ZK3TgagrCcBabzVbGjq9nHYguIPo8AB2qz5kjzLkqPla4UKo6YOFCoMxPX0mWHI3+Cvss4AjUFVPMlagBaLZevis77fpSXubuU8iMiYw34WU8iTclXJGRCfkQi5F6fkUZIMwIuRfi05SOwhWMiMiz3LLcuUxbAsuv9o1kHUXPMkY8AD8Vx+L4RLKCBidHVDgJZ2Ry9203fxL1si3K289S5/Gsew8NIlfSzuGmzLo5D+tl1sHjZQQGtr3D0rzXLxWHY4Grqd59acl49WYXLD/AJjCBwcCHxnse27T3FVo5S0hzSWuaQQ5psQRxBG5dZimN4Y4kDDyD96Gp2Y/hAI+C5ytdAf8lszOUj2yfM1rfyXrYZXvHXYR4U5ErzUkbWHquB8fQJE87nvc5xu57i5xta7ibk2HNWcHnjjmbJKMzYryBnvHt9Rp5ZrX5AqkpwluZucEtzDMBoS2+tudk9zQWlqU1xDrl6bTYm2hozVVRz1lf9qyP2iy32Yt7LADf8Vt4Xm9fXvnkdJK7M95uT+QA4ADQBNxfFpKqZ0spu524DRrGjRrGDg0DQBV6djC4bRzmN4uazOR2NJF/FY8LhRDWR3zHbwG5o4DmtM+IdLRm4czmeJVigwSoqP8iCaXnHG54HaQLLosP6FSi22oKt542qYYB4OaT8VjCcEw19s1ZVB3KmMdj2gPA8V3mDdH2tAMGIVj2jg6WOVnZlfGbfBYMdpAs1N1drXDmCFrwmDDzV2vsLTyWnouilPpnwmcH7zqqOUeG1H5LqMPwaGAfYxCIHe0E27xci62Qj7+fWjIvMzYuSXU4mnaT9yV6GGCOLYOQ8gEnIjIniNYyLNctN6TkRkTsizs0XIvVd0V9FjzFWMiyAUXncoLjuVfzHkgUPJWACmCZ39AKC9yqXO3FVPMOSz5hyVhz3Hef0Qx5G4928Ivci52aR5hyWfMOStiqd1N8D9VF07j1DsFlW96rc9V/MOSz5hyU2kjcSm+cv6x4BBc5BL9xSPMOSj5q3rHimve47yf08FDIpDjvKkV3lKdEBu1WMidkRkVrlcOok5EJ2RZRcpvTSLLg+k/lPjiJjow2aQaGU6wtP7NvXPPd2qxi5qcSa45zQYWwFz5ZRlmqWD2sm8M6gbXuN+4aefo9FGxv2UsEEl2wwtbnxXEnAe1p9jHuJAA03i5C6uDwsLDWfWfwjYO07zwGz6qBcPEYmRwpFqGfpw479y4rFOkFTVG88z3jflJtGOxg9EeC1y789CnPe0TRBr7ZosOpCM7GHc6pqHXDAbes7MTuG6w2Y6FNjcGthiqKuwLYQC2gowdz53H0pTvsHEl2ulgvQ//AEcPEA1o7hSnpTjsyJK5Hw0rzV3P3+q8wdE4AEggOvlJFg6xsbdaHxOaASCA4XbcWuOsdYXouMYZBQtdJK9tTVuNnVE7A6CJwHqU9PukeBYW9Vmly3Rp8+raoyyOe5znOcblz3ZnntK14bE/EC5o1Z59nDtoeCTLF0eonX79+aQhCFsSELcYd0pmpx9k2nbpYONNE54/GW3PeVpwrpw45do054QWh72C7ornc9l9D1cDuBSpWxuFJBUcVdjnNNWrbO8oeIn/AOSR2RxD8moZ5QsRB/8Ack/vRxuHxatfXYC+AxGQjYTWMdTGC+J7TxG43HFps4W3KNXgM8UrYyzM57Q+IsOZs7CLtdEfbBG62vC19FlEODOxrfAbtvhvyTzLiB9TvErrsK8rUzSBUwskbxdH9nIOdjdp7NF6BgfSGnrWZoJA4i2Zh9GRn7zf1FxzXg9HQyTPEcTHPkN8rGi73EC9mt3k6bhqreFiphvUU+YGBwzuZqY7+8b9w7tRbgVgxmh8PIKx9V3Lw9Fqw+kZWGjusOa+g4hZzT1EHwKnV0+SR7fuve3wcQtD0P6UsxCDMLNmjs2aMey7g5v7JsbdWo4XPXY5Fadx++GP8Wi/xBXkpInRBzXihaR5/ou42cPLS06iD5LVZU8QfYl3XK1o7mOJ/wBwWMqv1MWWmg/bdM//AGtHwCVHscch6DzV3yUIGZ/XyWqyoyp2VWqCDUvI9GJuc33E+y3vdb4qjesaKzpLRVUXxWJB3jQ8j1KOVPIvv1J3nrWMqguyU3JOVGVOyIyqLlNyTlRlTsqMqLkXJOVGVOyoyouRck5UZU7KjKi5FyTlRlTsqMqLkXJOVCdlQi5FyJ6Jry0vGbIczQdWh43OtxI4dXahlCwPc8NG0eA1zzq/KNzQTuaN9hpe53kq5kRkS+kNKVWWoVSmomRghjQMxLnHe57jvc5x1ceZVHpBjMVDTvmktYH0WiwdLKRo0czbfwAJ4Lc5F4P5SOlJrastY69PTl0cVtz3Xs+TvIsOQHNdLRmEONnoflGs+nes2JxAhZq27losbxuWsmdLM65OjWjRkbODGDg0fzOpVTzZ2zz7ml5YD95wbc27AW3/AHgmUNEZC/g2KN0rz1NFgO8uc1o5uC3/AE1w7zRlDTEWdHTbeb/rzvJeD2BjG9jQve9IyNzIWeGQA/bxXAoXAvK5dCfQxMdIwSOyR3Gdw1IYNXZRxdYGw4myZilWJZXObGIozpFE31Y4xo1oPHmd5NydSn3da2iXTVVVmsJvYE2FzbgOtPw/EHwSB8ZsRcEEBzXtO9r2nRzSNCDoVt+iUDXjEMwuW4bVPbyc10Z/K609TRujbE47pozI390Svj/OMpfSNe50buztqKq1pADgvVehcMFVBI2Ngko5SPOaJxLnUMx3SRHeYXEb97DY7g4i7TdD2sa6hqM0tK4uloZ90tO/e6PNwcNXA7nAO7B5b0T6TS4dVxzxE+gbPZewkjJ9Jp7fzAX0p9nPDHUQaxTMbJp7OYA7urXuXlNKslwj7mHqnXxBG/tGe8bampXUw0jZNTtvvV2fYrynEOhbpZNnK8RYgy76WuZdjK5rNftbatnba5I9K3pelZObh1RJIahsWxxalt57T2AixGF49cW9E7QA6jQuB5L0Weka8AOANnNe3ra5puHA8CFtIqBk8QcWgzQB7Y3+1kdYlt+LTYabrtB4LBHpN722HLu4j/q4btx1imxOkhawh3vge0c968jn6PmmfHiWFNLonNzT0g0JiJ9NrBwIIN2ey5um6w9SqquOogpJ4nB8c0DS1w4iwOvUdSCOBBVSCkawuyi2d5kcBuzneQOF7XPO53krYMwlkVNeP0Wve2Uxj1GyOFnuYPZzGziBpe53k3Q/FdPG4O2jYd5FdhzI3FXt6J7SNhOziclrsq2mNR5WwN+7Hbv0+irUsOZ7B1ub4X1V3HdZG8mD/cVjY6kbu5Pe+srR2lafKtjVRbKBjPalO0f12Hqj4/ArGGUeeQX9VvpO/QeKzikueVx4D0R3fzuoabWF2er1Q590gblrPl6rXZUyCmL3WHMknc1o3k8kyOAuIAFydAFcqwI27NupNjK7rPBvYqNzOxMdJrtG33rWvmsTZvqjQX3nmeZ/rcl5U7IjIql1VcGiTlRlTjGjIouRck5UZU7IjIi5FyTlRlTsiMiLkXJOVGVOyIyIuRck5UJ2RCLkXJuVGVOyoypFyRcub6dYsaTDqmRps8s2UZ3EPkOQEcxcu/CvE8E6N55YDNfZOhnrZW8RSQ5rknhndG5o7QeK9P8AKvC+odh1FH61VUucT91rGhuY8gJHH8KjP0f2hxMQjKHmgwan0vs4Gth2x5gB5J/cK9Xo6cYXCjXQvqa5CoaOZJ7iubOOkk4D91z3Q3AA2CnfMA0Vc0lfOSAGsoaIZgCODXTSMNuIDepcN0kxp1ZVzTuv9q8loPssGjG9zQAvVPKvVMo6RsUXouqYo6RjR/p0sJLn2/eLo28wF41HGXODWguc4hrQBckk2AA6129FEz3Yt2+oHZX9h/5WTEdWkY3e/faup6NdHIDTPra1zthHJsoadnoyVk1gcgdvDdRe2u/dZc/itW+WZ7ntaw3yiNgysia3QMY0bgALfzXc41Tuw6mpmS2diBi2dJTMOdtCx5+0mNvWne8mxG47vUFvPpYi1xa4Wc0lpHUQbELXg3mZzpSag6hlTh5nedmoAlcgtAauh6Fg3rrNzE4dVMA4l0jo422txzPHit/5RejAhdDGw5hRYRTyOLRa5892TyRw9KVx71tPIlgWYVNQ9oLSY4I78S1wlce4tiK3nTWhzHFpOEeFU0PK7qiWYj/tt8QuPPjw3SFg2NpXtNo5VK0NirDX3vXhi978h+O56AxPNxBK+Ig62Y/02k97njsC8pxPoyQyhEbQJJMMlrpubWyVEtz/APkxg7gu28hTDkrurNSjvtLf9Fp0y9kmCc9v0kHnb6peGH9S07161X0OQ3HqHdy5KWEy5ZLcHC3eNR+virVFMHNLHa2Gl+I/kqs9OY3C2692nsXg7qEOauoHFwMbtqjiVNleSNztR28R/XWrsLM1Nb9l3iCbfkmVUe0j036Ob4bljDz9mO0/mrg0ceKS6QmMZgqhhUd5Qfugn9P1WcW1l7GtH9eKtYdDlL+Ry+H9BQfBnnN9wsT3AKtepTim3jpS7IJlKzZQl3tEZu/2R/XWtQGXPWT8VtsUk0DevU/1/W5FFSBgzO324+yPqhxuIaNgUMktaXnaVBkYgZmNjI7QclrCLm51J1KtVUxe6/DcByWaeiL+Q6z+nWqOfdqGxNYbBc7aVVZESbAXJ4BOdCI99nP6t7W9vWeStSTNYMse/wBp/HuKp5VFQFYOLuxKdrqdSsZU7KjKq3JlyTlRlTsqMqi5FyTlRlTsqMqLkXJOVGVOyoyouRck5UJ2VYRci5OyoypmVGVKqkXLlhh22xl0p1bRUccTNN0075HOI5iMAfjC3lFQCJrgNS+WeYn9qSVz/gHAdysQ0oaXkb5HB7j1kMawfBgWt6XYz5lQ1M+50cZ2f/Vd6EfzOHcCtRkfO5sbf+LQPfEk96WKNBJXhXlQx3zrEpspvHT/AOGj6vQJznveXa9VkeTPCHzVzZGRbbzVu2DCcrDLe0Wd59VocQ4nfZhsCbBcm43OupPHrXuPkm6MuZhheHuhfWyF7nsA2ogZdjAwnRpJznNY6O01sR9A0hI3AYARtyDR57Neyq5cYMklT2rT4nh7oqiVkDhWYzOC6prD6FPhcRFiWE6REN0DjqANLEgLzijwR1TVinpSZi9+Rj8paHAb3kb2ssC7XcF6d0jkdUudheCxARh3+OqGk5C6+rZJjcu1HpEkucRYXsQez6FdBIMMiIZ9pO8ASzkWc7jlYPZZfhx3nhblN0mMFBc753DU07abi6nyj8LRuzqSHdF0jqDZ78VtOj3RptFSQwRWe2Jti4b3vJu9xHC7iTbhu4Kt0lwgz0lVFGAJKlmzJ5mzLnkBr3LdtJG7RPE4PrgHnZeQE7uk6UnXWvfWv3W06hbuXmeMYU3zjFJGi0dFgpoYxwBfBJIQOyMtH4wrfkLwoNwx73D0qioke08cjGtjFvxNeui6XYcxmG4iY7l00FS48S+R8OyaO2wY0dgVzAMCNHSU8LddhExhLeLwLuPe4uPeupJjScGWZlo7mt1+JNVntBfXYr0lO5huNQNx+quC0jdePwKjDPfQ7/zWcoaTbS+8cFx7wFdzidu1FP6IseB05hDCG3txJPZdLdIlGRL6Rx2ItqrLX2vzNz2rMZAJPFxufBVdopNkUXPG9SWJrYczy48NGjs4pdZKT6I7/omMkU2NDRfxJ3lMEldSrWhqUiGiA1f4cB2qNTVX0boOvr/ksyyF+gBt+fahlGeJt8VN24JgOu56qZVJkJO4Eq4Wsb+0fFKknJ5DqCiqZeTsSjAB6x16m6n+Sg4dQt8Sp5UZUXKQc0vKjKmZUZVFVa5LyoypmVGVFUXJeVGVMyoyoqi5LyoTMqEVRcmZUZUyyLJVUiqXlXk/l5xrLHTUrTq9zqmQfstuyPuJMn8IXrll8z+U3GfOsVqnA3ZE/wA3j6ssXoEjkXBzvxL0X8OYfpsYHnY0V79g9e5Z8Q+jKZrn8MoHVE8UUfrzSRxN/ee4NH5r6hmwP/Dx08UjoYGRsic6PSYxNaGhrH+xcDV2p32sTmHjHkRwTb4iZiLspInPvw2r/QYPAvP4F79ZbP4mxh+IZE36RXvPoKeKphm9UnNUsLweGmibFTxsijbuYzTXrJOrjzNyreyPUpWWQF5Nzy41calaq02KGzPUfBYyJweetZEpVaouKqyQhws4XF2utza4OHxaFZZP1+KntAs3HJTcqk12hBsRwKVI5McBwVeQqu0oaEt70pz0PKQ5ye1q1Nam51Nr1VD0xjlJarlquscntsd+qpxlWoykOFFleE10oH0CQ+Unkn2HJYzBTclig3KrlWchVgy8lgyFRVXuKTsj1HwRsimEnrUbIqpqVDKsZUyyLIqiqXlRlTLIsiqKpeVGVMsiyKoql5VlTshFUVXBf3jTe6h+f/kj+8Wb3UPz/wDJcXtFnaL7B/L2B/KHP1R1V1mI+U6aOGV+yhBYxxHr+tb0ePXZeBucSSTqTqTxJXadL6y1OG8ZHgfhb6R+OVcYxhcQBqSQAOZTIcBBgyRC0Cu1YMSQXABeqeS/GXUNI8tjjc6okzlzs2bK0ZGjQ7r5j+JdmPKDN7qH5/quHpGCONjBuY1rR3CyeJFnn0NhpnmSRgJO/WuhGxrWgUXZDp/N7qL5vqpDp9L7qL5vquNEimJFjdoLCfljmnBrMl2A6eS+6i+b6qQ6dS+6i+b6rkBIpiRZ3aEwo/xjmmBkeS64dOJfdRfN9VIdNpPdR/N9VyQkU2yLM7Q+HH0DmmCOPJdaOmsnu4/m+qwel0h/04/m+q5cSJjZFmdoqAbGprYosl0f/qV59hnx+qx/brj7LfitC2RTbIsztHxjYE9rI8luv7ad91vxWR0gcPYb8VpjIoGRUbgWHaFYsjyW+HSh49hnx+qkOmEg/wBOP5vqucMigZE9ujITtakujiyXSnppJ7uP5vqonprJ7uP5vquZMigZFobomD8CSYosl056by+7i+b6rB6cy+6i+b6rljIoGRaG6Gwx+gc1QsjyXVHp3L7qL5vqonp5L7qL5vquUMigZFoboTCn/GOaWWsyXWHp9L7qL5vqsHygTe6i+b6rkjIoGRaG6Cwn5Y5qhazJdcfKDN7qH5/qsHyhTe6h+f6rkDIoGRPboDB/ljmqENyXY/3iTe6h+f6qP94s3uofn/5LjjIomROH8PYL8oc1Q2rtP7xJvdQ/P/yQuMEiFP8AL2B/KHNVq1ca3Gpfvn4JrMbl+/8AAfRaMSKYkWi+T8R8SpbO3eB4J2N4i6VzQ4g5AbWFtSdfyCThBAmY4i4Yc9uY3fGyrSuu4p9EbXPcrlzgK11rE0tkxFSNVfsuyjxtvFpHYbqzHirDxI7R9FyLahObUpfxUwyPd6LvNbhnbiOw+tV2DKxp3OHjZObIuPZVqxHXEcUfGH6m+CaMHE75Xkdor6LqxIpiRc5Firhx8dVbjxfrA7tFPxMTttR74IOj5foIPf6reCRTEi1ceJNPJWY6gHcQUUjf8pCQ+GaP52kfbx2K82RMbIqYeph6Q/DqgerrZExsipNemNkWF8Cc16tmRLMiUZFAyKjIFYvTTIoGRJL1AvWtkCUXpxkUDIkl6gZFqZh0ovTjIoGRJMiiZFrZAll6cZFAyJJkUC9aWwJRenGRQMiSXqJetTcOll6cZFEyJBeol60NgSy9PMiiZEgyKJkWhsCoXq0JEKuHrCOgVb1wWZZzKCF5iizXLCdG6wSVMFBQw0NU8SKYlVbMshyoWrS2YhWxMmNnVEPUg9ULFobiSFsW1Ca2pWsEimJUsxrZHjSN627KtPjrea0jZkxs6S6ELoRaScN66OHFHDj+quw4z1jw0XKNqE5lUoAkb8pWr4mCb+40HkfELs4cRYeNu1W2SX3FcQyrVmHESNxI7Cp6V31BUOFgf/bdTt1++a7AvUC9aKHHD7VnfAq5HibHcbHn9U+J0Z307VklwkzNYFRw1/qrxeoF6VtL7lEvXSZCue5ymXqBell6gXrWyFKL0wvUC9QL1AvWpsKUXpheoF6WXqBetTYUovTS9QL0svUC9aWwpZemF6iXpReol60thVC9NL1EvSi9RL09sKWXqyJOawqmdZU9Aq3rkUIQvnyhCysIQhZWbqKEKaqV1m6jdCiitVTzLIclrN1FFYPTQ9SD0i6zdRRMEhVgSJglVTMpByqWpzZyFcbMmNnVAPUxIqFi0sxRC2LalPZVLUiRTEqWYgtseOcN63cOIEbiQr0WL/eF+Y0K5psya2oUsMkXyFaTiY5v7gB+/iuqZVtduPcdCpFy5hlSrUOJOHG46iupBpKmqVvePRY5MIx2uJ3cfVbouUC5VI8Rad+n5J2e+5egw8kUwrGa+8lzJY3x/MFIuUC5YLlAuXRbGsxcpFygXKJcokrS2NLLlIuUC5RLlElaWxpZcpFyiXKJcolye2NLLlIuWFC6FaxRcubQhC+VJ6EIQhCEIQhCEIQhCFlYQhSsoQhCEXWUIUKwWbrN0IUKwWQVIFCFCaCpAqYchCqU5pKmHKbXlCEsrUwlNa8p8U7huNkIVAS01bqK2s1ihWxp5S5typFCF9C0e9z8OxzjUkLg4lobK4DNRKgUIXVashUSoFCFpallRKiUIT2qhUboQhWVV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data:image/jpeg;base64,/9j/4AAQSkZJRgABAQAAAQABAAD/2wCEAAkGBhEQDxAUEBAQEBAPEA4PEBAQEBUPDw8QFBAWFBYVEhIXHCgfFxkjGRIWHy8gIycpLCwsFR41NTAqNSYtLCkBCQoKDgwOGg8PGiwlHyQuLikvLSopLCwpKSwsKiktKiksLCovLCopKSosLCksKTQsLCktKS8sKiwsLCwsKSwpLP/AABEIAMQBAgMBIgACEQEDEQH/xAAcAAACAgMBAQAAAAAAAAAAAAAAAwIEAQUGBwj/xABHEAABAwIDBAUJBQUHAwUAAAABAAIDBBEFEiETMUFhBlFxgZEHFCIyQlOhotEjUoKxwWJykuHwFRckM0Oy0nOjwhY0RFSD/8QAGwEAAgMBAQEAAAAAAAAAAAAAAAMBAgQFBgf/xAA7EQABAwICBggEBAYDAQAAAAABAAIDERIEUQUhMUFhoRMicYGRwdHwFDJCsVJT4fEGFiMzQ6JicoIV/9oADAMBAAIRAxEAPwCts0bNWMiMi8Fcvqlyr7NGzVjIjIi5Fyr7NGzVjIjIi5Fy0XSLGG0kObQyOu2Np4u6zyH061zeAS7JpqJAZamrcY6eP2n62LuQvpfgG81qel2Jmerk19CImJg4WabE95ufBPw/Fdk0zGzqhzRT0rLXETGtyl9u+w6zm5r0UeELIAN7tvkOAz715GbSPS4omvVbs4Zu4nc3iQu8oGWLmveJJrNdKR6rSdzR90b7DfbU77m5s1zeDYlsWiLJnk1lqJC/Uvf1m288OTfHoaSuZJoLh33T+h4rjTxua4nd78BlwXq4Q/owSPOnad5G/jVT2aNmrGRGRZrle5V9mjZqxkRkRci5V9mjZqxkRkRci5V9mjZqxkRkRci5V9mjZqxkRkRci5V9mjZqxkRkRci5V9mjZqxkRkRci9V9mjZqVROyMXebdQ3k9gVB2OM4McfAK7WvdrAV2hztgV3Zo2aRBi0btDdh/a3eIV7Iodc3aodVu1I2aNmrGRGRVuVblX2aNmrGRGRFyLlX2aFYyIRci5JnxenYbPqIWnqdK0HwukHpLR//AGYf4wVuXwhws4Bw6iLjwK0GJ4NTG98NdJ+1E2FhPeJGuUxdE40dXuI86LlzSTNFW07wfKqsM6Q0h3VMHfK0fmVehlY8XY9rx1scHDxC87xbA6YXIo8Sg5hjZYx4n/yXKufs33jc8ZTo62zeO0Amx711o9GRzCsbyO0DyK5L9LywmkjAewnzC9wkIaLuNgtTitfdhyEgAOc7SxNhey8+w7pnUR2Eh27Op59Puf19t12WE4tBWtLWOyvLXAxv0eARYkfeHZ8FnkwD8MbniozGxdbB6Tw8/wApo7I+9a8vJVzCiGvz2zFltmzfnlJswW7dfw81UkYWkgixBII6iNFfwiqbCXSkBz2C0LDuMh9p3Jo15kjnb1UnyGi8PhzbKCTShrXLjxplv2LssPpBFljcc8zwZZSNTc73O6hfQddu1bGKEtcCN4IKVglCYQxsl31dT9tNfexvW/qa2+UDi42Gl7T6S41HRsGgdM8ehHy+87qb+fiR5d5dJJYzWTz49i+hRY5kUFz9QG7LgcznxKvVeNiMFzsjGDi82/o8lqKnyj07fVjkkPKzWdxOvwXn9diEk7y6VxceHU0dTRwCrsbcgaa6amw7yV04tExAf1NfZsXmMVp17zSBtozOs+n3XfN8pzONM63KUH/xV6m8otI71xLHzcwOb8pJ+C57AcMkFgx+FPJ1tO5kj/yJ8F21DBUsA2lHSEfep3hmnJj22P8AEFgxUeFjNGt/3p90/DYjFv1uf/pX7JtFj1LNbZzxOJ3NLg1/8LrH4LY5FNkDSBdgHIhtx4XCZkXFe5terzNfRd1jnU6xHcKeqRkRkT8iMipcr3pGRGRPyJTpmjn2BAJKLlHIlyytb6zgPz8EiRzyd5HIaJLqYk3OpPEpwbmU0AbyqtfVuc4hjiGD7uhdzuqsedpuHOB7T8etbTzNZ8zWkSNaKBPErQKBaqoa6Rxc7efADqCX5qtz5ks+ZK3TgagrCcBabzVbGjq9nHYguIPo8AB2qz5kjzLkqPla4UKo6YOFCoMxPX0mWHI3+Cvss4AjUFVPMlagBaLZevis77fpSXubuU8iMiYw34WU8iTclXJGRCfkQi5F6fkUZIMwIuRfi05SOwhWMiMiz3LLcuUxbAsuv9o1kHUXPMkY8AD8Vx+L4RLKCBidHVDgJZ2Ry9203fxL1si3K289S5/Gsew8NIlfSzuGmzLo5D+tl1sHjZQQGtr3D0rzXLxWHY4Grqd59acl49WYXLD/AJjCBwcCHxnse27T3FVo5S0hzSWuaQQ5psQRxBG5dZimN4Y4kDDyD96Gp2Y/hAI+C5ytdAf8lszOUj2yfM1rfyXrYZXvHXYR4U5ErzUkbWHquB8fQJE87nvc5xu57i5xta7ibk2HNWcHnjjmbJKMzYryBnvHt9Rp5ZrX5AqkpwluZucEtzDMBoS2+tudk9zQWlqU1xDrl6bTYm2hozVVRz1lf9qyP2iy32Yt7LADf8Vt4Xm9fXvnkdJK7M95uT+QA4ADQBNxfFpKqZ0spu524DRrGjRrGDg0DQBV6djC4bRzmN4uazOR2NJF/FY8LhRDWR3zHbwG5o4DmtM+IdLRm4czmeJVigwSoqP8iCaXnHG54HaQLLosP6FSi22oKt542qYYB4OaT8VjCcEw19s1ZVB3KmMdj2gPA8V3mDdH2tAMGIVj2jg6WOVnZlfGbfBYMdpAs1N1drXDmCFrwmDDzV2vsLTyWnouilPpnwmcH7zqqOUeG1H5LqMPwaGAfYxCIHe0E27xci62Qj7+fWjIvMzYuSXU4mnaT9yV6GGCOLYOQ8gEnIjIniNYyLNctN6TkRkTsizs0XIvVd0V9FjzFWMiyAUXncoLjuVfzHkgUPJWACmCZ39AKC9yqXO3FVPMOSz5hyVhz3Hef0Qx5G4928Ivci52aR5hyWfMOStiqd1N8D9VF07j1DsFlW96rc9V/MOSz5hyU2kjcSm+cv6x4BBc5BL9xSPMOSj5q3rHimve47yf08FDIpDjvKkV3lKdEBu1WMidkRkVrlcOok5EJ2RZRcpvTSLLg+k/lPjiJjow2aQaGU6wtP7NvXPPd2qxi5qcSa45zQYWwFz5ZRlmqWD2sm8M6gbXuN+4aefo9FGxv2UsEEl2wwtbnxXEnAe1p9jHuJAA03i5C6uDwsLDWfWfwjYO07zwGz6qBcPEYmRwpFqGfpw479y4rFOkFTVG88z3jflJtGOxg9EeC1y789CnPe0TRBr7ZosOpCM7GHc6pqHXDAbes7MTuG6w2Y6FNjcGthiqKuwLYQC2gowdz53H0pTvsHEl2ulgvQ//AEcPEA1o7hSnpTjsyJK5Hw0rzV3P3+q8wdE4AEggOvlJFg6xsbdaHxOaASCA4XbcWuOsdYXouMYZBQtdJK9tTVuNnVE7A6CJwHqU9PukeBYW9Vmly3Rp8+raoyyOe5znOcblz3ZnntK14bE/EC5o1Z59nDtoeCTLF0eonX79+aQhCFsSELcYd0pmpx9k2nbpYONNE54/GW3PeVpwrpw45do054QWh72C7ornc9l9D1cDuBSpWxuFJBUcVdjnNNWrbO8oeIn/AOSR2RxD8moZ5QsRB/8Ack/vRxuHxatfXYC+AxGQjYTWMdTGC+J7TxG43HFps4W3KNXgM8UrYyzM57Q+IsOZs7CLtdEfbBG62vC19FlEODOxrfAbtvhvyTzLiB9TvErrsK8rUzSBUwskbxdH9nIOdjdp7NF6BgfSGnrWZoJA4i2Zh9GRn7zf1FxzXg9HQyTPEcTHPkN8rGi73EC9mt3k6bhqreFiphvUU+YGBwzuZqY7+8b9w7tRbgVgxmh8PIKx9V3Lw9Fqw+kZWGjusOa+g4hZzT1EHwKnV0+SR7fuve3wcQtD0P6UsxCDMLNmjs2aMey7g5v7JsbdWo4XPXY5Fadx++GP8Wi/xBXkpInRBzXihaR5/ou42cPLS06iD5LVZU8QfYl3XK1o7mOJ/wBwWMqv1MWWmg/bdM//AGtHwCVHscch6DzV3yUIGZ/XyWqyoyp2VWqCDUvI9GJuc33E+y3vdb4qjesaKzpLRVUXxWJB3jQ8j1KOVPIvv1J3nrWMqguyU3JOVGVOyIyqLlNyTlRlTsqMqLkXJOVGVOyoyouRck5UZU7KjKi5FyTlRlTsqMqLkXJOVCdlQi5FyJ6Jry0vGbIczQdWh43OtxI4dXahlCwPc8NG0eA1zzq/KNzQTuaN9hpe53kq5kRkS+kNKVWWoVSmomRghjQMxLnHe57jvc5x1ceZVHpBjMVDTvmktYH0WiwdLKRo0czbfwAJ4Lc5F4P5SOlJrastY69PTl0cVtz3Xs+TvIsOQHNdLRmEONnoflGs+nes2JxAhZq27losbxuWsmdLM65OjWjRkbODGDg0fzOpVTzZ2zz7ml5YD95wbc27AW3/AHgmUNEZC/g2KN0rz1NFgO8uc1o5uC3/AE1w7zRlDTEWdHTbeb/rzvJeD2BjG9jQve9IyNzIWeGQA/bxXAoXAvK5dCfQxMdIwSOyR3Gdw1IYNXZRxdYGw4myZilWJZXObGIozpFE31Y4xo1oPHmd5NydSn3da2iXTVVVmsJvYE2FzbgOtPw/EHwSB8ZsRcEEBzXtO9r2nRzSNCDoVt+iUDXjEMwuW4bVPbyc10Z/K609TRujbE47pozI390Svj/OMpfSNe50buztqKq1pADgvVehcMFVBI2Ngko5SPOaJxLnUMx3SRHeYXEb97DY7g4i7TdD2sa6hqM0tK4uloZ90tO/e6PNwcNXA7nAO7B5b0T6TS4dVxzxE+gbPZewkjJ9Jp7fzAX0p9nPDHUQaxTMbJp7OYA7urXuXlNKslwj7mHqnXxBG/tGe8bampXUw0jZNTtvvV2fYrynEOhbpZNnK8RYgy76WuZdjK5rNftbatnba5I9K3pelZObh1RJIahsWxxalt57T2AixGF49cW9E7QA6jQuB5L0Weka8AOANnNe3ra5puHA8CFtIqBk8QcWgzQB7Y3+1kdYlt+LTYabrtB4LBHpN722HLu4j/q4btx1imxOkhawh3vge0c968jn6PmmfHiWFNLonNzT0g0JiJ9NrBwIIN2ey5um6w9SqquOogpJ4nB8c0DS1w4iwOvUdSCOBBVSCkawuyi2d5kcBuzneQOF7XPO53krYMwlkVNeP0Wve2Uxj1GyOFnuYPZzGziBpe53k3Q/FdPG4O2jYd5FdhzI3FXt6J7SNhOziclrsq2mNR5WwN+7Hbv0+irUsOZ7B1ub4X1V3HdZG8mD/cVjY6kbu5Pe+srR2lafKtjVRbKBjPalO0f12Hqj4/ArGGUeeQX9VvpO/QeKzikueVx4D0R3fzuoabWF2er1Q590gblrPl6rXZUyCmL3WHMknc1o3k8kyOAuIAFydAFcqwI27NupNjK7rPBvYqNzOxMdJrtG33rWvmsTZvqjQX3nmeZ/rcl5U7IjIql1VcGiTlRlTjGjIouRck5UZU7IjIi5FyTlRlTsiMiLkXJOVGVOyIyIuRck5UJ2RCLkXJuVGVOyoypFyRcub6dYsaTDqmRps8s2UZ3EPkOQEcxcu/CvE8E6N55YDNfZOhnrZW8RSQ5rknhndG5o7QeK9P8AKvC+odh1FH61VUucT91rGhuY8gJHH8KjP0f2hxMQjKHmgwan0vs4Gth2x5gB5J/cK9Xo6cYXCjXQvqa5CoaOZJ7iubOOkk4D91z3Q3AA2CnfMA0Vc0lfOSAGsoaIZgCODXTSMNuIDepcN0kxp1ZVzTuv9q8loPssGjG9zQAvVPKvVMo6RsUXouqYo6RjR/p0sJLn2/eLo28wF41HGXODWguc4hrQBckk2AA6129FEz3Yt2+oHZX9h/5WTEdWkY3e/faup6NdHIDTPra1zthHJsoadnoyVk1gcgdvDdRe2u/dZc/itW+WZ7ntaw3yiNgysia3QMY0bgALfzXc41Tuw6mpmS2diBi2dJTMOdtCx5+0mNvWne8mxG47vUFvPpYi1xa4Wc0lpHUQbELXg3mZzpSag6hlTh5nedmoAlcgtAauh6Fg3rrNzE4dVMA4l0jo422txzPHit/5RejAhdDGw5hRYRTyOLRa5892TyRw9KVx71tPIlgWYVNQ9oLSY4I78S1wlce4tiK3nTWhzHFpOEeFU0PK7qiWYj/tt8QuPPjw3SFg2NpXtNo5VK0NirDX3vXhi978h+O56AxPNxBK+Ig62Y/02k97njsC8pxPoyQyhEbQJJMMlrpubWyVEtz/APkxg7gu28hTDkrurNSjvtLf9Fp0y9kmCc9v0kHnb6peGH9S07161X0OQ3HqHdy5KWEy5ZLcHC3eNR+virVFMHNLHa2Gl+I/kqs9OY3C2692nsXg7qEOauoHFwMbtqjiVNleSNztR28R/XWrsLM1Nb9l3iCbfkmVUe0j036Ob4bljDz9mO0/mrg0ceKS6QmMZgqhhUd5Qfugn9P1WcW1l7GtH9eKtYdDlL+Ry+H9BQfBnnN9wsT3AKtepTim3jpS7IJlKzZQl3tEZu/2R/XWtQGXPWT8VtsUk0DevU/1/W5FFSBgzO324+yPqhxuIaNgUMktaXnaVBkYgZmNjI7QclrCLm51J1KtVUxe6/DcByWaeiL+Q6z+nWqOfdqGxNYbBc7aVVZESbAXJ4BOdCI99nP6t7W9vWeStSTNYMse/wBp/HuKp5VFQFYOLuxKdrqdSsZU7KjKq3JlyTlRlTsqMqi5FyTlRlTsqMqLkXJOVGVOyoyouRck5UJ2VYRci5OyoypmVGVKqkXLlhh22xl0p1bRUccTNN0075HOI5iMAfjC3lFQCJrgNS+WeYn9qSVz/gHAdysQ0oaXkb5HB7j1kMawfBgWt6XYz5lQ1M+50cZ2f/Vd6EfzOHcCtRkfO5sbf+LQPfEk96WKNBJXhXlQx3zrEpspvHT/AOGj6vQJznveXa9VkeTPCHzVzZGRbbzVu2DCcrDLe0Wd59VocQ4nfZhsCbBcm43OupPHrXuPkm6MuZhheHuhfWyF7nsA2ogZdjAwnRpJznNY6O01sR9A0hI3AYARtyDR57Neyq5cYMklT2rT4nh7oqiVkDhWYzOC6prD6FPhcRFiWE6REN0DjqANLEgLzijwR1TVinpSZi9+Rj8paHAb3kb2ssC7XcF6d0jkdUudheCxARh3+OqGk5C6+rZJjcu1HpEkucRYXsQez6FdBIMMiIZ9pO8ASzkWc7jlYPZZfhx3nhblN0mMFBc753DU07abi6nyj8LRuzqSHdF0jqDZ78VtOj3RptFSQwRWe2Jti4b3vJu9xHC7iTbhu4Kt0lwgz0lVFGAJKlmzJ5mzLnkBr3LdtJG7RPE4PrgHnZeQE7uk6UnXWvfWv3W06hbuXmeMYU3zjFJGi0dFgpoYxwBfBJIQOyMtH4wrfkLwoNwx73D0qioke08cjGtjFvxNeui6XYcxmG4iY7l00FS48S+R8OyaO2wY0dgVzAMCNHSU8LddhExhLeLwLuPe4uPeupJjScGWZlo7mt1+JNVntBfXYr0lO5huNQNx+quC0jdePwKjDPfQ7/zWcoaTbS+8cFx7wFdzidu1FP6IseB05hDCG3txJPZdLdIlGRL6Rx2ItqrLX2vzNz2rMZAJPFxufBVdopNkUXPG9SWJrYczy48NGjs4pdZKT6I7/omMkU2NDRfxJ3lMEldSrWhqUiGiA1f4cB2qNTVX0boOvr/ksyyF+gBt+fahlGeJt8VN24JgOu56qZVJkJO4Eq4Wsb+0fFKknJ5DqCiqZeTsSjAB6x16m6n+Sg4dQt8Sp5UZUXKQc0vKjKmZUZVFVa5LyoypmVGVFUXJeVGVMyoyoqi5LyoTMqEVRcmZUZUyyLJVUiqXlXk/l5xrLHTUrTq9zqmQfstuyPuJMn8IXrll8z+U3GfOsVqnA3ZE/wA3j6ssXoEjkXBzvxL0X8OYfpsYHnY0V79g9e5Z8Q+jKZrn8MoHVE8UUfrzSRxN/ee4NH5r6hmwP/Dx08UjoYGRsic6PSYxNaGhrH+xcDV2p32sTmHjHkRwTb4iZiLspInPvw2r/QYPAvP4F79ZbP4mxh+IZE36RXvPoKeKphm9UnNUsLweGmibFTxsijbuYzTXrJOrjzNyreyPUpWWQF5Nzy41calaq02KGzPUfBYyJweetZEpVaouKqyQhws4XF2utza4OHxaFZZP1+KntAs3HJTcqk12hBsRwKVI5McBwVeQqu0oaEt70pz0PKQ5ye1q1Nam51Nr1VD0xjlJarlquscntsd+qpxlWoykOFFleE10oH0CQ+Unkn2HJYzBTclig3KrlWchVgy8lgyFRVXuKTsj1HwRsimEnrUbIqpqVDKsZUyyLIqiqXlRlTLIsiqKpeVGVMsiyKoql5VlTshFUVXBf3jTe6h+f/kj+8Wb3UPz/wDJcXtFnaL7B/L2B/KHP1R1V1mI+U6aOGV+yhBYxxHr+tb0ePXZeBucSSTqTqTxJXadL6y1OG8ZHgfhb6R+OVcYxhcQBqSQAOZTIcBBgyRC0Cu1YMSQXABeqeS/GXUNI8tjjc6okzlzs2bK0ZGjQ7r5j+JdmPKDN7qH5/quHpGCONjBuY1rR3CyeJFnn0NhpnmSRgJO/WuhGxrWgUXZDp/N7qL5vqpDp9L7qL5vquNEimJFjdoLCfljmnBrMl2A6eS+6i+b6qQ6dS+6i+b6rkBIpiRZ3aEwo/xjmmBkeS64dOJfdRfN9VIdNpPdR/N9VyQkU2yLM7Q+HH0DmmCOPJdaOmsnu4/m+qwel0h/04/m+q5cSJjZFmdoqAbGprYosl0f/qV59hnx+qx/brj7LfitC2RTbIsztHxjYE9rI8luv7ad91vxWR0gcPYb8VpjIoGRUbgWHaFYsjyW+HSh49hnx+qkOmEg/wBOP5vqucMigZE9ujITtakujiyXSnppJ7uP5vqonprJ7uP5vquZMigZFobomD8CSYosl056by+7i+b6rB6cy+6i+b6rljIoGRaG6Gwx+gc1QsjyXVHp3L7qL5vqonp5L7qL5vquUMigZFoboTCn/GOaWWsyXWHp9L7qL5vqsHygTe6i+b6rkjIoGRaG6Cwn5Y5qhazJdcfKDN7qH5/qsHyhTe6h+f6rkDIoGRPboDB/ljmqENyXY/3iTe6h+f6qP94s3uofn/5LjjIomROH8PYL8oc1Q2rtP7xJvdQ/P/yQuMEiFP8AL2B/KHNVq1ca3Gpfvn4JrMbl+/8AAfRaMSKYkWi+T8R8SpbO3eB4J2N4i6VzQ4g5AbWFtSdfyCThBAmY4i4Yc9uY3fGyrSuu4p9EbXPcrlzgK11rE0tkxFSNVfsuyjxtvFpHYbqzHirDxI7R9FyLahObUpfxUwyPd6LvNbhnbiOw+tV2DKxp3OHjZObIuPZVqxHXEcUfGH6m+CaMHE75Xkdor6LqxIpiRc5Firhx8dVbjxfrA7tFPxMTttR74IOj5foIPf6reCRTEi1ceJNPJWY6gHcQUUjf8pCQ+GaP52kfbx2K82RMbIqYeph6Q/DqgerrZExsipNemNkWF8Cc16tmRLMiUZFAyKjIFYvTTIoGRJL1AvWtkCUXpxkUDIkl6gZFqZh0ovTjIoGRJMiiZFrZAll6cZFAyJJkUC9aWwJRenGRQMiSXqJetTcOll6cZFEyJBeol60NgSy9PMiiZEgyKJkWhsCoXq0JEKuHrCOgVb1wWZZzKCF5iizXLCdG6wSVMFBQw0NU8SKYlVbMshyoWrS2YhWxMmNnVEPUg9ULFobiSFsW1Ca2pWsEimJUsxrZHjSN627KtPjrea0jZkxs6S6ELoRaScN66OHFHDj+quw4z1jw0XKNqE5lUoAkb8pWr4mCb+40HkfELs4cRYeNu1W2SX3FcQyrVmHESNxI7Cp6V31BUOFgf/bdTt1++a7AvUC9aKHHD7VnfAq5HibHcbHn9U+J0Z307VklwkzNYFRw1/qrxeoF6VtL7lEvXSZCue5ymXqBell6gXrWyFKL0wvUC9QL1AvWpsKUXpheoF6WXqBetTYUovTS9QL0svUC9aWwpZemF6iXpReol60thVC9NL1EvSi9RL09sKWXqyJOawqmdZU9Aq3rkUIQvnyhCysIQhZWbqKEKaqV1m6jdCiitVTzLIclrN1FFYPTQ9SD0i6zdRRMEhVgSJglVTMpByqWpzZyFcbMmNnVAPUxIqFi0sxRC2LalPZVLUiRTEqWYgtseOcN63cOIEbiQr0WL/eF+Y0K5psya2oUsMkXyFaTiY5v7gB+/iuqZVtduPcdCpFy5hlSrUOJOHG46iupBpKmqVvePRY5MIx2uJ3cfVbouUC5VI8Rad+n5J2e+5egw8kUwrGa+8lzJY3x/MFIuUC5YLlAuXRbGsxcpFygXKJcokrS2NLLlIuUC5RLlElaWxpZcpFyiXKJcolye2NLLlIuWFC6FaxRcubQhC+VJ6EIQhCEIQhCEIQhCFlYQhSsoQhCEXWUIUKwWbrN0IUKwWQVIFCFCaCpAqYchCqU5pKmHKbXlCEsrUwlNa8p8U7huNkIVAS01bqK2s1ihWxp5S5typFCF9C0e9z8OxzjUkLg4lobK4DNRKgUIXVashUSoFCFpallRKiUIT2qhUboQhWVV//Z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 descr="http://sweetclipart.com/multisite/sweetclipart/files/sunset_ocean_palm_tre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627015"/>
            <a:ext cx="1352550" cy="102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53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943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It’s </a:t>
            </a:r>
            <a:r>
              <a:rPr lang="en-US" sz="2800" dirty="0" smtClean="0">
                <a:solidFill>
                  <a:srgbClr val="FFFF00"/>
                </a:solidFill>
              </a:rPr>
              <a:t>Saturday</a:t>
            </a:r>
            <a:r>
              <a:rPr lang="en-US" sz="2800" dirty="0" smtClean="0"/>
              <a:t> night and I’m happy as can be.</a:t>
            </a:r>
          </a:p>
          <a:p>
            <a:pPr marL="0" indent="0">
              <a:buNone/>
            </a:pPr>
            <a:r>
              <a:rPr lang="en-US" sz="2800" dirty="0" smtClean="0"/>
              <a:t>Would you like to know why? Well, listen to me.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It rained all day long and there was even thunder.</a:t>
            </a:r>
          </a:p>
          <a:p>
            <a:pPr marL="0" indent="0">
              <a:buNone/>
            </a:pPr>
            <a:r>
              <a:rPr lang="en-US" sz="2800" dirty="0" smtClean="0"/>
              <a:t>Why am I happy then? You may ask and wonder.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My brothers and I went to Papa’s and helped work on his van.</a:t>
            </a:r>
          </a:p>
          <a:p>
            <a:pPr marL="0" indent="0">
              <a:buNone/>
            </a:pPr>
            <a:r>
              <a:rPr lang="en-US" sz="2800" dirty="0" smtClean="0"/>
              <a:t>He really is such a great old man.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We spent the whole day being grimy and covered with dust.</a:t>
            </a:r>
          </a:p>
          <a:p>
            <a:pPr marL="0" indent="0">
              <a:buNone/>
            </a:pPr>
            <a:r>
              <a:rPr lang="en-US" sz="2800" dirty="0" smtClean="0"/>
              <a:t>And didn’t come home till our mom said we must.</a:t>
            </a:r>
            <a:endParaRPr lang="en-US" sz="2800" dirty="0"/>
          </a:p>
        </p:txBody>
      </p:sp>
      <p:pic>
        <p:nvPicPr>
          <p:cNvPr id="3074" name="Picture 2" descr="http://www.clipartlord.com/wp-content/uploads/2013/01/thunder-stor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371600"/>
            <a:ext cx="1619250" cy="136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://images.clipartpanda.com/van-clip-art-5718206_or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733800"/>
            <a:ext cx="97112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41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 don’t think it matters if there is rain or sun.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 think what matters is being able to have fun.</a:t>
            </a:r>
            <a:endParaRPr lang="en-US" dirty="0"/>
          </a:p>
        </p:txBody>
      </p:sp>
      <p:pic>
        <p:nvPicPr>
          <p:cNvPr id="4098" name="Picture 2" descr="http://images.clipartpanda.com/rain-clip-art-RcdRg7ee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81000"/>
            <a:ext cx="1335101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n 3"/>
          <p:cNvSpPr/>
          <p:nvPr/>
        </p:nvSpPr>
        <p:spPr>
          <a:xfrm>
            <a:off x="3505200" y="2209800"/>
            <a:ext cx="1905000" cy="1143000"/>
          </a:xfrm>
          <a:prstGeom prst="sun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https://pamelahardcourt.files.wordpress.com/2011/05/flexibilit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3962400"/>
            <a:ext cx="2343150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71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207</Words>
  <Application>Microsoft Office PowerPoint</Application>
  <PresentationFormat>On-screen Show (4:3)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Papa’s Van</vt:lpstr>
      <vt:lpstr>PowerPoint Presentation</vt:lpstr>
      <vt:lpstr>PowerPoint Presentation</vt:lpstr>
      <vt:lpstr>PowerPoint Presentation</vt:lpstr>
    </vt:vector>
  </TitlesOfParts>
  <Company>SUNY Campus Agreement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Papa’s Van</dc:title>
  <dc:creator>ayawman</dc:creator>
  <cp:lastModifiedBy>Andrea Yawman</cp:lastModifiedBy>
  <cp:revision>2</cp:revision>
  <dcterms:created xsi:type="dcterms:W3CDTF">2015-01-26T01:11:28Z</dcterms:created>
  <dcterms:modified xsi:type="dcterms:W3CDTF">2020-02-28T20:21:33Z</dcterms:modified>
</cp:coreProperties>
</file>