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96" r:id="rId4"/>
  </p:sldMasterIdLst>
  <p:notesMasterIdLst>
    <p:notesMasterId r:id="rId34"/>
  </p:notesMasterIdLst>
  <p:handoutMasterIdLst>
    <p:handoutMasterId r:id="rId35"/>
  </p:handoutMasterIdLst>
  <p:sldIdLst>
    <p:sldId id="429" r:id="rId5"/>
    <p:sldId id="441" r:id="rId6"/>
    <p:sldId id="348" r:id="rId7"/>
    <p:sldId id="350" r:id="rId8"/>
    <p:sldId id="455" r:id="rId9"/>
    <p:sldId id="318" r:id="rId10"/>
    <p:sldId id="317" r:id="rId11"/>
    <p:sldId id="330" r:id="rId12"/>
    <p:sldId id="452" r:id="rId13"/>
    <p:sldId id="266" r:id="rId14"/>
    <p:sldId id="415" r:id="rId15"/>
    <p:sldId id="274" r:id="rId16"/>
    <p:sldId id="440" r:id="rId17"/>
    <p:sldId id="448" r:id="rId18"/>
    <p:sldId id="364" r:id="rId19"/>
    <p:sldId id="401" r:id="rId20"/>
    <p:sldId id="392" r:id="rId21"/>
    <p:sldId id="431" r:id="rId22"/>
    <p:sldId id="430" r:id="rId23"/>
    <p:sldId id="406" r:id="rId24"/>
    <p:sldId id="456" r:id="rId25"/>
    <p:sldId id="458" r:id="rId26"/>
    <p:sldId id="442" r:id="rId27"/>
    <p:sldId id="367" r:id="rId28"/>
    <p:sldId id="444" r:id="rId29"/>
    <p:sldId id="446" r:id="rId30"/>
    <p:sldId id="283" r:id="rId31"/>
    <p:sldId id="414" r:id="rId32"/>
    <p:sldId id="419" r:id="rId3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cy Tagliaferro" initials="NT" lastIdx="0" clrIdx="0">
    <p:extLst>
      <p:ext uri="{19B8F6BF-5375-455C-9EA6-DF929625EA0E}">
        <p15:presenceInfo xmlns:p15="http://schemas.microsoft.com/office/powerpoint/2012/main" userId="S-1-5-21-456130177-1194701680-361985010-618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FFFF"/>
    <a:srgbClr val="9999FF"/>
    <a:srgbClr val="CC99FF"/>
    <a:srgbClr val="5A5379"/>
    <a:srgbClr val="046FC8"/>
    <a:srgbClr val="17ADB5"/>
    <a:srgbClr val="629E94"/>
    <a:srgbClr val="844873"/>
    <a:srgbClr val="335A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469841-E990-457C-9379-F4353D1D6B1F}" v="263" dt="2021-03-05T16:42:25.3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7" autoAdjust="0"/>
    <p:restoredTop sz="89307" autoAdjust="0"/>
  </p:normalViewPr>
  <p:slideViewPr>
    <p:cSldViewPr>
      <p:cViewPr varScale="1">
        <p:scale>
          <a:sx n="102" d="100"/>
          <a:sy n="102" d="100"/>
        </p:scale>
        <p:origin x="1902" y="108"/>
      </p:cViewPr>
      <p:guideLst>
        <p:guide orient="horz" pos="2160"/>
        <p:guide pos="2880"/>
      </p:guideLst>
    </p:cSldViewPr>
  </p:slideViewPr>
  <p:outlineViewPr>
    <p:cViewPr>
      <p:scale>
        <a:sx n="33" d="100"/>
        <a:sy n="33" d="100"/>
      </p:scale>
      <p:origin x="43" y="986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Tagliaferro" userId="2012adce-6608-4acf-8f09-424aa9b7d6f7" providerId="ADAL" clId="{33469841-E990-457C-9379-F4353D1D6B1F}"/>
    <pc:docChg chg="undo redo custSel addSld delSld modSld sldOrd modMainMaster modNotesMaster modHandout">
      <pc:chgData name="Nancy Tagliaferro" userId="2012adce-6608-4acf-8f09-424aa9b7d6f7" providerId="ADAL" clId="{33469841-E990-457C-9379-F4353D1D6B1F}" dt="2021-03-09T15:06:13.879" v="4271" actId="1076"/>
      <pc:docMkLst>
        <pc:docMk/>
      </pc:docMkLst>
      <pc:sldChg chg="delSp modSp mod">
        <pc:chgData name="Nancy Tagliaferro" userId="2012adce-6608-4acf-8f09-424aa9b7d6f7" providerId="ADAL" clId="{33469841-E990-457C-9379-F4353D1D6B1F}" dt="2021-03-02T15:55:09.587" v="3087" actId="21"/>
        <pc:sldMkLst>
          <pc:docMk/>
          <pc:sldMk cId="1846690521" sldId="266"/>
        </pc:sldMkLst>
        <pc:spChg chg="mod">
          <ac:chgData name="Nancy Tagliaferro" userId="2012adce-6608-4acf-8f09-424aa9b7d6f7" providerId="ADAL" clId="{33469841-E990-457C-9379-F4353D1D6B1F}" dt="2021-02-22T20:37:33.354" v="0"/>
          <ac:spMkLst>
            <pc:docMk/>
            <pc:sldMk cId="1846690521" sldId="266"/>
            <ac:spMk id="2" creationId="{00000000-0000-0000-0000-000000000000}"/>
          </ac:spMkLst>
        </pc:spChg>
        <pc:spChg chg="del mod">
          <ac:chgData name="Nancy Tagliaferro" userId="2012adce-6608-4acf-8f09-424aa9b7d6f7" providerId="ADAL" clId="{33469841-E990-457C-9379-F4353D1D6B1F}" dt="2021-03-02T15:55:09.587" v="3087" actId="21"/>
          <ac:spMkLst>
            <pc:docMk/>
            <pc:sldMk cId="1846690521" sldId="266"/>
            <ac:spMk id="3" creationId="{17CCC121-2780-4AA4-BEE8-A903546FDA44}"/>
          </ac:spMkLst>
        </pc:spChg>
        <pc:spChg chg="mod">
          <ac:chgData name="Nancy Tagliaferro" userId="2012adce-6608-4acf-8f09-424aa9b7d6f7" providerId="ADAL" clId="{33469841-E990-457C-9379-F4353D1D6B1F}" dt="2021-02-23T14:29:48.797" v="460" actId="115"/>
          <ac:spMkLst>
            <pc:docMk/>
            <pc:sldMk cId="1846690521" sldId="266"/>
            <ac:spMk id="4" creationId="{00000000-0000-0000-0000-000000000000}"/>
          </ac:spMkLst>
        </pc:spChg>
        <pc:spChg chg="mod">
          <ac:chgData name="Nancy Tagliaferro" userId="2012adce-6608-4acf-8f09-424aa9b7d6f7" providerId="ADAL" clId="{33469841-E990-457C-9379-F4353D1D6B1F}" dt="2021-02-22T20:37:33.354" v="0"/>
          <ac:spMkLst>
            <pc:docMk/>
            <pc:sldMk cId="1846690521" sldId="266"/>
            <ac:spMk id="7" creationId="{00000000-0000-0000-0000-000000000000}"/>
          </ac:spMkLst>
        </pc:spChg>
      </pc:sldChg>
      <pc:sldChg chg="addSp delSp modSp mod">
        <pc:chgData name="Nancy Tagliaferro" userId="2012adce-6608-4acf-8f09-424aa9b7d6f7" providerId="ADAL" clId="{33469841-E990-457C-9379-F4353D1D6B1F}" dt="2021-03-02T15:52:19.810" v="3061"/>
        <pc:sldMkLst>
          <pc:docMk/>
          <pc:sldMk cId="3575834028" sldId="274"/>
        </pc:sldMkLst>
        <pc:spChg chg="mod">
          <ac:chgData name="Nancy Tagliaferro" userId="2012adce-6608-4acf-8f09-424aa9b7d6f7" providerId="ADAL" clId="{33469841-E990-457C-9379-F4353D1D6B1F}" dt="2021-02-22T20:55:03.898" v="329" actId="27636"/>
          <ac:spMkLst>
            <pc:docMk/>
            <pc:sldMk cId="3575834028" sldId="274"/>
            <ac:spMk id="3" creationId="{00000000-0000-0000-0000-000000000000}"/>
          </ac:spMkLst>
        </pc:spChg>
        <pc:spChg chg="add del">
          <ac:chgData name="Nancy Tagliaferro" userId="2012adce-6608-4acf-8f09-424aa9b7d6f7" providerId="ADAL" clId="{33469841-E990-457C-9379-F4353D1D6B1F}" dt="2021-03-02T15:52:19.810" v="3061"/>
          <ac:spMkLst>
            <pc:docMk/>
            <pc:sldMk cId="3575834028" sldId="274"/>
            <ac:spMk id="3" creationId="{BE9D487C-8B22-4D56-BB22-C043302A5DBC}"/>
          </ac:spMkLst>
        </pc:spChg>
        <pc:spChg chg="del mod">
          <ac:chgData name="Nancy Tagliaferro" userId="2012adce-6608-4acf-8f09-424aa9b7d6f7" providerId="ADAL" clId="{33469841-E990-457C-9379-F4353D1D6B1F}" dt="2021-03-02T15:01:17.386" v="2629" actId="21"/>
          <ac:spMkLst>
            <pc:docMk/>
            <pc:sldMk cId="3575834028" sldId="274"/>
            <ac:spMk id="4" creationId="{8FC7CA0C-5FD8-4D82-9525-3FEBBF6E5D67}"/>
          </ac:spMkLst>
        </pc:spChg>
      </pc:sldChg>
      <pc:sldChg chg="addSp delSp modSp mod">
        <pc:chgData name="Nancy Tagliaferro" userId="2012adce-6608-4acf-8f09-424aa9b7d6f7" providerId="ADAL" clId="{33469841-E990-457C-9379-F4353D1D6B1F}" dt="2021-03-02T15:52:19.810" v="3061"/>
        <pc:sldMkLst>
          <pc:docMk/>
          <pc:sldMk cId="542649981" sldId="283"/>
        </pc:sldMkLst>
        <pc:spChg chg="mod">
          <ac:chgData name="Nancy Tagliaferro" userId="2012adce-6608-4acf-8f09-424aa9b7d6f7" providerId="ADAL" clId="{33469841-E990-457C-9379-F4353D1D6B1F}" dt="2021-02-22T20:37:33.354" v="0"/>
          <ac:spMkLst>
            <pc:docMk/>
            <pc:sldMk cId="542649981" sldId="283"/>
            <ac:spMk id="2" creationId="{00000000-0000-0000-0000-000000000000}"/>
          </ac:spMkLst>
        </pc:spChg>
        <pc:spChg chg="add del">
          <ac:chgData name="Nancy Tagliaferro" userId="2012adce-6608-4acf-8f09-424aa9b7d6f7" providerId="ADAL" clId="{33469841-E990-457C-9379-F4353D1D6B1F}" dt="2021-03-02T15:52:19.810" v="3061"/>
          <ac:spMkLst>
            <pc:docMk/>
            <pc:sldMk cId="542649981" sldId="283"/>
            <ac:spMk id="2" creationId="{E547A14C-7A30-4065-8557-F5E7A05267A4}"/>
          </ac:spMkLst>
        </pc:spChg>
        <pc:spChg chg="mod">
          <ac:chgData name="Nancy Tagliaferro" userId="2012adce-6608-4acf-8f09-424aa9b7d6f7" providerId="ADAL" clId="{33469841-E990-457C-9379-F4353D1D6B1F}" dt="2021-02-22T20:55:03.914" v="332" actId="27636"/>
          <ac:spMkLst>
            <pc:docMk/>
            <pc:sldMk cId="542649981" sldId="283"/>
            <ac:spMk id="3" creationId="{00000000-0000-0000-0000-000000000000}"/>
          </ac:spMkLst>
        </pc:spChg>
        <pc:spChg chg="del">
          <ac:chgData name="Nancy Tagliaferro" userId="2012adce-6608-4acf-8f09-424aa9b7d6f7" providerId="ADAL" clId="{33469841-E990-457C-9379-F4353D1D6B1F}" dt="2021-03-02T14:58:54.691" v="2595" actId="478"/>
          <ac:spMkLst>
            <pc:docMk/>
            <pc:sldMk cId="542649981" sldId="283"/>
            <ac:spMk id="4" creationId="{FE3C220A-A01C-4AC0-99C0-BCE8C687ABC2}"/>
          </ac:spMkLst>
        </pc:spChg>
        <pc:spChg chg="mod">
          <ac:chgData name="Nancy Tagliaferro" userId="2012adce-6608-4acf-8f09-424aa9b7d6f7" providerId="ADAL" clId="{33469841-E990-457C-9379-F4353D1D6B1F}" dt="2021-03-02T15:24:24.347" v="2884" actId="2711"/>
          <ac:spMkLst>
            <pc:docMk/>
            <pc:sldMk cId="542649981" sldId="283"/>
            <ac:spMk id="5" creationId="{5B68FB60-BD4A-4663-A997-1A9EB8049217}"/>
          </ac:spMkLst>
        </pc:spChg>
        <pc:spChg chg="mod">
          <ac:chgData name="Nancy Tagliaferro" userId="2012adce-6608-4acf-8f09-424aa9b7d6f7" providerId="ADAL" clId="{33469841-E990-457C-9379-F4353D1D6B1F}" dt="2021-02-23T14:33:08.635" v="491" actId="1076"/>
          <ac:spMkLst>
            <pc:docMk/>
            <pc:sldMk cId="542649981" sldId="283"/>
            <ac:spMk id="7" creationId="{00000000-0000-0000-0000-000000000000}"/>
          </ac:spMkLst>
        </pc:spChg>
      </pc:sldChg>
      <pc:sldChg chg="delSp modSp mod">
        <pc:chgData name="Nancy Tagliaferro" userId="2012adce-6608-4acf-8f09-424aa9b7d6f7" providerId="ADAL" clId="{33469841-E990-457C-9379-F4353D1D6B1F}" dt="2021-03-02T15:53:03.809" v="3069" actId="21"/>
        <pc:sldMkLst>
          <pc:docMk/>
          <pc:sldMk cId="64064027" sldId="317"/>
        </pc:sldMkLst>
        <pc:spChg chg="mod">
          <ac:chgData name="Nancy Tagliaferro" userId="2012adce-6608-4acf-8f09-424aa9b7d6f7" providerId="ADAL" clId="{33469841-E990-457C-9379-F4353D1D6B1F}" dt="2021-02-22T20:37:33.354" v="0"/>
          <ac:spMkLst>
            <pc:docMk/>
            <pc:sldMk cId="64064027" sldId="317"/>
            <ac:spMk id="2" creationId="{00000000-0000-0000-0000-000000000000}"/>
          </ac:spMkLst>
        </pc:spChg>
        <pc:spChg chg="mod">
          <ac:chgData name="Nancy Tagliaferro" userId="2012adce-6608-4acf-8f09-424aa9b7d6f7" providerId="ADAL" clId="{33469841-E990-457C-9379-F4353D1D6B1F}" dt="2021-02-23T16:05:47.675" v="628" actId="1076"/>
          <ac:spMkLst>
            <pc:docMk/>
            <pc:sldMk cId="64064027" sldId="317"/>
            <ac:spMk id="3" creationId="{00000000-0000-0000-0000-000000000000}"/>
          </ac:spMkLst>
        </pc:spChg>
        <pc:spChg chg="del mod">
          <ac:chgData name="Nancy Tagliaferro" userId="2012adce-6608-4acf-8f09-424aa9b7d6f7" providerId="ADAL" clId="{33469841-E990-457C-9379-F4353D1D6B1F}" dt="2021-03-02T15:53:03.809" v="3069" actId="21"/>
          <ac:spMkLst>
            <pc:docMk/>
            <pc:sldMk cId="64064027" sldId="317"/>
            <ac:spMk id="4" creationId="{605AE8CA-666F-499D-A151-B07BD5BE2973}"/>
          </ac:spMkLst>
        </pc:spChg>
        <pc:spChg chg="mod">
          <ac:chgData name="Nancy Tagliaferro" userId="2012adce-6608-4acf-8f09-424aa9b7d6f7" providerId="ADAL" clId="{33469841-E990-457C-9379-F4353D1D6B1F}" dt="2021-02-23T14:29:23.578" v="456" actId="115"/>
          <ac:spMkLst>
            <pc:docMk/>
            <pc:sldMk cId="64064027" sldId="317"/>
            <ac:spMk id="5" creationId="{00000000-0000-0000-0000-000000000000}"/>
          </ac:spMkLst>
        </pc:spChg>
      </pc:sldChg>
      <pc:sldChg chg="delSp modSp mod">
        <pc:chgData name="Nancy Tagliaferro" userId="2012adce-6608-4acf-8f09-424aa9b7d6f7" providerId="ADAL" clId="{33469841-E990-457C-9379-F4353D1D6B1F}" dt="2021-03-09T15:03:41.651" v="4263" actId="1076"/>
        <pc:sldMkLst>
          <pc:docMk/>
          <pc:sldMk cId="2037417087" sldId="318"/>
        </pc:sldMkLst>
        <pc:spChg chg="mod">
          <ac:chgData name="Nancy Tagliaferro" userId="2012adce-6608-4acf-8f09-424aa9b7d6f7" providerId="ADAL" clId="{33469841-E990-457C-9379-F4353D1D6B1F}" dt="2021-02-22T20:37:33.354" v="0"/>
          <ac:spMkLst>
            <pc:docMk/>
            <pc:sldMk cId="2037417087" sldId="318"/>
            <ac:spMk id="2" creationId="{00000000-0000-0000-0000-000000000000}"/>
          </ac:spMkLst>
        </pc:spChg>
        <pc:spChg chg="mod">
          <ac:chgData name="Nancy Tagliaferro" userId="2012adce-6608-4acf-8f09-424aa9b7d6f7" providerId="ADAL" clId="{33469841-E990-457C-9379-F4353D1D6B1F}" dt="2021-02-23T16:03:49.879" v="623" actId="20577"/>
          <ac:spMkLst>
            <pc:docMk/>
            <pc:sldMk cId="2037417087" sldId="318"/>
            <ac:spMk id="3" creationId="{00000000-0000-0000-0000-000000000000}"/>
          </ac:spMkLst>
        </pc:spChg>
        <pc:spChg chg="del mod">
          <ac:chgData name="Nancy Tagliaferro" userId="2012adce-6608-4acf-8f09-424aa9b7d6f7" providerId="ADAL" clId="{33469841-E990-457C-9379-F4353D1D6B1F}" dt="2021-03-02T15:54:02.788" v="3071" actId="21"/>
          <ac:spMkLst>
            <pc:docMk/>
            <pc:sldMk cId="2037417087" sldId="318"/>
            <ac:spMk id="4" creationId="{69A8D717-ABD0-4272-B138-E57CF2C7A426}"/>
          </ac:spMkLst>
        </pc:spChg>
        <pc:spChg chg="mod">
          <ac:chgData name="Nancy Tagliaferro" userId="2012adce-6608-4acf-8f09-424aa9b7d6f7" providerId="ADAL" clId="{33469841-E990-457C-9379-F4353D1D6B1F}" dt="2021-03-09T15:03:41.651" v="4263" actId="1076"/>
          <ac:spMkLst>
            <pc:docMk/>
            <pc:sldMk cId="2037417087" sldId="318"/>
            <ac:spMk id="5" creationId="{00000000-0000-0000-0000-000000000000}"/>
          </ac:spMkLst>
        </pc:spChg>
      </pc:sldChg>
      <pc:sldChg chg="delSp modSp mod">
        <pc:chgData name="Nancy Tagliaferro" userId="2012adce-6608-4acf-8f09-424aa9b7d6f7" providerId="ADAL" clId="{33469841-E990-457C-9379-F4353D1D6B1F}" dt="2021-03-09T15:03:51.608" v="4265" actId="1076"/>
        <pc:sldMkLst>
          <pc:docMk/>
          <pc:sldMk cId="3743317717" sldId="330"/>
        </pc:sldMkLst>
        <pc:spChg chg="del mod">
          <ac:chgData name="Nancy Tagliaferro" userId="2012adce-6608-4acf-8f09-424aa9b7d6f7" providerId="ADAL" clId="{33469841-E990-457C-9379-F4353D1D6B1F}" dt="2021-03-02T15:54:35.901" v="3077" actId="21"/>
          <ac:spMkLst>
            <pc:docMk/>
            <pc:sldMk cId="3743317717" sldId="330"/>
            <ac:spMk id="2" creationId="{645FFD12-AA2D-4BCE-9814-FCCF6F696D7C}"/>
          </ac:spMkLst>
        </pc:spChg>
        <pc:spChg chg="mod">
          <ac:chgData name="Nancy Tagliaferro" userId="2012adce-6608-4acf-8f09-424aa9b7d6f7" providerId="ADAL" clId="{33469841-E990-457C-9379-F4353D1D6B1F}" dt="2021-02-22T20:37:33.354" v="0"/>
          <ac:spMkLst>
            <pc:docMk/>
            <pc:sldMk cId="3743317717" sldId="330"/>
            <ac:spMk id="3" creationId="{00000000-0000-0000-0000-000000000000}"/>
          </ac:spMkLst>
        </pc:spChg>
        <pc:spChg chg="mod">
          <ac:chgData name="Nancy Tagliaferro" userId="2012adce-6608-4acf-8f09-424aa9b7d6f7" providerId="ADAL" clId="{33469841-E990-457C-9379-F4353D1D6B1F}" dt="2021-03-09T15:03:48.982" v="4264" actId="1076"/>
          <ac:spMkLst>
            <pc:docMk/>
            <pc:sldMk cId="3743317717" sldId="330"/>
            <ac:spMk id="4" creationId="{00000000-0000-0000-0000-000000000000}"/>
          </ac:spMkLst>
        </pc:spChg>
        <pc:spChg chg="mod">
          <ac:chgData name="Nancy Tagliaferro" userId="2012adce-6608-4acf-8f09-424aa9b7d6f7" providerId="ADAL" clId="{33469841-E990-457C-9379-F4353D1D6B1F}" dt="2021-03-09T15:03:51.608" v="4265" actId="1076"/>
          <ac:spMkLst>
            <pc:docMk/>
            <pc:sldMk cId="3743317717" sldId="330"/>
            <ac:spMk id="5" creationId="{00000000-0000-0000-0000-000000000000}"/>
          </ac:spMkLst>
        </pc:spChg>
      </pc:sldChg>
      <pc:sldChg chg="addSp delSp modSp del mod setBg setFolMasterObjs setClrOvrMap delDesignElem">
        <pc:chgData name="Nancy Tagliaferro" userId="2012adce-6608-4acf-8f09-424aa9b7d6f7" providerId="ADAL" clId="{33469841-E990-457C-9379-F4353D1D6B1F}" dt="2021-02-23T14:26:37.365" v="441" actId="2696"/>
        <pc:sldMkLst>
          <pc:docMk/>
          <pc:sldMk cId="3852772559" sldId="346"/>
        </pc:sldMkLst>
        <pc:spChg chg="mod ord">
          <ac:chgData name="Nancy Tagliaferro" userId="2012adce-6608-4acf-8f09-424aa9b7d6f7" providerId="ADAL" clId="{33469841-E990-457C-9379-F4353D1D6B1F}" dt="2021-02-22T20:55:50.933" v="338" actId="26606"/>
          <ac:spMkLst>
            <pc:docMk/>
            <pc:sldMk cId="3852772559" sldId="346"/>
            <ac:spMk id="2" creationId="{7B1E8723-3ECD-4679-BAFB-8116BFB8832A}"/>
          </ac:spMkLst>
        </pc:spChg>
        <pc:spChg chg="add del mod">
          <ac:chgData name="Nancy Tagliaferro" userId="2012adce-6608-4acf-8f09-424aa9b7d6f7" providerId="ADAL" clId="{33469841-E990-457C-9379-F4353D1D6B1F}" dt="2021-02-22T20:46:46.722" v="57"/>
          <ac:spMkLst>
            <pc:docMk/>
            <pc:sldMk cId="3852772559" sldId="346"/>
            <ac:spMk id="3" creationId="{C11D4F01-9307-4DBA-B0A8-D213FCE508DB}"/>
          </ac:spMkLst>
        </pc:spChg>
        <pc:spChg chg="mod">
          <ac:chgData name="Nancy Tagliaferro" userId="2012adce-6608-4acf-8f09-424aa9b7d6f7" providerId="ADAL" clId="{33469841-E990-457C-9379-F4353D1D6B1F}" dt="2021-02-23T14:09:04.987" v="422" actId="1076"/>
          <ac:spMkLst>
            <pc:docMk/>
            <pc:sldMk cId="3852772559" sldId="346"/>
            <ac:spMk id="4" creationId="{00000000-0000-0000-0000-000000000000}"/>
          </ac:spMkLst>
        </pc:spChg>
        <pc:spChg chg="del mod ord">
          <ac:chgData name="Nancy Tagliaferro" userId="2012adce-6608-4acf-8f09-424aa9b7d6f7" providerId="ADAL" clId="{33469841-E990-457C-9379-F4353D1D6B1F}" dt="2021-02-22T20:46:36.392" v="54" actId="21"/>
          <ac:spMkLst>
            <pc:docMk/>
            <pc:sldMk cId="3852772559" sldId="346"/>
            <ac:spMk id="5" creationId="{00000000-0000-0000-0000-000000000000}"/>
          </ac:spMkLst>
        </pc:spChg>
        <pc:spChg chg="add del mod">
          <ac:chgData name="Nancy Tagliaferro" userId="2012adce-6608-4acf-8f09-424aa9b7d6f7" providerId="ADAL" clId="{33469841-E990-457C-9379-F4353D1D6B1F}" dt="2021-02-22T20:46:57.257" v="60"/>
          <ac:spMkLst>
            <pc:docMk/>
            <pc:sldMk cId="3852772559" sldId="346"/>
            <ac:spMk id="6" creationId="{439F57A3-42C8-4D40-8B61-3DBB1E2201A6}"/>
          </ac:spMkLst>
        </pc:spChg>
        <pc:spChg chg="add del">
          <ac:chgData name="Nancy Tagliaferro" userId="2012adce-6608-4acf-8f09-424aa9b7d6f7" providerId="ADAL" clId="{33469841-E990-457C-9379-F4353D1D6B1F}" dt="2021-02-22T20:54:53.162" v="311"/>
          <ac:spMkLst>
            <pc:docMk/>
            <pc:sldMk cId="3852772559" sldId="346"/>
            <ac:spMk id="8" creationId="{F4E5D790-EF7E-4E52-B208-793079B497B6}"/>
          </ac:spMkLst>
        </pc:spChg>
        <pc:spChg chg="add del">
          <ac:chgData name="Nancy Tagliaferro" userId="2012adce-6608-4acf-8f09-424aa9b7d6f7" providerId="ADAL" clId="{33469841-E990-457C-9379-F4353D1D6B1F}" dt="2021-02-22T20:54:53.162" v="311"/>
          <ac:spMkLst>
            <pc:docMk/>
            <pc:sldMk cId="3852772559" sldId="346"/>
            <ac:spMk id="9" creationId="{479F3ED9-A242-463F-84AE-C4B05016BD36}"/>
          </ac:spMkLst>
        </pc:spChg>
        <pc:spChg chg="add del mod">
          <ac:chgData name="Nancy Tagliaferro" userId="2012adce-6608-4acf-8f09-424aa9b7d6f7" providerId="ADAL" clId="{33469841-E990-457C-9379-F4353D1D6B1F}" dt="2021-02-23T14:08:55.685" v="420" actId="1076"/>
          <ac:spMkLst>
            <pc:docMk/>
            <pc:sldMk cId="3852772559" sldId="346"/>
            <ac:spMk id="16" creationId="{006E2FD4-BB19-4427-A7A6-275988BFC995}"/>
          </ac:spMkLst>
        </pc:spChg>
        <pc:spChg chg="add del">
          <ac:chgData name="Nancy Tagliaferro" userId="2012adce-6608-4acf-8f09-424aa9b7d6f7" providerId="ADAL" clId="{33469841-E990-457C-9379-F4353D1D6B1F}" dt="2021-02-22T20:42:28.986" v="13" actId="26606"/>
          <ac:spMkLst>
            <pc:docMk/>
            <pc:sldMk cId="3852772559" sldId="346"/>
            <ac:spMk id="17" creationId="{AD2D45C7-2E37-44FD-AC77-116CD14B9ED9}"/>
          </ac:spMkLst>
        </pc:spChg>
        <pc:spChg chg="add del">
          <ac:chgData name="Nancy Tagliaferro" userId="2012adce-6608-4acf-8f09-424aa9b7d6f7" providerId="ADAL" clId="{33469841-E990-457C-9379-F4353D1D6B1F}" dt="2021-02-22T20:42:28.986" v="13" actId="26606"/>
          <ac:spMkLst>
            <pc:docMk/>
            <pc:sldMk cId="3852772559" sldId="346"/>
            <ac:spMk id="19" creationId="{1FF88480-2CF1-4C54-8CE3-2CA9CD9FF896}"/>
          </ac:spMkLst>
        </pc:spChg>
        <pc:spChg chg="add del">
          <ac:chgData name="Nancy Tagliaferro" userId="2012adce-6608-4acf-8f09-424aa9b7d6f7" providerId="ADAL" clId="{33469841-E990-457C-9379-F4353D1D6B1F}" dt="2021-02-22T20:42:34.674" v="15" actId="26606"/>
          <ac:spMkLst>
            <pc:docMk/>
            <pc:sldMk cId="3852772559" sldId="346"/>
            <ac:spMk id="22" creationId="{F4E5D790-EF7E-4E52-B208-793079B497B6}"/>
          </ac:spMkLst>
        </pc:spChg>
        <pc:spChg chg="add del">
          <ac:chgData name="Nancy Tagliaferro" userId="2012adce-6608-4acf-8f09-424aa9b7d6f7" providerId="ADAL" clId="{33469841-E990-457C-9379-F4353D1D6B1F}" dt="2021-02-22T20:42:34.674" v="15" actId="26606"/>
          <ac:spMkLst>
            <pc:docMk/>
            <pc:sldMk cId="3852772559" sldId="346"/>
            <ac:spMk id="23" creationId="{479F3ED9-A242-463F-84AE-C4B05016BD36}"/>
          </ac:spMkLst>
        </pc:spChg>
        <pc:spChg chg="add del">
          <ac:chgData name="Nancy Tagliaferro" userId="2012adce-6608-4acf-8f09-424aa9b7d6f7" providerId="ADAL" clId="{33469841-E990-457C-9379-F4353D1D6B1F}" dt="2021-02-22T20:42:44.723" v="17" actId="26606"/>
          <ac:spMkLst>
            <pc:docMk/>
            <pc:sldMk cId="3852772559" sldId="346"/>
            <ac:spMk id="26" creationId="{AD2D45C7-2E37-44FD-AC77-116CD14B9ED9}"/>
          </ac:spMkLst>
        </pc:spChg>
        <pc:spChg chg="add del">
          <ac:chgData name="Nancy Tagliaferro" userId="2012adce-6608-4acf-8f09-424aa9b7d6f7" providerId="ADAL" clId="{33469841-E990-457C-9379-F4353D1D6B1F}" dt="2021-02-22T20:42:44.723" v="17" actId="26606"/>
          <ac:spMkLst>
            <pc:docMk/>
            <pc:sldMk cId="3852772559" sldId="346"/>
            <ac:spMk id="27" creationId="{1FF88480-2CF1-4C54-8CE3-2CA9CD9FF896}"/>
          </ac:spMkLst>
        </pc:spChg>
        <pc:spChg chg="add del">
          <ac:chgData name="Nancy Tagliaferro" userId="2012adce-6608-4acf-8f09-424aa9b7d6f7" providerId="ADAL" clId="{33469841-E990-457C-9379-F4353D1D6B1F}" dt="2021-02-22T20:42:58.428" v="21" actId="26606"/>
          <ac:spMkLst>
            <pc:docMk/>
            <pc:sldMk cId="3852772559" sldId="346"/>
            <ac:spMk id="28" creationId="{08452CCF-4A27-488A-AAF4-424933CFC925}"/>
          </ac:spMkLst>
        </pc:spChg>
        <pc:spChg chg="add del">
          <ac:chgData name="Nancy Tagliaferro" userId="2012adce-6608-4acf-8f09-424aa9b7d6f7" providerId="ADAL" clId="{33469841-E990-457C-9379-F4353D1D6B1F}" dt="2021-02-22T20:42:50.115" v="19" actId="26606"/>
          <ac:spMkLst>
            <pc:docMk/>
            <pc:sldMk cId="3852772559" sldId="346"/>
            <ac:spMk id="30" creationId="{7509B08A-C1EC-478C-86AF-60ADE06D9BBB}"/>
          </ac:spMkLst>
        </pc:spChg>
        <pc:spChg chg="add del">
          <ac:chgData name="Nancy Tagliaferro" userId="2012adce-6608-4acf-8f09-424aa9b7d6f7" providerId="ADAL" clId="{33469841-E990-457C-9379-F4353D1D6B1F}" dt="2021-02-22T20:42:50.115" v="19" actId="26606"/>
          <ac:spMkLst>
            <pc:docMk/>
            <pc:sldMk cId="3852772559" sldId="346"/>
            <ac:spMk id="31" creationId="{221CC330-4259-4C32-BF8B-5FE13FFABB3A}"/>
          </ac:spMkLst>
        </pc:spChg>
        <pc:spChg chg="add del">
          <ac:chgData name="Nancy Tagliaferro" userId="2012adce-6608-4acf-8f09-424aa9b7d6f7" providerId="ADAL" clId="{33469841-E990-457C-9379-F4353D1D6B1F}" dt="2021-02-22T20:42:58.428" v="21" actId="26606"/>
          <ac:spMkLst>
            <pc:docMk/>
            <pc:sldMk cId="3852772559" sldId="346"/>
            <ac:spMk id="34" creationId="{781BBDC9-2DC6-4959-AC3D-49A5DCB05DA7}"/>
          </ac:spMkLst>
        </pc:spChg>
        <pc:spChg chg="add del">
          <ac:chgData name="Nancy Tagliaferro" userId="2012adce-6608-4acf-8f09-424aa9b7d6f7" providerId="ADAL" clId="{33469841-E990-457C-9379-F4353D1D6B1F}" dt="2021-02-22T20:42:58.428" v="21" actId="26606"/>
          <ac:spMkLst>
            <pc:docMk/>
            <pc:sldMk cId="3852772559" sldId="346"/>
            <ac:spMk id="35" creationId="{4B74BB55-8517-4CFE-9389-81D0E6F81F00}"/>
          </ac:spMkLst>
        </pc:spChg>
        <pc:spChg chg="add del">
          <ac:chgData name="Nancy Tagliaferro" userId="2012adce-6608-4acf-8f09-424aa9b7d6f7" providerId="ADAL" clId="{33469841-E990-457C-9379-F4353D1D6B1F}" dt="2021-02-22T20:55:39.665" v="335" actId="26606"/>
          <ac:spMkLst>
            <pc:docMk/>
            <pc:sldMk cId="3852772559" sldId="346"/>
            <ac:spMk id="37" creationId="{954D0BF9-002C-4D3A-A222-C166094A5D1D}"/>
          </ac:spMkLst>
        </pc:spChg>
        <pc:spChg chg="add del">
          <ac:chgData name="Nancy Tagliaferro" userId="2012adce-6608-4acf-8f09-424aa9b7d6f7" providerId="ADAL" clId="{33469841-E990-457C-9379-F4353D1D6B1F}" dt="2021-02-22T20:55:39.665" v="335" actId="26606"/>
          <ac:spMkLst>
            <pc:docMk/>
            <pc:sldMk cId="3852772559" sldId="346"/>
            <ac:spMk id="39" creationId="{6080EB6E-D69F-43B1-91EC-75C303342580}"/>
          </ac:spMkLst>
        </pc:spChg>
        <pc:spChg chg="add del">
          <ac:chgData name="Nancy Tagliaferro" userId="2012adce-6608-4acf-8f09-424aa9b7d6f7" providerId="ADAL" clId="{33469841-E990-457C-9379-F4353D1D6B1F}" dt="2021-02-22T20:55:39.665" v="335" actId="26606"/>
          <ac:spMkLst>
            <pc:docMk/>
            <pc:sldMk cId="3852772559" sldId="346"/>
            <ac:spMk id="41" creationId="{21BA816A-EE68-4A96-BA05-73303B2F4FE7}"/>
          </ac:spMkLst>
        </pc:spChg>
        <pc:spChg chg="add del">
          <ac:chgData name="Nancy Tagliaferro" userId="2012adce-6608-4acf-8f09-424aa9b7d6f7" providerId="ADAL" clId="{33469841-E990-457C-9379-F4353D1D6B1F}" dt="2021-02-22T20:43:00.772" v="23" actId="26606"/>
          <ac:spMkLst>
            <pc:docMk/>
            <pc:sldMk cId="3852772559" sldId="346"/>
            <ac:spMk id="43" creationId="{00DF21D5-92B5-4D0E-8ACB-CD3732E404A9}"/>
          </ac:spMkLst>
        </pc:spChg>
        <pc:spChg chg="add del">
          <ac:chgData name="Nancy Tagliaferro" userId="2012adce-6608-4acf-8f09-424aa9b7d6f7" providerId="ADAL" clId="{33469841-E990-457C-9379-F4353D1D6B1F}" dt="2021-02-22T20:43:00.772" v="23" actId="26606"/>
          <ac:spMkLst>
            <pc:docMk/>
            <pc:sldMk cId="3852772559" sldId="346"/>
            <ac:spMk id="44" creationId="{B729B08C-A8E8-4A5F-BE85-F0B9269F87DD}"/>
          </ac:spMkLst>
        </pc:spChg>
        <pc:spChg chg="add del">
          <ac:chgData name="Nancy Tagliaferro" userId="2012adce-6608-4acf-8f09-424aa9b7d6f7" providerId="ADAL" clId="{33469841-E990-457C-9379-F4353D1D6B1F}" dt="2021-02-22T20:55:39.665" v="335" actId="26606"/>
          <ac:spMkLst>
            <pc:docMk/>
            <pc:sldMk cId="3852772559" sldId="346"/>
            <ac:spMk id="47" creationId="{24DFAAE7-061D-4086-99EC-872CB305082A}"/>
          </ac:spMkLst>
        </pc:spChg>
        <pc:spChg chg="add del">
          <ac:chgData name="Nancy Tagliaferro" userId="2012adce-6608-4acf-8f09-424aa9b7d6f7" providerId="ADAL" clId="{33469841-E990-457C-9379-F4353D1D6B1F}" dt="2021-02-22T20:55:39.665" v="335" actId="26606"/>
          <ac:spMkLst>
            <pc:docMk/>
            <pc:sldMk cId="3852772559" sldId="346"/>
            <ac:spMk id="48" creationId="{E7570099-A243-48DD-9EAE-36F4AC095B94}"/>
          </ac:spMkLst>
        </pc:spChg>
        <pc:spChg chg="add del">
          <ac:chgData name="Nancy Tagliaferro" userId="2012adce-6608-4acf-8f09-424aa9b7d6f7" providerId="ADAL" clId="{33469841-E990-457C-9379-F4353D1D6B1F}" dt="2021-02-22T20:55:39.665" v="335" actId="26606"/>
          <ac:spMkLst>
            <pc:docMk/>
            <pc:sldMk cId="3852772559" sldId="346"/>
            <ac:spMk id="49" creationId="{45E4A74B-6514-424A-ADFA-C232FA6B9018}"/>
          </ac:spMkLst>
        </pc:spChg>
        <pc:spChg chg="add del">
          <ac:chgData name="Nancy Tagliaferro" userId="2012adce-6608-4acf-8f09-424aa9b7d6f7" providerId="ADAL" clId="{33469841-E990-457C-9379-F4353D1D6B1F}" dt="2021-02-22T20:55:39.665" v="335" actId="26606"/>
          <ac:spMkLst>
            <pc:docMk/>
            <pc:sldMk cId="3852772559" sldId="346"/>
            <ac:spMk id="50" creationId="{F61C5C86-C785-4B92-9F2D-133B8B8C24F5}"/>
          </ac:spMkLst>
        </pc:spChg>
        <pc:spChg chg="add del">
          <ac:chgData name="Nancy Tagliaferro" userId="2012adce-6608-4acf-8f09-424aa9b7d6f7" providerId="ADAL" clId="{33469841-E990-457C-9379-F4353D1D6B1F}" dt="2021-02-22T20:43:03.804" v="25" actId="26606"/>
          <ac:spMkLst>
            <pc:docMk/>
            <pc:sldMk cId="3852772559" sldId="346"/>
            <ac:spMk id="52" creationId="{F4E5D790-EF7E-4E52-B208-793079B497B6}"/>
          </ac:spMkLst>
        </pc:spChg>
        <pc:spChg chg="add del">
          <ac:chgData name="Nancy Tagliaferro" userId="2012adce-6608-4acf-8f09-424aa9b7d6f7" providerId="ADAL" clId="{33469841-E990-457C-9379-F4353D1D6B1F}" dt="2021-02-22T20:43:03.804" v="25" actId="26606"/>
          <ac:spMkLst>
            <pc:docMk/>
            <pc:sldMk cId="3852772559" sldId="346"/>
            <ac:spMk id="53" creationId="{479F3ED9-A242-463F-84AE-C4B05016BD36}"/>
          </ac:spMkLst>
        </pc:spChg>
        <pc:spChg chg="add del">
          <ac:chgData name="Nancy Tagliaferro" userId="2012adce-6608-4acf-8f09-424aa9b7d6f7" providerId="ADAL" clId="{33469841-E990-457C-9379-F4353D1D6B1F}" dt="2021-02-22T20:55:39.665" v="335" actId="26606"/>
          <ac:spMkLst>
            <pc:docMk/>
            <pc:sldMk cId="3852772559" sldId="346"/>
            <ac:spMk id="54" creationId="{22A94CDB-5D63-4C75-9CB6-6C18CDF372F0}"/>
          </ac:spMkLst>
        </pc:spChg>
        <pc:spChg chg="add del">
          <ac:chgData name="Nancy Tagliaferro" userId="2012adce-6608-4acf-8f09-424aa9b7d6f7" providerId="ADAL" clId="{33469841-E990-457C-9379-F4353D1D6B1F}" dt="2021-02-22T20:43:19.229" v="27" actId="26606"/>
          <ac:spMkLst>
            <pc:docMk/>
            <pc:sldMk cId="3852772559" sldId="346"/>
            <ac:spMk id="56" creationId="{56D131F1-A2D1-4005-A4D4-3E6CED0BFE44}"/>
          </ac:spMkLst>
        </pc:spChg>
        <pc:spChg chg="add del">
          <ac:chgData name="Nancy Tagliaferro" userId="2012adce-6608-4acf-8f09-424aa9b7d6f7" providerId="ADAL" clId="{33469841-E990-457C-9379-F4353D1D6B1F}" dt="2021-02-22T20:43:19.229" v="27" actId="26606"/>
          <ac:spMkLst>
            <pc:docMk/>
            <pc:sldMk cId="3852772559" sldId="346"/>
            <ac:spMk id="57" creationId="{81A7082F-8898-45F9-9051-28EFBA30FD82}"/>
          </ac:spMkLst>
        </pc:spChg>
        <pc:spChg chg="add del">
          <ac:chgData name="Nancy Tagliaferro" userId="2012adce-6608-4acf-8f09-424aa9b7d6f7" providerId="ADAL" clId="{33469841-E990-457C-9379-F4353D1D6B1F}" dt="2021-02-22T20:43:21.792" v="29" actId="26606"/>
          <ac:spMkLst>
            <pc:docMk/>
            <pc:sldMk cId="3852772559" sldId="346"/>
            <ac:spMk id="60" creationId="{00DF21D5-92B5-4D0E-8ACB-CD3732E404A9}"/>
          </ac:spMkLst>
        </pc:spChg>
        <pc:spChg chg="add del">
          <ac:chgData name="Nancy Tagliaferro" userId="2012adce-6608-4acf-8f09-424aa9b7d6f7" providerId="ADAL" clId="{33469841-E990-457C-9379-F4353D1D6B1F}" dt="2021-02-22T20:43:21.792" v="29" actId="26606"/>
          <ac:spMkLst>
            <pc:docMk/>
            <pc:sldMk cId="3852772559" sldId="346"/>
            <ac:spMk id="61" creationId="{B729B08C-A8E8-4A5F-BE85-F0B9269F87DD}"/>
          </ac:spMkLst>
        </pc:spChg>
        <pc:spChg chg="add del">
          <ac:chgData name="Nancy Tagliaferro" userId="2012adce-6608-4acf-8f09-424aa9b7d6f7" providerId="ADAL" clId="{33469841-E990-457C-9379-F4353D1D6B1F}" dt="2021-02-22T20:55:50.933" v="338" actId="26606"/>
          <ac:spMkLst>
            <pc:docMk/>
            <pc:sldMk cId="3852772559" sldId="346"/>
            <ac:spMk id="67" creationId="{99CAC3B1-4879-424D-8F15-206277196159}"/>
          </ac:spMkLst>
        </pc:spChg>
        <pc:spChg chg="add del">
          <ac:chgData name="Nancy Tagliaferro" userId="2012adce-6608-4acf-8f09-424aa9b7d6f7" providerId="ADAL" clId="{33469841-E990-457C-9379-F4353D1D6B1F}" dt="2021-02-22T20:43:25.965" v="31" actId="26606"/>
          <ac:spMkLst>
            <pc:docMk/>
            <pc:sldMk cId="3852772559" sldId="346"/>
            <ac:spMk id="69" creationId="{F4E5D790-EF7E-4E52-B208-793079B497B6}"/>
          </ac:spMkLst>
        </pc:spChg>
        <pc:spChg chg="add del">
          <ac:chgData name="Nancy Tagliaferro" userId="2012adce-6608-4acf-8f09-424aa9b7d6f7" providerId="ADAL" clId="{33469841-E990-457C-9379-F4353D1D6B1F}" dt="2021-02-22T20:43:25.965" v="31" actId="26606"/>
          <ac:spMkLst>
            <pc:docMk/>
            <pc:sldMk cId="3852772559" sldId="346"/>
            <ac:spMk id="70" creationId="{479F3ED9-A242-463F-84AE-C4B05016BD36}"/>
          </ac:spMkLst>
        </pc:spChg>
        <pc:spChg chg="add del">
          <ac:chgData name="Nancy Tagliaferro" userId="2012adce-6608-4acf-8f09-424aa9b7d6f7" providerId="ADAL" clId="{33469841-E990-457C-9379-F4353D1D6B1F}" dt="2021-02-22T20:55:50.933" v="338" actId="26606"/>
          <ac:spMkLst>
            <pc:docMk/>
            <pc:sldMk cId="3852772559" sldId="346"/>
            <ac:spMk id="71" creationId="{D6B38644-B85D-4211-9526-5B4C2A662BF7}"/>
          </ac:spMkLst>
        </pc:spChg>
        <pc:spChg chg="add del">
          <ac:chgData name="Nancy Tagliaferro" userId="2012adce-6608-4acf-8f09-424aa9b7d6f7" providerId="ADAL" clId="{33469841-E990-457C-9379-F4353D1D6B1F}" dt="2021-02-22T20:43:32.264" v="33" actId="26606"/>
          <ac:spMkLst>
            <pc:docMk/>
            <pc:sldMk cId="3852772559" sldId="346"/>
            <ac:spMk id="73" creationId="{CADF2543-1B6F-4FBC-A7AF-53A0430E05AB}"/>
          </ac:spMkLst>
        </pc:spChg>
        <pc:spChg chg="add del">
          <ac:chgData name="Nancy Tagliaferro" userId="2012adce-6608-4acf-8f09-424aa9b7d6f7" providerId="ADAL" clId="{33469841-E990-457C-9379-F4353D1D6B1F}" dt="2021-02-22T20:55:50.933" v="338" actId="26606"/>
          <ac:spMkLst>
            <pc:docMk/>
            <pc:sldMk cId="3852772559" sldId="346"/>
            <ac:spMk id="75" creationId="{DCA45AB7-441E-40A8-A98B-557D68F48A48}"/>
          </ac:spMkLst>
        </pc:spChg>
        <pc:spChg chg="add del">
          <ac:chgData name="Nancy Tagliaferro" userId="2012adce-6608-4acf-8f09-424aa9b7d6f7" providerId="ADAL" clId="{33469841-E990-457C-9379-F4353D1D6B1F}" dt="2021-02-22T20:55:50.933" v="338" actId="26606"/>
          <ac:spMkLst>
            <pc:docMk/>
            <pc:sldMk cId="3852772559" sldId="346"/>
            <ac:spMk id="77" creationId="{5F516030-4F00-4C48-AD93-91EFA17A1AC3}"/>
          </ac:spMkLst>
        </pc:spChg>
        <pc:spChg chg="add del">
          <ac:chgData name="Nancy Tagliaferro" userId="2012adce-6608-4acf-8f09-424aa9b7d6f7" providerId="ADAL" clId="{33469841-E990-457C-9379-F4353D1D6B1F}" dt="2021-02-22T20:43:40.437" v="35" actId="26606"/>
          <ac:spMkLst>
            <pc:docMk/>
            <pc:sldMk cId="3852772559" sldId="346"/>
            <ac:spMk id="80" creationId="{290FE681-1E05-478A-89DC-5F7AB37CFD77}"/>
          </ac:spMkLst>
        </pc:spChg>
        <pc:spChg chg="add del">
          <ac:chgData name="Nancy Tagliaferro" userId="2012adce-6608-4acf-8f09-424aa9b7d6f7" providerId="ADAL" clId="{33469841-E990-457C-9379-F4353D1D6B1F}" dt="2021-02-22T20:55:50.933" v="338" actId="26606"/>
          <ac:spMkLst>
            <pc:docMk/>
            <pc:sldMk cId="3852772559" sldId="346"/>
            <ac:spMk id="82" creationId="{E34CC1C8-EBDD-4AEA-83E6-B27575B62E2E}"/>
          </ac:spMkLst>
        </pc:spChg>
        <pc:spChg chg="add del">
          <ac:chgData name="Nancy Tagliaferro" userId="2012adce-6608-4acf-8f09-424aa9b7d6f7" providerId="ADAL" clId="{33469841-E990-457C-9379-F4353D1D6B1F}" dt="2021-02-22T20:55:50.933" v="338" actId="26606"/>
          <ac:spMkLst>
            <pc:docMk/>
            <pc:sldMk cId="3852772559" sldId="346"/>
            <ac:spMk id="83" creationId="{8A8B2820-6B8F-4C19-BFC5-D28EE44E54CB}"/>
          </ac:spMkLst>
        </pc:spChg>
        <pc:spChg chg="add del">
          <ac:chgData name="Nancy Tagliaferro" userId="2012adce-6608-4acf-8f09-424aa9b7d6f7" providerId="ADAL" clId="{33469841-E990-457C-9379-F4353D1D6B1F}" dt="2021-02-22T20:55:50.933" v="338" actId="26606"/>
          <ac:spMkLst>
            <pc:docMk/>
            <pc:sldMk cId="3852772559" sldId="346"/>
            <ac:spMk id="84" creationId="{5820085E-2582-4A95-98EE-45DFFD5C017C}"/>
          </ac:spMkLst>
        </pc:spChg>
        <pc:spChg chg="add del">
          <ac:chgData name="Nancy Tagliaferro" userId="2012adce-6608-4acf-8f09-424aa9b7d6f7" providerId="ADAL" clId="{33469841-E990-457C-9379-F4353D1D6B1F}" dt="2021-02-22T20:58:20.971" v="389"/>
          <ac:spMkLst>
            <pc:docMk/>
            <pc:sldMk cId="3852772559" sldId="346"/>
            <ac:spMk id="97" creationId="{01355D4F-439D-46D1-9007-6D39B8422A19}"/>
          </ac:spMkLst>
        </pc:spChg>
        <pc:grpChg chg="add del">
          <ac:chgData name="Nancy Tagliaferro" userId="2012adce-6608-4acf-8f09-424aa9b7d6f7" providerId="ADAL" clId="{33469841-E990-457C-9379-F4353D1D6B1F}" dt="2021-02-22T20:54:53.162" v="311"/>
          <ac:grpSpMkLst>
            <pc:docMk/>
            <pc:sldMk cId="3852772559" sldId="346"/>
            <ac:grpSpMk id="7" creationId="{6CC7770B-E4E1-42D6-9437-DAA4A3A9E659}"/>
          </ac:grpSpMkLst>
        </pc:grpChg>
        <pc:grpChg chg="add del">
          <ac:chgData name="Nancy Tagliaferro" userId="2012adce-6608-4acf-8f09-424aa9b7d6f7" providerId="ADAL" clId="{33469841-E990-457C-9379-F4353D1D6B1F}" dt="2021-02-22T20:42:28.986" v="13" actId="26606"/>
          <ac:grpSpMkLst>
            <pc:docMk/>
            <pc:sldMk cId="3852772559" sldId="346"/>
            <ac:grpSpMk id="10" creationId="{6CC7770B-E4E1-42D6-9437-DAA4A3A9E659}"/>
          </ac:grpSpMkLst>
        </pc:grpChg>
        <pc:grpChg chg="add del">
          <ac:chgData name="Nancy Tagliaferro" userId="2012adce-6608-4acf-8f09-424aa9b7d6f7" providerId="ADAL" clId="{33469841-E990-457C-9379-F4353D1D6B1F}" dt="2021-02-22T20:55:39.665" v="335" actId="26606"/>
          <ac:grpSpMkLst>
            <pc:docMk/>
            <pc:sldMk cId="3852772559" sldId="346"/>
            <ac:grpSpMk id="18" creationId="{3F1527C3-06F4-4F4D-B364-8E97266450C5}"/>
          </ac:grpSpMkLst>
        </pc:grpChg>
        <pc:grpChg chg="add del">
          <ac:chgData name="Nancy Tagliaferro" userId="2012adce-6608-4acf-8f09-424aa9b7d6f7" providerId="ADAL" clId="{33469841-E990-457C-9379-F4353D1D6B1F}" dt="2021-02-22T20:42:34.674" v="15" actId="26606"/>
          <ac:grpSpMkLst>
            <pc:docMk/>
            <pc:sldMk cId="3852772559" sldId="346"/>
            <ac:grpSpMk id="21" creationId="{6CC7770B-E4E1-42D6-9437-DAA4A3A9E659}"/>
          </ac:grpSpMkLst>
        </pc:grpChg>
        <pc:grpChg chg="add del">
          <ac:chgData name="Nancy Tagliaferro" userId="2012adce-6608-4acf-8f09-424aa9b7d6f7" providerId="ADAL" clId="{33469841-E990-457C-9379-F4353D1D6B1F}" dt="2021-02-22T20:42:44.723" v="17" actId="26606"/>
          <ac:grpSpMkLst>
            <pc:docMk/>
            <pc:sldMk cId="3852772559" sldId="346"/>
            <ac:grpSpMk id="25" creationId="{6CC7770B-E4E1-42D6-9437-DAA4A3A9E659}"/>
          </ac:grpSpMkLst>
        </pc:grpChg>
        <pc:grpChg chg="add del">
          <ac:chgData name="Nancy Tagliaferro" userId="2012adce-6608-4acf-8f09-424aa9b7d6f7" providerId="ADAL" clId="{33469841-E990-457C-9379-F4353D1D6B1F}" dt="2021-02-22T20:42:50.115" v="19" actId="26606"/>
          <ac:grpSpMkLst>
            <pc:docMk/>
            <pc:sldMk cId="3852772559" sldId="346"/>
            <ac:grpSpMk id="29" creationId="{6CC7770B-E4E1-42D6-9437-DAA4A3A9E659}"/>
          </ac:grpSpMkLst>
        </pc:grpChg>
        <pc:grpChg chg="add del">
          <ac:chgData name="Nancy Tagliaferro" userId="2012adce-6608-4acf-8f09-424aa9b7d6f7" providerId="ADAL" clId="{33469841-E990-457C-9379-F4353D1D6B1F}" dt="2021-02-22T20:42:58.428" v="21" actId="26606"/>
          <ac:grpSpMkLst>
            <pc:docMk/>
            <pc:sldMk cId="3852772559" sldId="346"/>
            <ac:grpSpMk id="33" creationId="{6CC7770B-E4E1-42D6-9437-DAA4A3A9E659}"/>
          </ac:grpSpMkLst>
        </pc:grpChg>
        <pc:grpChg chg="add del">
          <ac:chgData name="Nancy Tagliaferro" userId="2012adce-6608-4acf-8f09-424aa9b7d6f7" providerId="ADAL" clId="{33469841-E990-457C-9379-F4353D1D6B1F}" dt="2021-02-22T20:42:58.428" v="21" actId="26606"/>
          <ac:grpSpMkLst>
            <pc:docMk/>
            <pc:sldMk cId="3852772559" sldId="346"/>
            <ac:grpSpMk id="36" creationId="{A3F7C935-E41E-4E8D-91DF-D3BAB9521DF0}"/>
          </ac:grpSpMkLst>
        </pc:grpChg>
        <pc:grpChg chg="add del">
          <ac:chgData name="Nancy Tagliaferro" userId="2012adce-6608-4acf-8f09-424aa9b7d6f7" providerId="ADAL" clId="{33469841-E990-457C-9379-F4353D1D6B1F}" dt="2021-02-22T20:43:00.772" v="23" actId="26606"/>
          <ac:grpSpMkLst>
            <pc:docMk/>
            <pc:sldMk cId="3852772559" sldId="346"/>
            <ac:grpSpMk id="42" creationId="{6CC7770B-E4E1-42D6-9437-DAA4A3A9E659}"/>
          </ac:grpSpMkLst>
        </pc:grpChg>
        <pc:grpChg chg="add del">
          <ac:chgData name="Nancy Tagliaferro" userId="2012adce-6608-4acf-8f09-424aa9b7d6f7" providerId="ADAL" clId="{33469841-E990-457C-9379-F4353D1D6B1F}" dt="2021-02-22T20:43:00.772" v="23" actId="26606"/>
          <ac:grpSpMkLst>
            <pc:docMk/>
            <pc:sldMk cId="3852772559" sldId="346"/>
            <ac:grpSpMk id="45" creationId="{3AF0DAB2-66C2-4FB9-A4F3-E117F1D180D9}"/>
          </ac:grpSpMkLst>
        </pc:grpChg>
        <pc:grpChg chg="add del">
          <ac:chgData name="Nancy Tagliaferro" userId="2012adce-6608-4acf-8f09-424aa9b7d6f7" providerId="ADAL" clId="{33469841-E990-457C-9379-F4353D1D6B1F}" dt="2021-02-22T20:43:03.804" v="25" actId="26606"/>
          <ac:grpSpMkLst>
            <pc:docMk/>
            <pc:sldMk cId="3852772559" sldId="346"/>
            <ac:grpSpMk id="51" creationId="{6CC7770B-E4E1-42D6-9437-DAA4A3A9E659}"/>
          </ac:grpSpMkLst>
        </pc:grpChg>
        <pc:grpChg chg="add del">
          <ac:chgData name="Nancy Tagliaferro" userId="2012adce-6608-4acf-8f09-424aa9b7d6f7" providerId="ADAL" clId="{33469841-E990-457C-9379-F4353D1D6B1F}" dt="2021-02-22T20:43:19.229" v="27" actId="26606"/>
          <ac:grpSpMkLst>
            <pc:docMk/>
            <pc:sldMk cId="3852772559" sldId="346"/>
            <ac:grpSpMk id="55" creationId="{6CC7770B-E4E1-42D6-9437-DAA4A3A9E659}"/>
          </ac:grpSpMkLst>
        </pc:grpChg>
        <pc:grpChg chg="add del">
          <ac:chgData name="Nancy Tagliaferro" userId="2012adce-6608-4acf-8f09-424aa9b7d6f7" providerId="ADAL" clId="{33469841-E990-457C-9379-F4353D1D6B1F}" dt="2021-02-22T20:55:50.933" v="338" actId="26606"/>
          <ac:grpSpMkLst>
            <pc:docMk/>
            <pc:sldMk cId="3852772559" sldId="346"/>
            <ac:grpSpMk id="58" creationId="{3F1527C3-06F4-4F4D-B364-8E97266450C5}"/>
          </ac:grpSpMkLst>
        </pc:grpChg>
        <pc:grpChg chg="add del">
          <ac:chgData name="Nancy Tagliaferro" userId="2012adce-6608-4acf-8f09-424aa9b7d6f7" providerId="ADAL" clId="{33469841-E990-457C-9379-F4353D1D6B1F}" dt="2021-02-22T20:43:21.792" v="29" actId="26606"/>
          <ac:grpSpMkLst>
            <pc:docMk/>
            <pc:sldMk cId="3852772559" sldId="346"/>
            <ac:grpSpMk id="59" creationId="{6CC7770B-E4E1-42D6-9437-DAA4A3A9E659}"/>
          </ac:grpSpMkLst>
        </pc:grpChg>
        <pc:grpChg chg="add del">
          <ac:chgData name="Nancy Tagliaferro" userId="2012adce-6608-4acf-8f09-424aa9b7d6f7" providerId="ADAL" clId="{33469841-E990-457C-9379-F4353D1D6B1F}" dt="2021-02-22T20:43:21.792" v="29" actId="26606"/>
          <ac:grpSpMkLst>
            <pc:docMk/>
            <pc:sldMk cId="3852772559" sldId="346"/>
            <ac:grpSpMk id="62" creationId="{3AF0DAB2-66C2-4FB9-A4F3-E117F1D180D9}"/>
          </ac:grpSpMkLst>
        </pc:grpChg>
        <pc:grpChg chg="add del">
          <ac:chgData name="Nancy Tagliaferro" userId="2012adce-6608-4acf-8f09-424aa9b7d6f7" providerId="ADAL" clId="{33469841-E990-457C-9379-F4353D1D6B1F}" dt="2021-02-22T20:43:25.965" v="31" actId="26606"/>
          <ac:grpSpMkLst>
            <pc:docMk/>
            <pc:sldMk cId="3852772559" sldId="346"/>
            <ac:grpSpMk id="68" creationId="{6CC7770B-E4E1-42D6-9437-DAA4A3A9E659}"/>
          </ac:grpSpMkLst>
        </pc:grpChg>
        <pc:grpChg chg="add del">
          <ac:chgData name="Nancy Tagliaferro" userId="2012adce-6608-4acf-8f09-424aa9b7d6f7" providerId="ADAL" clId="{33469841-E990-457C-9379-F4353D1D6B1F}" dt="2021-02-22T20:43:32.264" v="33" actId="26606"/>
          <ac:grpSpMkLst>
            <pc:docMk/>
            <pc:sldMk cId="3852772559" sldId="346"/>
            <ac:grpSpMk id="72" creationId="{6CC7770B-E4E1-42D6-9437-DAA4A3A9E659}"/>
          </ac:grpSpMkLst>
        </pc:grpChg>
        <pc:grpChg chg="add del">
          <ac:chgData name="Nancy Tagliaferro" userId="2012adce-6608-4acf-8f09-424aa9b7d6f7" providerId="ADAL" clId="{33469841-E990-457C-9379-F4353D1D6B1F}" dt="2021-02-22T20:43:32.264" v="33" actId="26606"/>
          <ac:grpSpMkLst>
            <pc:docMk/>
            <pc:sldMk cId="3852772559" sldId="346"/>
            <ac:grpSpMk id="74" creationId="{A80A6E81-6B71-43DF-877B-E964A9A4CB68}"/>
          </ac:grpSpMkLst>
        </pc:grpChg>
        <pc:grpChg chg="add del">
          <ac:chgData name="Nancy Tagliaferro" userId="2012adce-6608-4acf-8f09-424aa9b7d6f7" providerId="ADAL" clId="{33469841-E990-457C-9379-F4353D1D6B1F}" dt="2021-02-22T20:43:40.437" v="35" actId="26606"/>
          <ac:grpSpMkLst>
            <pc:docMk/>
            <pc:sldMk cId="3852772559" sldId="346"/>
            <ac:grpSpMk id="79" creationId="{6CC7770B-E4E1-42D6-9437-DAA4A3A9E659}"/>
          </ac:grpSpMkLst>
        </pc:grpChg>
        <pc:grpChg chg="add del">
          <ac:chgData name="Nancy Tagliaferro" userId="2012adce-6608-4acf-8f09-424aa9b7d6f7" providerId="ADAL" clId="{33469841-E990-457C-9379-F4353D1D6B1F}" dt="2021-02-22T20:58:20.971" v="389"/>
          <ac:grpSpMkLst>
            <pc:docMk/>
            <pc:sldMk cId="3852772559" sldId="346"/>
            <ac:grpSpMk id="89" creationId="{3F1527C3-06F4-4F4D-B364-8E97266450C5}"/>
          </ac:grpSpMkLst>
        </pc:grpChg>
        <pc:grpChg chg="add del">
          <ac:chgData name="Nancy Tagliaferro" userId="2012adce-6608-4acf-8f09-424aa9b7d6f7" providerId="ADAL" clId="{33469841-E990-457C-9379-F4353D1D6B1F}" dt="2021-02-22T20:58:20.971" v="389"/>
          <ac:grpSpMkLst>
            <pc:docMk/>
            <pc:sldMk cId="3852772559" sldId="346"/>
            <ac:grpSpMk id="99" creationId="{BAACB4EA-FD87-4345-AC16-8265F9596779}"/>
          </ac:grpSpMkLst>
        </pc:grpChg>
        <pc:cxnChg chg="add del">
          <ac:chgData name="Nancy Tagliaferro" userId="2012adce-6608-4acf-8f09-424aa9b7d6f7" providerId="ADAL" clId="{33469841-E990-457C-9379-F4353D1D6B1F}" dt="2021-02-22T20:43:40.437" v="35" actId="26606"/>
          <ac:cxnSpMkLst>
            <pc:docMk/>
            <pc:sldMk cId="3852772559" sldId="346"/>
            <ac:cxnSpMk id="81" creationId="{2E2F21DC-5F0E-42CF-B89C-C1E25E175CB8}"/>
          </ac:cxnSpMkLst>
        </pc:cxnChg>
      </pc:sldChg>
      <pc:sldChg chg="delSp modSp mod">
        <pc:chgData name="Nancy Tagliaferro" userId="2012adce-6608-4acf-8f09-424aa9b7d6f7" providerId="ADAL" clId="{33469841-E990-457C-9379-F4353D1D6B1F}" dt="2021-03-02T15:52:40.161" v="3065" actId="21"/>
        <pc:sldMkLst>
          <pc:docMk/>
          <pc:sldMk cId="2082005839" sldId="348"/>
        </pc:sldMkLst>
        <pc:spChg chg="mod">
          <ac:chgData name="Nancy Tagliaferro" userId="2012adce-6608-4acf-8f09-424aa9b7d6f7" providerId="ADAL" clId="{33469841-E990-457C-9379-F4353D1D6B1F}" dt="2021-02-22T20:37:33.354" v="0"/>
          <ac:spMkLst>
            <pc:docMk/>
            <pc:sldMk cId="2082005839" sldId="348"/>
            <ac:spMk id="2" creationId="{00000000-0000-0000-0000-000000000000}"/>
          </ac:spMkLst>
        </pc:spChg>
        <pc:spChg chg="mod">
          <ac:chgData name="Nancy Tagliaferro" userId="2012adce-6608-4acf-8f09-424aa9b7d6f7" providerId="ADAL" clId="{33469841-E990-457C-9379-F4353D1D6B1F}" dt="2021-02-23T16:15:17.855" v="639" actId="113"/>
          <ac:spMkLst>
            <pc:docMk/>
            <pc:sldMk cId="2082005839" sldId="348"/>
            <ac:spMk id="3" creationId="{00000000-0000-0000-0000-000000000000}"/>
          </ac:spMkLst>
        </pc:spChg>
        <pc:spChg chg="del mod">
          <ac:chgData name="Nancy Tagliaferro" userId="2012adce-6608-4acf-8f09-424aa9b7d6f7" providerId="ADAL" clId="{33469841-E990-457C-9379-F4353D1D6B1F}" dt="2021-03-02T15:52:40.161" v="3065" actId="21"/>
          <ac:spMkLst>
            <pc:docMk/>
            <pc:sldMk cId="2082005839" sldId="348"/>
            <ac:spMk id="4" creationId="{A7E348CD-2F13-45DF-90B2-8DA1F366B140}"/>
          </ac:spMkLst>
        </pc:spChg>
        <pc:spChg chg="mod">
          <ac:chgData name="Nancy Tagliaferro" userId="2012adce-6608-4acf-8f09-424aa9b7d6f7" providerId="ADAL" clId="{33469841-E990-457C-9379-F4353D1D6B1F}" dt="2021-02-23T14:29:07.064" v="453" actId="115"/>
          <ac:spMkLst>
            <pc:docMk/>
            <pc:sldMk cId="2082005839" sldId="348"/>
            <ac:spMk id="5" creationId="{00000000-0000-0000-0000-000000000000}"/>
          </ac:spMkLst>
        </pc:spChg>
      </pc:sldChg>
      <pc:sldChg chg="addSp delSp modSp mod">
        <pc:chgData name="Nancy Tagliaferro" userId="2012adce-6608-4acf-8f09-424aa9b7d6f7" providerId="ADAL" clId="{33469841-E990-457C-9379-F4353D1D6B1F}" dt="2021-03-02T15:53:09.951" v="3070" actId="1076"/>
        <pc:sldMkLst>
          <pc:docMk/>
          <pc:sldMk cId="3146651398" sldId="349"/>
        </pc:sldMkLst>
        <pc:spChg chg="mod">
          <ac:chgData name="Nancy Tagliaferro" userId="2012adce-6608-4acf-8f09-424aa9b7d6f7" providerId="ADAL" clId="{33469841-E990-457C-9379-F4353D1D6B1F}" dt="2021-02-22T20:37:33.354" v="0"/>
          <ac:spMkLst>
            <pc:docMk/>
            <pc:sldMk cId="3146651398" sldId="349"/>
            <ac:spMk id="2" creationId="{00000000-0000-0000-0000-000000000000}"/>
          </ac:spMkLst>
        </pc:spChg>
        <pc:spChg chg="add del">
          <ac:chgData name="Nancy Tagliaferro" userId="2012adce-6608-4acf-8f09-424aa9b7d6f7" providerId="ADAL" clId="{33469841-E990-457C-9379-F4353D1D6B1F}" dt="2021-03-02T15:52:19.810" v="3061"/>
          <ac:spMkLst>
            <pc:docMk/>
            <pc:sldMk cId="3146651398" sldId="349"/>
            <ac:spMk id="2" creationId="{0E022352-DD79-42F0-9F3B-348C25B840D2}"/>
          </ac:spMkLst>
        </pc:spChg>
        <pc:spChg chg="mod">
          <ac:chgData name="Nancy Tagliaferro" userId="2012adce-6608-4acf-8f09-424aa9b7d6f7" providerId="ADAL" clId="{33469841-E990-457C-9379-F4353D1D6B1F}" dt="2021-03-02T15:53:09.951" v="3070" actId="1076"/>
          <ac:spMkLst>
            <pc:docMk/>
            <pc:sldMk cId="3146651398" sldId="349"/>
            <ac:spMk id="3" creationId="{00000000-0000-0000-0000-000000000000}"/>
          </ac:spMkLst>
        </pc:spChg>
        <pc:spChg chg="del">
          <ac:chgData name="Nancy Tagliaferro" userId="2012adce-6608-4acf-8f09-424aa9b7d6f7" providerId="ADAL" clId="{33469841-E990-457C-9379-F4353D1D6B1F}" dt="2021-03-02T14:13:01.636" v="2483" actId="478"/>
          <ac:spMkLst>
            <pc:docMk/>
            <pc:sldMk cId="3146651398" sldId="349"/>
            <ac:spMk id="4" creationId="{6409D704-1CC4-4F4D-9CF0-0F35E03FAA53}"/>
          </ac:spMkLst>
        </pc:spChg>
        <pc:spChg chg="mod">
          <ac:chgData name="Nancy Tagliaferro" userId="2012adce-6608-4acf-8f09-424aa9b7d6f7" providerId="ADAL" clId="{33469841-E990-457C-9379-F4353D1D6B1F}" dt="2021-02-23T14:29:12.674" v="454" actId="115"/>
          <ac:spMkLst>
            <pc:docMk/>
            <pc:sldMk cId="3146651398" sldId="349"/>
            <ac:spMk id="5" creationId="{00000000-0000-0000-0000-000000000000}"/>
          </ac:spMkLst>
        </pc:spChg>
      </pc:sldChg>
      <pc:sldChg chg="delSp modSp mod">
        <pc:chgData name="Nancy Tagliaferro" userId="2012adce-6608-4acf-8f09-424aa9b7d6f7" providerId="ADAL" clId="{33469841-E990-457C-9379-F4353D1D6B1F}" dt="2021-03-02T15:52:56.009" v="3067" actId="21"/>
        <pc:sldMkLst>
          <pc:docMk/>
          <pc:sldMk cId="3421963354" sldId="350"/>
        </pc:sldMkLst>
        <pc:spChg chg="del mod">
          <ac:chgData name="Nancy Tagliaferro" userId="2012adce-6608-4acf-8f09-424aa9b7d6f7" providerId="ADAL" clId="{33469841-E990-457C-9379-F4353D1D6B1F}" dt="2021-03-02T15:52:56.009" v="3067" actId="21"/>
          <ac:spMkLst>
            <pc:docMk/>
            <pc:sldMk cId="3421963354" sldId="350"/>
            <ac:spMk id="2" creationId="{99FC6076-DBD3-44BD-BAA8-7FF613C61C30}"/>
          </ac:spMkLst>
        </pc:spChg>
        <pc:spChg chg="mod">
          <ac:chgData name="Nancy Tagliaferro" userId="2012adce-6608-4acf-8f09-424aa9b7d6f7" providerId="ADAL" clId="{33469841-E990-457C-9379-F4353D1D6B1F}" dt="2021-02-23T14:29:17.737" v="455" actId="115"/>
          <ac:spMkLst>
            <pc:docMk/>
            <pc:sldMk cId="3421963354" sldId="350"/>
            <ac:spMk id="3" creationId="{00000000-0000-0000-0000-000000000000}"/>
          </ac:spMkLst>
        </pc:spChg>
        <pc:spChg chg="mod">
          <ac:chgData name="Nancy Tagliaferro" userId="2012adce-6608-4acf-8f09-424aa9b7d6f7" providerId="ADAL" clId="{33469841-E990-457C-9379-F4353D1D6B1F}" dt="2021-02-22T20:55:03.867" v="320" actId="27636"/>
          <ac:spMkLst>
            <pc:docMk/>
            <pc:sldMk cId="3421963354" sldId="350"/>
            <ac:spMk id="14" creationId="{00000000-0000-0000-0000-000000000000}"/>
          </ac:spMkLst>
        </pc:spChg>
        <pc:spChg chg="mod">
          <ac:chgData name="Nancy Tagliaferro" userId="2012adce-6608-4acf-8f09-424aa9b7d6f7" providerId="ADAL" clId="{33469841-E990-457C-9379-F4353D1D6B1F}" dt="2021-02-23T16:15:30.364" v="641" actId="113"/>
          <ac:spMkLst>
            <pc:docMk/>
            <pc:sldMk cId="3421963354" sldId="350"/>
            <ac:spMk id="15" creationId="{00000000-0000-0000-0000-000000000000}"/>
          </ac:spMkLst>
        </pc:spChg>
      </pc:sldChg>
      <pc:sldChg chg="addSp delSp modSp del mod setBg setFolMasterObjs">
        <pc:chgData name="Nancy Tagliaferro" userId="2012adce-6608-4acf-8f09-424aa9b7d6f7" providerId="ADAL" clId="{33469841-E990-457C-9379-F4353D1D6B1F}" dt="2021-03-01T20:22:20.090" v="968" actId="2696"/>
        <pc:sldMkLst>
          <pc:docMk/>
          <pc:sldMk cId="1117155687" sldId="360"/>
        </pc:sldMkLst>
        <pc:spChg chg="mod">
          <ac:chgData name="Nancy Tagliaferro" userId="2012adce-6608-4acf-8f09-424aa9b7d6f7" providerId="ADAL" clId="{33469841-E990-457C-9379-F4353D1D6B1F}" dt="2021-02-22T20:37:33.354" v="0"/>
          <ac:spMkLst>
            <pc:docMk/>
            <pc:sldMk cId="1117155687" sldId="360"/>
            <ac:spMk id="2" creationId="{00000000-0000-0000-0000-000000000000}"/>
          </ac:spMkLst>
        </pc:spChg>
        <pc:spChg chg="mod">
          <ac:chgData name="Nancy Tagliaferro" userId="2012adce-6608-4acf-8f09-424aa9b7d6f7" providerId="ADAL" clId="{33469841-E990-457C-9379-F4353D1D6B1F}" dt="2021-03-01T20:04:42.124" v="846" actId="313"/>
          <ac:spMkLst>
            <pc:docMk/>
            <pc:sldMk cId="1117155687" sldId="360"/>
            <ac:spMk id="3" creationId="{00000000-0000-0000-0000-000000000000}"/>
          </ac:spMkLst>
        </pc:spChg>
        <pc:spChg chg="mod ord">
          <ac:chgData name="Nancy Tagliaferro" userId="2012adce-6608-4acf-8f09-424aa9b7d6f7" providerId="ADAL" clId="{33469841-E990-457C-9379-F4353D1D6B1F}" dt="2021-03-01T20:00:26.289" v="799" actId="26606"/>
          <ac:spMkLst>
            <pc:docMk/>
            <pc:sldMk cId="1117155687" sldId="360"/>
            <ac:spMk id="4" creationId="{57EA2587-7F62-4280-953F-2CE4B7BEABE0}"/>
          </ac:spMkLst>
        </pc:spChg>
        <pc:spChg chg="mod">
          <ac:chgData name="Nancy Tagliaferro" userId="2012adce-6608-4acf-8f09-424aa9b7d6f7" providerId="ADAL" clId="{33469841-E990-457C-9379-F4353D1D6B1F}" dt="2021-03-01T20:04:42.577" v="848" actId="1076"/>
          <ac:spMkLst>
            <pc:docMk/>
            <pc:sldMk cId="1117155687" sldId="360"/>
            <ac:spMk id="6" creationId="{00000000-0000-0000-0000-000000000000}"/>
          </ac:spMkLst>
        </pc:spChg>
        <pc:spChg chg="mod">
          <ac:chgData name="Nancy Tagliaferro" userId="2012adce-6608-4acf-8f09-424aa9b7d6f7" providerId="ADAL" clId="{33469841-E990-457C-9379-F4353D1D6B1F}" dt="2021-03-01T20:04:42.327" v="847" actId="1076"/>
          <ac:spMkLst>
            <pc:docMk/>
            <pc:sldMk cId="1117155687" sldId="360"/>
            <ac:spMk id="10" creationId="{00000000-0000-0000-0000-000000000000}"/>
          </ac:spMkLst>
        </pc:spChg>
        <pc:spChg chg="add del">
          <ac:chgData name="Nancy Tagliaferro" userId="2012adce-6608-4acf-8f09-424aa9b7d6f7" providerId="ADAL" clId="{33469841-E990-457C-9379-F4353D1D6B1F}" dt="2021-03-01T19:54:36.327" v="749" actId="26606"/>
          <ac:spMkLst>
            <pc:docMk/>
            <pc:sldMk cId="1117155687" sldId="360"/>
            <ac:spMk id="24" creationId="{93C4D4C4-585F-43C1-BF44-268A79A0252B}"/>
          </ac:spMkLst>
        </pc:spChg>
        <pc:grpChg chg="add">
          <ac:chgData name="Nancy Tagliaferro" userId="2012adce-6608-4acf-8f09-424aa9b7d6f7" providerId="ADAL" clId="{33469841-E990-457C-9379-F4353D1D6B1F}" dt="2021-03-01T20:00:26.289" v="799" actId="26606"/>
          <ac:grpSpMkLst>
            <pc:docMk/>
            <pc:sldMk cId="1117155687" sldId="360"/>
            <ac:grpSpMk id="13" creationId="{56C5F458-F0B9-4584-B7A3-BA39F9E9FC93}"/>
          </ac:grpSpMkLst>
        </pc:grpChg>
        <pc:grpChg chg="add del">
          <ac:chgData name="Nancy Tagliaferro" userId="2012adce-6608-4acf-8f09-424aa9b7d6f7" providerId="ADAL" clId="{33469841-E990-457C-9379-F4353D1D6B1F}" dt="2021-03-01T19:54:36.327" v="749" actId="26606"/>
          <ac:grpSpMkLst>
            <pc:docMk/>
            <pc:sldMk cId="1117155687" sldId="360"/>
            <ac:grpSpMk id="16" creationId="{A41F1421-EB4D-4FCC-84AA-B8EAB598DAE1}"/>
          </ac:grpSpMkLst>
        </pc:grpChg>
        <pc:picChg chg="add del mod">
          <ac:chgData name="Nancy Tagliaferro" userId="2012adce-6608-4acf-8f09-424aa9b7d6f7" providerId="ADAL" clId="{33469841-E990-457C-9379-F4353D1D6B1F}" dt="2021-03-01T19:54:03.530" v="742" actId="931"/>
          <ac:picMkLst>
            <pc:docMk/>
            <pc:sldMk cId="1117155687" sldId="360"/>
            <ac:picMk id="5" creationId="{5E2E8585-2904-4433-9BD1-9A39BBC2525B}"/>
          </ac:picMkLst>
        </pc:picChg>
        <pc:picChg chg="mod ord">
          <ac:chgData name="Nancy Tagliaferro" userId="2012adce-6608-4acf-8f09-424aa9b7d6f7" providerId="ADAL" clId="{33469841-E990-457C-9379-F4353D1D6B1F}" dt="2021-03-01T20:04:38.398" v="831" actId="14100"/>
          <ac:picMkLst>
            <pc:docMk/>
            <pc:sldMk cId="1117155687" sldId="360"/>
            <ac:picMk id="7" creationId="{00000000-0000-0000-0000-000000000000}"/>
          </ac:picMkLst>
        </pc:picChg>
        <pc:picChg chg="del">
          <ac:chgData name="Nancy Tagliaferro" userId="2012adce-6608-4acf-8f09-424aa9b7d6f7" providerId="ADAL" clId="{33469841-E990-457C-9379-F4353D1D6B1F}" dt="2021-03-01T19:52:30.170" v="728" actId="478"/>
          <ac:picMkLst>
            <pc:docMk/>
            <pc:sldMk cId="1117155687" sldId="360"/>
            <ac:picMk id="9" creationId="{00000000-0000-0000-0000-000000000000}"/>
          </ac:picMkLst>
        </pc:picChg>
        <pc:picChg chg="add mod ord">
          <ac:chgData name="Nancy Tagliaferro" userId="2012adce-6608-4acf-8f09-424aa9b7d6f7" providerId="ADAL" clId="{33469841-E990-457C-9379-F4353D1D6B1F}" dt="2021-03-01T20:00:57.088" v="805" actId="1076"/>
          <ac:picMkLst>
            <pc:docMk/>
            <pc:sldMk cId="1117155687" sldId="360"/>
            <ac:picMk id="11" creationId="{C30AA2B5-6684-447E-BB63-7DFCC28D125A}"/>
          </ac:picMkLst>
        </pc:picChg>
      </pc:sldChg>
      <pc:sldChg chg="delSp modSp mod">
        <pc:chgData name="Nancy Tagliaferro" userId="2012adce-6608-4acf-8f09-424aa9b7d6f7" providerId="ADAL" clId="{33469841-E990-457C-9379-F4353D1D6B1F}" dt="2021-03-02T15:59:10.605" v="3134" actId="21"/>
        <pc:sldMkLst>
          <pc:docMk/>
          <pc:sldMk cId="2696427971" sldId="364"/>
        </pc:sldMkLst>
        <pc:spChg chg="mod">
          <ac:chgData name="Nancy Tagliaferro" userId="2012adce-6608-4acf-8f09-424aa9b7d6f7" providerId="ADAL" clId="{33469841-E990-457C-9379-F4353D1D6B1F}" dt="2021-02-22T20:37:33.354" v="0"/>
          <ac:spMkLst>
            <pc:docMk/>
            <pc:sldMk cId="2696427971" sldId="364"/>
            <ac:spMk id="2" creationId="{00000000-0000-0000-0000-000000000000}"/>
          </ac:spMkLst>
        </pc:spChg>
        <pc:spChg chg="mod">
          <ac:chgData name="Nancy Tagliaferro" userId="2012adce-6608-4acf-8f09-424aa9b7d6f7" providerId="ADAL" clId="{33469841-E990-457C-9379-F4353D1D6B1F}" dt="2021-03-02T13:40:38.835" v="2311" actId="207"/>
          <ac:spMkLst>
            <pc:docMk/>
            <pc:sldMk cId="2696427971" sldId="364"/>
            <ac:spMk id="3" creationId="{00000000-0000-0000-0000-000000000000}"/>
          </ac:spMkLst>
        </pc:spChg>
        <pc:spChg chg="del mod">
          <ac:chgData name="Nancy Tagliaferro" userId="2012adce-6608-4acf-8f09-424aa9b7d6f7" providerId="ADAL" clId="{33469841-E990-457C-9379-F4353D1D6B1F}" dt="2021-03-02T15:59:10.605" v="3134" actId="21"/>
          <ac:spMkLst>
            <pc:docMk/>
            <pc:sldMk cId="2696427971" sldId="364"/>
            <ac:spMk id="4" creationId="{6EAEEFB9-DB0E-4EC3-BB1D-7F9BF7364BBA}"/>
          </ac:spMkLst>
        </pc:spChg>
        <pc:spChg chg="mod">
          <ac:chgData name="Nancy Tagliaferro" userId="2012adce-6608-4acf-8f09-424aa9b7d6f7" providerId="ADAL" clId="{33469841-E990-457C-9379-F4353D1D6B1F}" dt="2021-02-23T14:31:27.229" v="478" actId="115"/>
          <ac:spMkLst>
            <pc:docMk/>
            <pc:sldMk cId="2696427971" sldId="364"/>
            <ac:spMk id="5" creationId="{00000000-0000-0000-0000-000000000000}"/>
          </ac:spMkLst>
        </pc:spChg>
      </pc:sldChg>
      <pc:sldChg chg="delSp modSp mod">
        <pc:chgData name="Nancy Tagliaferro" userId="2012adce-6608-4acf-8f09-424aa9b7d6f7" providerId="ADAL" clId="{33469841-E990-457C-9379-F4353D1D6B1F}" dt="2021-03-02T15:57:36.020" v="3117" actId="21"/>
        <pc:sldMkLst>
          <pc:docMk/>
          <pc:sldMk cId="3724757589" sldId="366"/>
        </pc:sldMkLst>
        <pc:spChg chg="mod">
          <ac:chgData name="Nancy Tagliaferro" userId="2012adce-6608-4acf-8f09-424aa9b7d6f7" providerId="ADAL" clId="{33469841-E990-457C-9379-F4353D1D6B1F}" dt="2021-02-22T20:37:33.354" v="0"/>
          <ac:spMkLst>
            <pc:docMk/>
            <pc:sldMk cId="3724757589" sldId="366"/>
            <ac:spMk id="2" creationId="{00000000-0000-0000-0000-000000000000}"/>
          </ac:spMkLst>
        </pc:spChg>
        <pc:spChg chg="del mod">
          <ac:chgData name="Nancy Tagliaferro" userId="2012adce-6608-4acf-8f09-424aa9b7d6f7" providerId="ADAL" clId="{33469841-E990-457C-9379-F4353D1D6B1F}" dt="2021-03-02T15:57:36.020" v="3117" actId="21"/>
          <ac:spMkLst>
            <pc:docMk/>
            <pc:sldMk cId="3724757589" sldId="366"/>
            <ac:spMk id="3" creationId="{F609D932-684F-4BCA-990A-452B68A8C205}"/>
          </ac:spMkLst>
        </pc:spChg>
        <pc:spChg chg="mod">
          <ac:chgData name="Nancy Tagliaferro" userId="2012adce-6608-4acf-8f09-424aa9b7d6f7" providerId="ADAL" clId="{33469841-E990-457C-9379-F4353D1D6B1F}" dt="2021-02-23T14:30:49.532" v="473" actId="115"/>
          <ac:spMkLst>
            <pc:docMk/>
            <pc:sldMk cId="3724757589" sldId="366"/>
            <ac:spMk id="5" creationId="{00000000-0000-0000-0000-000000000000}"/>
          </ac:spMkLst>
        </pc:spChg>
        <pc:spChg chg="mod">
          <ac:chgData name="Nancy Tagliaferro" userId="2012adce-6608-4acf-8f09-424aa9b7d6f7" providerId="ADAL" clId="{33469841-E990-457C-9379-F4353D1D6B1F}" dt="2021-03-01T20:30:30.536" v="1110" actId="6549"/>
          <ac:spMkLst>
            <pc:docMk/>
            <pc:sldMk cId="3724757589" sldId="366"/>
            <ac:spMk id="6" creationId="{00000000-0000-0000-0000-000000000000}"/>
          </ac:spMkLst>
        </pc:spChg>
      </pc:sldChg>
      <pc:sldChg chg="delSp modSp mod">
        <pc:chgData name="Nancy Tagliaferro" userId="2012adce-6608-4acf-8f09-424aa9b7d6f7" providerId="ADAL" clId="{33469841-E990-457C-9379-F4353D1D6B1F}" dt="2021-03-04T18:32:49.983" v="3311" actId="1076"/>
        <pc:sldMkLst>
          <pc:docMk/>
          <pc:sldMk cId="2635092698" sldId="367"/>
        </pc:sldMkLst>
        <pc:spChg chg="mod">
          <ac:chgData name="Nancy Tagliaferro" userId="2012adce-6608-4acf-8f09-424aa9b7d6f7" providerId="ADAL" clId="{33469841-E990-457C-9379-F4353D1D6B1F}" dt="2021-02-22T20:37:33.354" v="0"/>
          <ac:spMkLst>
            <pc:docMk/>
            <pc:sldMk cId="2635092698" sldId="367"/>
            <ac:spMk id="2" creationId="{00000000-0000-0000-0000-000000000000}"/>
          </ac:spMkLst>
        </pc:spChg>
        <pc:spChg chg="del mod">
          <ac:chgData name="Nancy Tagliaferro" userId="2012adce-6608-4acf-8f09-424aa9b7d6f7" providerId="ADAL" clId="{33469841-E990-457C-9379-F4353D1D6B1F}" dt="2021-03-02T15:58:03.864" v="3119" actId="21"/>
          <ac:spMkLst>
            <pc:docMk/>
            <pc:sldMk cId="2635092698" sldId="367"/>
            <ac:spMk id="3" creationId="{CC12790B-211B-45DC-A2DE-6F7BF47E49BC}"/>
          </ac:spMkLst>
        </pc:spChg>
        <pc:spChg chg="mod">
          <ac:chgData name="Nancy Tagliaferro" userId="2012adce-6608-4acf-8f09-424aa9b7d6f7" providerId="ADAL" clId="{33469841-E990-457C-9379-F4353D1D6B1F}" dt="2021-02-23T14:30:56.920" v="474" actId="115"/>
          <ac:spMkLst>
            <pc:docMk/>
            <pc:sldMk cId="2635092698" sldId="367"/>
            <ac:spMk id="4" creationId="{00000000-0000-0000-0000-000000000000}"/>
          </ac:spMkLst>
        </pc:spChg>
        <pc:spChg chg="mod">
          <ac:chgData name="Nancy Tagliaferro" userId="2012adce-6608-4acf-8f09-424aa9b7d6f7" providerId="ADAL" clId="{33469841-E990-457C-9379-F4353D1D6B1F}" dt="2021-03-04T18:32:49.983" v="3311" actId="1076"/>
          <ac:spMkLst>
            <pc:docMk/>
            <pc:sldMk cId="2635092698" sldId="367"/>
            <ac:spMk id="6" creationId="{00000000-0000-0000-0000-000000000000}"/>
          </ac:spMkLst>
        </pc:spChg>
      </pc:sldChg>
      <pc:sldChg chg="addSp delSp modSp mod">
        <pc:chgData name="Nancy Tagliaferro" userId="2012adce-6608-4acf-8f09-424aa9b7d6f7" providerId="ADAL" clId="{33469841-E990-457C-9379-F4353D1D6B1F}" dt="2021-03-05T16:43:08.226" v="4256" actId="27918"/>
        <pc:sldMkLst>
          <pc:docMk/>
          <pc:sldMk cId="838673346" sldId="392"/>
        </pc:sldMkLst>
        <pc:spChg chg="del mod">
          <ac:chgData name="Nancy Tagliaferro" userId="2012adce-6608-4acf-8f09-424aa9b7d6f7" providerId="ADAL" clId="{33469841-E990-457C-9379-F4353D1D6B1F}" dt="2021-03-02T16:02:16.582" v="3159" actId="21"/>
          <ac:spMkLst>
            <pc:docMk/>
            <pc:sldMk cId="838673346" sldId="392"/>
            <ac:spMk id="3" creationId="{AE1C95DE-F1E1-43EC-8B0F-D09B80CEDDBE}"/>
          </ac:spMkLst>
        </pc:spChg>
        <pc:spChg chg="mod">
          <ac:chgData name="Nancy Tagliaferro" userId="2012adce-6608-4acf-8f09-424aa9b7d6f7" providerId="ADAL" clId="{33469841-E990-457C-9379-F4353D1D6B1F}" dt="2021-02-23T14:32:07.759" v="481" actId="115"/>
          <ac:spMkLst>
            <pc:docMk/>
            <pc:sldMk cId="838673346" sldId="392"/>
            <ac:spMk id="4" creationId="{00000000-0000-0000-0000-000000000000}"/>
          </ac:spMkLst>
        </pc:spChg>
        <pc:graphicFrameChg chg="add del mod">
          <ac:chgData name="Nancy Tagliaferro" userId="2012adce-6608-4acf-8f09-424aa9b7d6f7" providerId="ADAL" clId="{33469841-E990-457C-9379-F4353D1D6B1F}" dt="2021-03-05T16:42:25.378" v="4254" actId="20577"/>
          <ac:graphicFrameMkLst>
            <pc:docMk/>
            <pc:sldMk cId="838673346" sldId="392"/>
            <ac:graphicFrameMk id="6" creationId="{00000000-0000-0000-0000-000000000000}"/>
          </ac:graphicFrameMkLst>
        </pc:graphicFrameChg>
      </pc:sldChg>
      <pc:sldChg chg="addSp delSp modSp mod">
        <pc:chgData name="Nancy Tagliaferro" userId="2012adce-6608-4acf-8f09-424aa9b7d6f7" providerId="ADAL" clId="{33469841-E990-457C-9379-F4353D1D6B1F}" dt="2021-03-02T15:52:19.810" v="3061"/>
        <pc:sldMkLst>
          <pc:docMk/>
          <pc:sldMk cId="441516624" sldId="394"/>
        </pc:sldMkLst>
        <pc:spChg chg="mod">
          <ac:chgData name="Nancy Tagliaferro" userId="2012adce-6608-4acf-8f09-424aa9b7d6f7" providerId="ADAL" clId="{33469841-E990-457C-9379-F4353D1D6B1F}" dt="2021-02-22T20:55:03.898" v="330" actId="27636"/>
          <ac:spMkLst>
            <pc:docMk/>
            <pc:sldMk cId="441516624" sldId="394"/>
            <ac:spMk id="2" creationId="{00000000-0000-0000-0000-000000000000}"/>
          </ac:spMkLst>
        </pc:spChg>
        <pc:spChg chg="add del">
          <ac:chgData name="Nancy Tagliaferro" userId="2012adce-6608-4acf-8f09-424aa9b7d6f7" providerId="ADAL" clId="{33469841-E990-457C-9379-F4353D1D6B1F}" dt="2021-03-02T15:52:19.810" v="3061"/>
          <ac:spMkLst>
            <pc:docMk/>
            <pc:sldMk cId="441516624" sldId="394"/>
            <ac:spMk id="2" creationId="{D0867A34-59DB-48D4-8B6E-D158C8172DD5}"/>
          </ac:spMkLst>
        </pc:spChg>
        <pc:spChg chg="mod">
          <ac:chgData name="Nancy Tagliaferro" userId="2012adce-6608-4acf-8f09-424aa9b7d6f7" providerId="ADAL" clId="{33469841-E990-457C-9379-F4353D1D6B1F}" dt="2021-03-02T15:20:12.139" v="2799" actId="6549"/>
          <ac:spMkLst>
            <pc:docMk/>
            <pc:sldMk cId="441516624" sldId="394"/>
            <ac:spMk id="3" creationId="{00000000-0000-0000-0000-000000000000}"/>
          </ac:spMkLst>
        </pc:spChg>
        <pc:spChg chg="mod">
          <ac:chgData name="Nancy Tagliaferro" userId="2012adce-6608-4acf-8f09-424aa9b7d6f7" providerId="ADAL" clId="{33469841-E990-457C-9379-F4353D1D6B1F}" dt="2021-03-02T15:15:09.668" v="2781" actId="1076"/>
          <ac:spMkLst>
            <pc:docMk/>
            <pc:sldMk cId="441516624" sldId="394"/>
            <ac:spMk id="4" creationId="{00000000-0000-0000-0000-000000000000}"/>
          </ac:spMkLst>
        </pc:spChg>
        <pc:spChg chg="del">
          <ac:chgData name="Nancy Tagliaferro" userId="2012adce-6608-4acf-8f09-424aa9b7d6f7" providerId="ADAL" clId="{33469841-E990-457C-9379-F4353D1D6B1F}" dt="2021-03-02T14:58:46.989" v="2593" actId="478"/>
          <ac:spMkLst>
            <pc:docMk/>
            <pc:sldMk cId="441516624" sldId="394"/>
            <ac:spMk id="5" creationId="{B235AB1A-B0F4-47F9-AF70-EEED9A87DBB7}"/>
          </ac:spMkLst>
        </pc:spChg>
        <pc:spChg chg="mod">
          <ac:chgData name="Nancy Tagliaferro" userId="2012adce-6608-4acf-8f09-424aa9b7d6f7" providerId="ADAL" clId="{33469841-E990-457C-9379-F4353D1D6B1F}" dt="2021-02-23T14:32:57.164" v="489" actId="1076"/>
          <ac:spMkLst>
            <pc:docMk/>
            <pc:sldMk cId="441516624" sldId="394"/>
            <ac:spMk id="7" creationId="{00000000-0000-0000-0000-000000000000}"/>
          </ac:spMkLst>
        </pc:spChg>
      </pc:sldChg>
      <pc:sldChg chg="addSp delSp modSp mod">
        <pc:chgData name="Nancy Tagliaferro" userId="2012adce-6608-4acf-8f09-424aa9b7d6f7" providerId="ADAL" clId="{33469841-E990-457C-9379-F4353D1D6B1F}" dt="2021-03-02T15:52:19.810" v="3061"/>
        <pc:sldMkLst>
          <pc:docMk/>
          <pc:sldMk cId="972899435" sldId="395"/>
        </pc:sldMkLst>
        <pc:spChg chg="mod">
          <ac:chgData name="Nancy Tagliaferro" userId="2012adce-6608-4acf-8f09-424aa9b7d6f7" providerId="ADAL" clId="{33469841-E990-457C-9379-F4353D1D6B1F}" dt="2021-02-22T20:55:03.898" v="331" actId="27636"/>
          <ac:spMkLst>
            <pc:docMk/>
            <pc:sldMk cId="972899435" sldId="395"/>
            <ac:spMk id="2" creationId="{00000000-0000-0000-0000-000000000000}"/>
          </ac:spMkLst>
        </pc:spChg>
        <pc:spChg chg="add del">
          <ac:chgData name="Nancy Tagliaferro" userId="2012adce-6608-4acf-8f09-424aa9b7d6f7" providerId="ADAL" clId="{33469841-E990-457C-9379-F4353D1D6B1F}" dt="2021-03-02T15:52:19.810" v="3061"/>
          <ac:spMkLst>
            <pc:docMk/>
            <pc:sldMk cId="972899435" sldId="395"/>
            <ac:spMk id="2" creationId="{E5F58F63-9285-4B32-87AC-245FC1822BEC}"/>
          </ac:spMkLst>
        </pc:spChg>
        <pc:spChg chg="mod">
          <ac:chgData name="Nancy Tagliaferro" userId="2012adce-6608-4acf-8f09-424aa9b7d6f7" providerId="ADAL" clId="{33469841-E990-457C-9379-F4353D1D6B1F}" dt="2021-03-02T15:22:32.065" v="2849" actId="20577"/>
          <ac:spMkLst>
            <pc:docMk/>
            <pc:sldMk cId="972899435" sldId="395"/>
            <ac:spMk id="3" creationId="{00000000-0000-0000-0000-000000000000}"/>
          </ac:spMkLst>
        </pc:spChg>
        <pc:spChg chg="mod">
          <ac:chgData name="Nancy Tagliaferro" userId="2012adce-6608-4acf-8f09-424aa9b7d6f7" providerId="ADAL" clId="{33469841-E990-457C-9379-F4353D1D6B1F}" dt="2021-03-02T15:21:17.914" v="2800" actId="113"/>
          <ac:spMkLst>
            <pc:docMk/>
            <pc:sldMk cId="972899435" sldId="395"/>
            <ac:spMk id="4" creationId="{00000000-0000-0000-0000-000000000000}"/>
          </ac:spMkLst>
        </pc:spChg>
        <pc:spChg chg="del">
          <ac:chgData name="Nancy Tagliaferro" userId="2012adce-6608-4acf-8f09-424aa9b7d6f7" providerId="ADAL" clId="{33469841-E990-457C-9379-F4353D1D6B1F}" dt="2021-03-02T14:58:50.740" v="2594" actId="478"/>
          <ac:spMkLst>
            <pc:docMk/>
            <pc:sldMk cId="972899435" sldId="395"/>
            <ac:spMk id="5" creationId="{D90C2BA2-261F-4BB7-9DE6-1E5892C559E6}"/>
          </ac:spMkLst>
        </pc:spChg>
        <pc:spChg chg="mod">
          <ac:chgData name="Nancy Tagliaferro" userId="2012adce-6608-4acf-8f09-424aa9b7d6f7" providerId="ADAL" clId="{33469841-E990-457C-9379-F4353D1D6B1F}" dt="2021-02-23T14:32:51.380" v="488" actId="1076"/>
          <ac:spMkLst>
            <pc:docMk/>
            <pc:sldMk cId="972899435" sldId="395"/>
            <ac:spMk id="7" creationId="{00000000-0000-0000-0000-000000000000}"/>
          </ac:spMkLst>
        </pc:spChg>
      </pc:sldChg>
      <pc:sldChg chg="delSp modSp mod">
        <pc:chgData name="Nancy Tagliaferro" userId="2012adce-6608-4acf-8f09-424aa9b7d6f7" providerId="ADAL" clId="{33469841-E990-457C-9379-F4353D1D6B1F}" dt="2021-03-09T15:05:39.729" v="4269" actId="207"/>
        <pc:sldMkLst>
          <pc:docMk/>
          <pc:sldMk cId="782020681" sldId="401"/>
        </pc:sldMkLst>
        <pc:spChg chg="del mod">
          <ac:chgData name="Nancy Tagliaferro" userId="2012adce-6608-4acf-8f09-424aa9b7d6f7" providerId="ADAL" clId="{33469841-E990-457C-9379-F4353D1D6B1F}" dt="2021-03-02T16:00:07.945" v="3148" actId="21"/>
          <ac:spMkLst>
            <pc:docMk/>
            <pc:sldMk cId="782020681" sldId="401"/>
            <ac:spMk id="2" creationId="{8FE54A16-967F-462C-958B-B81CCB7AC818}"/>
          </ac:spMkLst>
        </pc:spChg>
        <pc:spChg chg="mod">
          <ac:chgData name="Nancy Tagliaferro" userId="2012adce-6608-4acf-8f09-424aa9b7d6f7" providerId="ADAL" clId="{33469841-E990-457C-9379-F4353D1D6B1F}" dt="2021-02-22T20:55:03.898" v="328" actId="27636"/>
          <ac:spMkLst>
            <pc:docMk/>
            <pc:sldMk cId="782020681" sldId="401"/>
            <ac:spMk id="4" creationId="{00000000-0000-0000-0000-000000000000}"/>
          </ac:spMkLst>
        </pc:spChg>
        <pc:spChg chg="mod">
          <ac:chgData name="Nancy Tagliaferro" userId="2012adce-6608-4acf-8f09-424aa9b7d6f7" providerId="ADAL" clId="{33469841-E990-457C-9379-F4353D1D6B1F}" dt="2021-03-09T15:05:39.729" v="4269" actId="207"/>
          <ac:spMkLst>
            <pc:docMk/>
            <pc:sldMk cId="782020681" sldId="401"/>
            <ac:spMk id="5" creationId="{00000000-0000-0000-0000-000000000000}"/>
          </ac:spMkLst>
        </pc:spChg>
      </pc:sldChg>
      <pc:sldChg chg="delSp modSp mod">
        <pc:chgData name="Nancy Tagliaferro" userId="2012adce-6608-4acf-8f09-424aa9b7d6f7" providerId="ADAL" clId="{33469841-E990-457C-9379-F4353D1D6B1F}" dt="2021-03-09T15:06:13.879" v="4271" actId="1076"/>
        <pc:sldMkLst>
          <pc:docMk/>
          <pc:sldMk cId="1609950940" sldId="406"/>
        </pc:sldMkLst>
        <pc:spChg chg="mod">
          <ac:chgData name="Nancy Tagliaferro" userId="2012adce-6608-4acf-8f09-424aa9b7d6f7" providerId="ADAL" clId="{33469841-E990-457C-9379-F4353D1D6B1F}" dt="2021-02-22T20:37:33.354" v="0"/>
          <ac:spMkLst>
            <pc:docMk/>
            <pc:sldMk cId="1609950940" sldId="406"/>
            <ac:spMk id="2" creationId="{00000000-0000-0000-0000-000000000000}"/>
          </ac:spMkLst>
        </pc:spChg>
        <pc:spChg chg="mod">
          <ac:chgData name="Nancy Tagliaferro" userId="2012adce-6608-4acf-8f09-424aa9b7d6f7" providerId="ADAL" clId="{33469841-E990-457C-9379-F4353D1D6B1F}" dt="2021-02-22T20:55:03.867" v="322" actId="27636"/>
          <ac:spMkLst>
            <pc:docMk/>
            <pc:sldMk cId="1609950940" sldId="406"/>
            <ac:spMk id="5" creationId="{00000000-0000-0000-0000-000000000000}"/>
          </ac:spMkLst>
        </pc:spChg>
        <pc:spChg chg="del mod">
          <ac:chgData name="Nancy Tagliaferro" userId="2012adce-6608-4acf-8f09-424aa9b7d6f7" providerId="ADAL" clId="{33469841-E990-457C-9379-F4353D1D6B1F}" dt="2021-03-02T15:55:24.841" v="3091" actId="21"/>
          <ac:spMkLst>
            <pc:docMk/>
            <pc:sldMk cId="1609950940" sldId="406"/>
            <ac:spMk id="8" creationId="{11B0DC88-4D20-4A04-A667-E58455860CFE}"/>
          </ac:spMkLst>
        </pc:spChg>
        <pc:spChg chg="mod">
          <ac:chgData name="Nancy Tagliaferro" userId="2012adce-6608-4acf-8f09-424aa9b7d6f7" providerId="ADAL" clId="{33469841-E990-457C-9379-F4353D1D6B1F}" dt="2021-02-23T14:29:59.755" v="462" actId="115"/>
          <ac:spMkLst>
            <pc:docMk/>
            <pc:sldMk cId="1609950940" sldId="406"/>
            <ac:spMk id="10" creationId="{00000000-0000-0000-0000-000000000000}"/>
          </ac:spMkLst>
        </pc:spChg>
        <pc:picChg chg="mod">
          <ac:chgData name="Nancy Tagliaferro" userId="2012adce-6608-4acf-8f09-424aa9b7d6f7" providerId="ADAL" clId="{33469841-E990-457C-9379-F4353D1D6B1F}" dt="2021-03-09T15:06:13.879" v="4271" actId="1076"/>
          <ac:picMkLst>
            <pc:docMk/>
            <pc:sldMk cId="1609950940" sldId="406"/>
            <ac:picMk id="9" creationId="{00000000-0000-0000-0000-000000000000}"/>
          </ac:picMkLst>
        </pc:picChg>
      </pc:sldChg>
      <pc:sldChg chg="addSp delSp modSp mod">
        <pc:chgData name="Nancy Tagliaferro" userId="2012adce-6608-4acf-8f09-424aa9b7d6f7" providerId="ADAL" clId="{33469841-E990-457C-9379-F4353D1D6B1F}" dt="2021-03-02T15:52:19.810" v="3061"/>
        <pc:sldMkLst>
          <pc:docMk/>
          <pc:sldMk cId="1634647720" sldId="412"/>
        </pc:sldMkLst>
        <pc:spChg chg="add del">
          <ac:chgData name="Nancy Tagliaferro" userId="2012adce-6608-4acf-8f09-424aa9b7d6f7" providerId="ADAL" clId="{33469841-E990-457C-9379-F4353D1D6B1F}" dt="2021-03-02T15:52:19.810" v="3061"/>
          <ac:spMkLst>
            <pc:docMk/>
            <pc:sldMk cId="1634647720" sldId="412"/>
            <ac:spMk id="2" creationId="{C335FC91-E965-4F87-9081-DD0223D5A103}"/>
          </ac:spMkLst>
        </pc:spChg>
        <pc:spChg chg="del">
          <ac:chgData name="Nancy Tagliaferro" userId="2012adce-6608-4acf-8f09-424aa9b7d6f7" providerId="ADAL" clId="{33469841-E990-457C-9379-F4353D1D6B1F}" dt="2021-03-02T14:14:03.895" v="2515" actId="478"/>
          <ac:spMkLst>
            <pc:docMk/>
            <pc:sldMk cId="1634647720" sldId="412"/>
            <ac:spMk id="3" creationId="{E6452969-B65B-4B8A-A042-4EEBE9B7F70E}"/>
          </ac:spMkLst>
        </pc:spChg>
        <pc:spChg chg="mod">
          <ac:chgData name="Nancy Tagliaferro" userId="2012adce-6608-4acf-8f09-424aa9b7d6f7" providerId="ADAL" clId="{33469841-E990-457C-9379-F4353D1D6B1F}" dt="2021-02-23T14:29:53.642" v="461" actId="115"/>
          <ac:spMkLst>
            <pc:docMk/>
            <pc:sldMk cId="1634647720" sldId="412"/>
            <ac:spMk id="5" creationId="{00000000-0000-0000-0000-000000000000}"/>
          </ac:spMkLst>
        </pc:spChg>
      </pc:sldChg>
      <pc:sldChg chg="addSp delSp modSp mod">
        <pc:chgData name="Nancy Tagliaferro" userId="2012adce-6608-4acf-8f09-424aa9b7d6f7" providerId="ADAL" clId="{33469841-E990-457C-9379-F4353D1D6B1F}" dt="2021-03-04T18:54:58.204" v="4208" actId="1076"/>
        <pc:sldMkLst>
          <pc:docMk/>
          <pc:sldMk cId="1245924653" sldId="414"/>
        </pc:sldMkLst>
        <pc:spChg chg="del mod">
          <ac:chgData name="Nancy Tagliaferro" userId="2012adce-6608-4acf-8f09-424aa9b7d6f7" providerId="ADAL" clId="{33469841-E990-457C-9379-F4353D1D6B1F}" dt="2021-03-02T15:25:05.072" v="2887" actId="21"/>
          <ac:spMkLst>
            <pc:docMk/>
            <pc:sldMk cId="1245924653" sldId="414"/>
            <ac:spMk id="2" creationId="{50C9EDA7-E2F5-47CE-8382-262088CBF15C}"/>
          </ac:spMkLst>
        </pc:spChg>
        <pc:spChg chg="mod">
          <ac:chgData name="Nancy Tagliaferro" userId="2012adce-6608-4acf-8f09-424aa9b7d6f7" providerId="ADAL" clId="{33469841-E990-457C-9379-F4353D1D6B1F}" dt="2021-03-04T18:46:30.059" v="4176" actId="1076"/>
          <ac:spMkLst>
            <pc:docMk/>
            <pc:sldMk cId="1245924653" sldId="414"/>
            <ac:spMk id="3" creationId="{487AFECE-13AA-456C-A60C-0418D5221DDE}"/>
          </ac:spMkLst>
        </pc:spChg>
        <pc:spChg chg="mod">
          <ac:chgData name="Nancy Tagliaferro" userId="2012adce-6608-4acf-8f09-424aa9b7d6f7" providerId="ADAL" clId="{33469841-E990-457C-9379-F4353D1D6B1F}" dt="2021-03-04T18:47:16.556" v="4183" actId="1076"/>
          <ac:spMkLst>
            <pc:docMk/>
            <pc:sldMk cId="1245924653" sldId="414"/>
            <ac:spMk id="6" creationId="{15507F61-BD4A-456D-8586-8ECF20526EB2}"/>
          </ac:spMkLst>
        </pc:spChg>
        <pc:spChg chg="mod">
          <ac:chgData name="Nancy Tagliaferro" userId="2012adce-6608-4acf-8f09-424aa9b7d6f7" providerId="ADAL" clId="{33469841-E990-457C-9379-F4353D1D6B1F}" dt="2021-03-04T18:46:33.341" v="4177" actId="1076"/>
          <ac:spMkLst>
            <pc:docMk/>
            <pc:sldMk cId="1245924653" sldId="414"/>
            <ac:spMk id="9" creationId="{00000000-0000-0000-0000-000000000000}"/>
          </ac:spMkLst>
        </pc:spChg>
        <pc:spChg chg="mod">
          <ac:chgData name="Nancy Tagliaferro" userId="2012adce-6608-4acf-8f09-424aa9b7d6f7" providerId="ADAL" clId="{33469841-E990-457C-9379-F4353D1D6B1F}" dt="2021-03-04T18:45:56.546" v="4168" actId="1076"/>
          <ac:spMkLst>
            <pc:docMk/>
            <pc:sldMk cId="1245924653" sldId="414"/>
            <ac:spMk id="10" creationId="{A638270E-5C73-4F3C-8290-3A7B87AE4F30}"/>
          </ac:spMkLst>
        </pc:spChg>
        <pc:spChg chg="add mod">
          <ac:chgData name="Nancy Tagliaferro" userId="2012adce-6608-4acf-8f09-424aa9b7d6f7" providerId="ADAL" clId="{33469841-E990-457C-9379-F4353D1D6B1F}" dt="2021-03-04T18:54:41.390" v="4207" actId="1076"/>
          <ac:spMkLst>
            <pc:docMk/>
            <pc:sldMk cId="1245924653" sldId="414"/>
            <ac:spMk id="11" creationId="{F8F16B1D-B85F-4C0B-8C8D-8BBF6C7599A1}"/>
          </ac:spMkLst>
        </pc:spChg>
        <pc:spChg chg="add mod">
          <ac:chgData name="Nancy Tagliaferro" userId="2012adce-6608-4acf-8f09-424aa9b7d6f7" providerId="ADAL" clId="{33469841-E990-457C-9379-F4353D1D6B1F}" dt="2021-03-04T18:48:43.611" v="4199" actId="1076"/>
          <ac:spMkLst>
            <pc:docMk/>
            <pc:sldMk cId="1245924653" sldId="414"/>
            <ac:spMk id="12" creationId="{C7393187-69D6-49E2-8681-B92C8F965EDD}"/>
          </ac:spMkLst>
        </pc:spChg>
        <pc:spChg chg="mod">
          <ac:chgData name="Nancy Tagliaferro" userId="2012adce-6608-4acf-8f09-424aa9b7d6f7" providerId="ADAL" clId="{33469841-E990-457C-9379-F4353D1D6B1F}" dt="2021-03-04T18:46:47.360" v="4179" actId="1076"/>
          <ac:spMkLst>
            <pc:docMk/>
            <pc:sldMk cId="1245924653" sldId="414"/>
            <ac:spMk id="15" creationId="{307EFB6F-3951-4703-96E9-E6C270335781}"/>
          </ac:spMkLst>
        </pc:spChg>
        <pc:spChg chg="mod">
          <ac:chgData name="Nancy Tagliaferro" userId="2012adce-6608-4acf-8f09-424aa9b7d6f7" providerId="ADAL" clId="{33469841-E990-457C-9379-F4353D1D6B1F}" dt="2021-02-22T20:37:33.354" v="0"/>
          <ac:spMkLst>
            <pc:docMk/>
            <pc:sldMk cId="1245924653" sldId="414"/>
            <ac:spMk id="16" creationId="{00000000-0000-0000-0000-000000000000}"/>
          </ac:spMkLst>
        </pc:spChg>
        <pc:spChg chg="add mod">
          <ac:chgData name="Nancy Tagliaferro" userId="2012adce-6608-4acf-8f09-424aa9b7d6f7" providerId="ADAL" clId="{33469841-E990-457C-9379-F4353D1D6B1F}" dt="2021-03-04T18:48:55.286" v="4200" actId="1076"/>
          <ac:spMkLst>
            <pc:docMk/>
            <pc:sldMk cId="1245924653" sldId="414"/>
            <ac:spMk id="16" creationId="{BA9B00BF-C69D-4FD4-AE11-95C60A786030}"/>
          </ac:spMkLst>
        </pc:spChg>
        <pc:spChg chg="mod">
          <ac:chgData name="Nancy Tagliaferro" userId="2012adce-6608-4acf-8f09-424aa9b7d6f7" providerId="ADAL" clId="{33469841-E990-457C-9379-F4353D1D6B1F}" dt="2021-02-23T14:35:00.701" v="506" actId="115"/>
          <ac:spMkLst>
            <pc:docMk/>
            <pc:sldMk cId="1245924653" sldId="414"/>
            <ac:spMk id="17" creationId="{00000000-0000-0000-0000-000000000000}"/>
          </ac:spMkLst>
        </pc:spChg>
        <pc:spChg chg="add mod">
          <ac:chgData name="Nancy Tagliaferro" userId="2012adce-6608-4acf-8f09-424aa9b7d6f7" providerId="ADAL" clId="{33469841-E990-457C-9379-F4353D1D6B1F}" dt="2021-03-04T18:47:46.888" v="4193" actId="20577"/>
          <ac:spMkLst>
            <pc:docMk/>
            <pc:sldMk cId="1245924653" sldId="414"/>
            <ac:spMk id="18" creationId="{572049A1-6801-408D-A3F3-14B8CF3474AA}"/>
          </ac:spMkLst>
        </pc:spChg>
        <pc:spChg chg="add del">
          <ac:chgData name="Nancy Tagliaferro" userId="2012adce-6608-4acf-8f09-424aa9b7d6f7" providerId="ADAL" clId="{33469841-E990-457C-9379-F4353D1D6B1F}" dt="2021-03-02T15:52:19.810" v="3061"/>
          <ac:spMkLst>
            <pc:docMk/>
            <pc:sldMk cId="1245924653" sldId="414"/>
            <ac:spMk id="19" creationId="{E9F5C774-1C61-4242-AF50-D20956376CDE}"/>
          </ac:spMkLst>
        </pc:spChg>
        <pc:spChg chg="mod">
          <ac:chgData name="Nancy Tagliaferro" userId="2012adce-6608-4acf-8f09-424aa9b7d6f7" providerId="ADAL" clId="{33469841-E990-457C-9379-F4353D1D6B1F}" dt="2021-03-04T18:45:40.606" v="4162" actId="1076"/>
          <ac:spMkLst>
            <pc:docMk/>
            <pc:sldMk cId="1245924653" sldId="414"/>
            <ac:spMk id="25" creationId="{00000000-0000-0000-0000-000000000000}"/>
          </ac:spMkLst>
        </pc:spChg>
        <pc:spChg chg="mod">
          <ac:chgData name="Nancy Tagliaferro" userId="2012adce-6608-4acf-8f09-424aa9b7d6f7" providerId="ADAL" clId="{33469841-E990-457C-9379-F4353D1D6B1F}" dt="2021-03-04T18:47:11.258" v="4182" actId="1076"/>
          <ac:spMkLst>
            <pc:docMk/>
            <pc:sldMk cId="1245924653" sldId="414"/>
            <ac:spMk id="26" creationId="{00000000-0000-0000-0000-000000000000}"/>
          </ac:spMkLst>
        </pc:spChg>
        <pc:spChg chg="mod">
          <ac:chgData name="Nancy Tagliaferro" userId="2012adce-6608-4acf-8f09-424aa9b7d6f7" providerId="ADAL" clId="{33469841-E990-457C-9379-F4353D1D6B1F}" dt="2021-03-04T18:54:58.204" v="4208" actId="1076"/>
          <ac:spMkLst>
            <pc:docMk/>
            <pc:sldMk cId="1245924653" sldId="414"/>
            <ac:spMk id="27" creationId="{00000000-0000-0000-0000-000000000000}"/>
          </ac:spMkLst>
        </pc:spChg>
        <pc:picChg chg="mod">
          <ac:chgData name="Nancy Tagliaferro" userId="2012adce-6608-4acf-8f09-424aa9b7d6f7" providerId="ADAL" clId="{33469841-E990-457C-9379-F4353D1D6B1F}" dt="2021-03-04T18:54:21.791" v="4202" actId="14100"/>
          <ac:picMkLst>
            <pc:docMk/>
            <pc:sldMk cId="1245924653" sldId="414"/>
            <ac:picMk id="4" creationId="{2962960F-E984-4AC4-8C97-D45B804712EF}"/>
          </ac:picMkLst>
        </pc:picChg>
        <pc:picChg chg="add mod">
          <ac:chgData name="Nancy Tagliaferro" userId="2012adce-6608-4acf-8f09-424aa9b7d6f7" providerId="ADAL" clId="{33469841-E990-457C-9379-F4353D1D6B1F}" dt="2021-03-04T18:54:36.792" v="4206" actId="1076"/>
          <ac:picMkLst>
            <pc:docMk/>
            <pc:sldMk cId="1245924653" sldId="414"/>
            <ac:picMk id="7" creationId="{122DCDB2-79E8-4EAF-A338-3BB77E3AB1B3}"/>
          </ac:picMkLst>
        </pc:picChg>
        <pc:picChg chg="mod">
          <ac:chgData name="Nancy Tagliaferro" userId="2012adce-6608-4acf-8f09-424aa9b7d6f7" providerId="ADAL" clId="{33469841-E990-457C-9379-F4353D1D6B1F}" dt="2021-03-04T18:47:27.777" v="4186" actId="14100"/>
          <ac:picMkLst>
            <pc:docMk/>
            <pc:sldMk cId="1245924653" sldId="414"/>
            <ac:picMk id="8" creationId="{00000000-0000-0000-0000-000000000000}"/>
          </ac:picMkLst>
        </pc:picChg>
        <pc:picChg chg="add del mod">
          <ac:chgData name="Nancy Tagliaferro" userId="2012adce-6608-4acf-8f09-424aa9b7d6f7" providerId="ADAL" clId="{33469841-E990-457C-9379-F4353D1D6B1F}" dt="2021-03-02T15:37:46.074" v="2941" actId="21"/>
          <ac:picMkLst>
            <pc:docMk/>
            <pc:sldMk cId="1245924653" sldId="414"/>
            <ac:picMk id="14" creationId="{822B7220-E1B8-4637-9719-33C5AC59D3A0}"/>
          </ac:picMkLst>
        </pc:picChg>
        <pc:picChg chg="add mod">
          <ac:chgData name="Nancy Tagliaferro" userId="2012adce-6608-4acf-8f09-424aa9b7d6f7" providerId="ADAL" clId="{33469841-E990-457C-9379-F4353D1D6B1F}" dt="2021-03-04T18:48:58.245" v="4201" actId="14100"/>
          <ac:picMkLst>
            <pc:docMk/>
            <pc:sldMk cId="1245924653" sldId="414"/>
            <ac:picMk id="22" creationId="{10346EDA-8F27-4BAE-943D-D028B4B8DBF8}"/>
          </ac:picMkLst>
        </pc:picChg>
        <pc:picChg chg="mod">
          <ac:chgData name="Nancy Tagliaferro" userId="2012adce-6608-4acf-8f09-424aa9b7d6f7" providerId="ADAL" clId="{33469841-E990-457C-9379-F4353D1D6B1F}" dt="2021-03-04T18:45:35.490" v="4161" actId="1076"/>
          <ac:picMkLst>
            <pc:docMk/>
            <pc:sldMk cId="1245924653" sldId="414"/>
            <ac:picMk id="31" creationId="{00000000-0000-0000-0000-000000000000}"/>
          </ac:picMkLst>
        </pc:picChg>
        <pc:picChg chg="mod">
          <ac:chgData name="Nancy Tagliaferro" userId="2012adce-6608-4acf-8f09-424aa9b7d6f7" providerId="ADAL" clId="{33469841-E990-457C-9379-F4353D1D6B1F}" dt="2021-03-04T18:47:24.823" v="4185" actId="14100"/>
          <ac:picMkLst>
            <pc:docMk/>
            <pc:sldMk cId="1245924653" sldId="414"/>
            <ac:picMk id="33" creationId="{10346EDA-8F27-4BAE-943D-D028B4B8DBF8}"/>
          </ac:picMkLst>
        </pc:picChg>
      </pc:sldChg>
      <pc:sldChg chg="delSp modSp mod">
        <pc:chgData name="Nancy Tagliaferro" userId="2012adce-6608-4acf-8f09-424aa9b7d6f7" providerId="ADAL" clId="{33469841-E990-457C-9379-F4353D1D6B1F}" dt="2021-03-05T18:54:24.662" v="4262" actId="27918"/>
        <pc:sldMkLst>
          <pc:docMk/>
          <pc:sldMk cId="417314883" sldId="415"/>
        </pc:sldMkLst>
        <pc:spChg chg="del mod">
          <ac:chgData name="Nancy Tagliaferro" userId="2012adce-6608-4acf-8f09-424aa9b7d6f7" providerId="ADAL" clId="{33469841-E990-457C-9379-F4353D1D6B1F}" dt="2021-03-02T15:58:50.601" v="3131" actId="21"/>
          <ac:spMkLst>
            <pc:docMk/>
            <pc:sldMk cId="417314883" sldId="415"/>
            <ac:spMk id="2" creationId="{C56FF904-9259-4734-9485-D66546AAB310}"/>
          </ac:spMkLst>
        </pc:spChg>
        <pc:spChg chg="mod">
          <ac:chgData name="Nancy Tagliaferro" userId="2012adce-6608-4acf-8f09-424aa9b7d6f7" providerId="ADAL" clId="{33469841-E990-457C-9379-F4353D1D6B1F}" dt="2021-02-23T14:31:03.780" v="475" actId="115"/>
          <ac:spMkLst>
            <pc:docMk/>
            <pc:sldMk cId="417314883" sldId="415"/>
            <ac:spMk id="3" creationId="{00000000-0000-0000-0000-000000000000}"/>
          </ac:spMkLst>
        </pc:spChg>
      </pc:sldChg>
      <pc:sldChg chg="addSp delSp modSp mod">
        <pc:chgData name="Nancy Tagliaferro" userId="2012adce-6608-4acf-8f09-424aa9b7d6f7" providerId="ADAL" clId="{33469841-E990-457C-9379-F4353D1D6B1F}" dt="2021-03-02T16:03:58.160" v="3164" actId="21"/>
        <pc:sldMkLst>
          <pc:docMk/>
          <pc:sldMk cId="2624503451" sldId="419"/>
        </pc:sldMkLst>
        <pc:spChg chg="del mod">
          <ac:chgData name="Nancy Tagliaferro" userId="2012adce-6608-4acf-8f09-424aa9b7d6f7" providerId="ADAL" clId="{33469841-E990-457C-9379-F4353D1D6B1F}" dt="2021-03-02T16:03:58.160" v="3164" actId="21"/>
          <ac:spMkLst>
            <pc:docMk/>
            <pc:sldMk cId="2624503451" sldId="419"/>
            <ac:spMk id="2" creationId="{1AAABF74-6F41-4915-9D4D-02517ED7B688}"/>
          </ac:spMkLst>
        </pc:spChg>
        <pc:spChg chg="mod">
          <ac:chgData name="Nancy Tagliaferro" userId="2012adce-6608-4acf-8f09-424aa9b7d6f7" providerId="ADAL" clId="{33469841-E990-457C-9379-F4353D1D6B1F}" dt="2021-02-23T14:35:26.754" v="509" actId="115"/>
          <ac:spMkLst>
            <pc:docMk/>
            <pc:sldMk cId="2624503451" sldId="419"/>
            <ac:spMk id="6" creationId="{00000000-0000-0000-0000-000000000000}"/>
          </ac:spMkLst>
        </pc:spChg>
        <pc:picChg chg="add mod">
          <ac:chgData name="Nancy Tagliaferro" userId="2012adce-6608-4acf-8f09-424aa9b7d6f7" providerId="ADAL" clId="{33469841-E990-457C-9379-F4353D1D6B1F}" dt="2021-02-23T14:36:05.338" v="511"/>
          <ac:picMkLst>
            <pc:docMk/>
            <pc:sldMk cId="2624503451" sldId="419"/>
            <ac:picMk id="5" creationId="{30DDDC1B-820A-4A10-80B5-F6A0F18BEC03}"/>
          </ac:picMkLst>
        </pc:picChg>
        <pc:picChg chg="del">
          <ac:chgData name="Nancy Tagliaferro" userId="2012adce-6608-4acf-8f09-424aa9b7d6f7" providerId="ADAL" clId="{33469841-E990-457C-9379-F4353D1D6B1F}" dt="2021-02-23T14:35:32.490" v="510" actId="21"/>
          <ac:picMkLst>
            <pc:docMk/>
            <pc:sldMk cId="2624503451" sldId="419"/>
            <ac:picMk id="7" creationId="{00000000-0000-0000-0000-000000000000}"/>
          </ac:picMkLst>
        </pc:picChg>
      </pc:sldChg>
      <pc:sldChg chg="delSp modSp mod">
        <pc:chgData name="Nancy Tagliaferro" userId="2012adce-6608-4acf-8f09-424aa9b7d6f7" providerId="ADAL" clId="{33469841-E990-457C-9379-F4353D1D6B1F}" dt="2021-03-02T15:56:07.049" v="3096" actId="1076"/>
        <pc:sldMkLst>
          <pc:docMk/>
          <pc:sldMk cId="3706934786" sldId="420"/>
        </pc:sldMkLst>
        <pc:spChg chg="mod">
          <ac:chgData name="Nancy Tagliaferro" userId="2012adce-6608-4acf-8f09-424aa9b7d6f7" providerId="ADAL" clId="{33469841-E990-457C-9379-F4353D1D6B1F}" dt="2021-02-23T14:30:18.301" v="467" actId="1076"/>
          <ac:spMkLst>
            <pc:docMk/>
            <pc:sldMk cId="3706934786" sldId="420"/>
            <ac:spMk id="3" creationId="{00000000-0000-0000-0000-000000000000}"/>
          </ac:spMkLst>
        </pc:spChg>
        <pc:spChg chg="del mod">
          <ac:chgData name="Nancy Tagliaferro" userId="2012adce-6608-4acf-8f09-424aa9b7d6f7" providerId="ADAL" clId="{33469841-E990-457C-9379-F4353D1D6B1F}" dt="2021-03-02T15:56:05.315" v="3095" actId="21"/>
          <ac:spMkLst>
            <pc:docMk/>
            <pc:sldMk cId="3706934786" sldId="420"/>
            <ac:spMk id="4" creationId="{5E0F9CA2-80DC-42E2-BC1E-D358F90D4852}"/>
          </ac:spMkLst>
        </pc:spChg>
        <pc:spChg chg="mod">
          <ac:chgData name="Nancy Tagliaferro" userId="2012adce-6608-4acf-8f09-424aa9b7d6f7" providerId="ADAL" clId="{33469841-E990-457C-9379-F4353D1D6B1F}" dt="2021-02-22T20:55:03.883" v="323" actId="27636"/>
          <ac:spMkLst>
            <pc:docMk/>
            <pc:sldMk cId="3706934786" sldId="420"/>
            <ac:spMk id="5" creationId="{00000000-0000-0000-0000-000000000000}"/>
          </ac:spMkLst>
        </pc:spChg>
        <pc:spChg chg="mod">
          <ac:chgData name="Nancy Tagliaferro" userId="2012adce-6608-4acf-8f09-424aa9b7d6f7" providerId="ADAL" clId="{33469841-E990-457C-9379-F4353D1D6B1F}" dt="2021-02-23T14:30:05.740" v="463" actId="115"/>
          <ac:spMkLst>
            <pc:docMk/>
            <pc:sldMk cId="3706934786" sldId="420"/>
            <ac:spMk id="6" creationId="{00000000-0000-0000-0000-000000000000}"/>
          </ac:spMkLst>
        </pc:spChg>
        <pc:picChg chg="mod">
          <ac:chgData name="Nancy Tagliaferro" userId="2012adce-6608-4acf-8f09-424aa9b7d6f7" providerId="ADAL" clId="{33469841-E990-457C-9379-F4353D1D6B1F}" dt="2021-02-23T14:30:12.706" v="466" actId="1076"/>
          <ac:picMkLst>
            <pc:docMk/>
            <pc:sldMk cId="3706934786" sldId="420"/>
            <ac:picMk id="12" creationId="{520E59DF-479F-44A9-AD01-5239EE888E48}"/>
          </ac:picMkLst>
        </pc:picChg>
        <pc:picChg chg="mod">
          <ac:chgData name="Nancy Tagliaferro" userId="2012adce-6608-4acf-8f09-424aa9b7d6f7" providerId="ADAL" clId="{33469841-E990-457C-9379-F4353D1D6B1F}" dt="2021-03-02T15:56:07.049" v="3096" actId="1076"/>
          <ac:picMkLst>
            <pc:docMk/>
            <pc:sldMk cId="3706934786" sldId="420"/>
            <ac:picMk id="15" creationId="{FE87F9ED-D272-442C-813D-F56E642A6EC7}"/>
          </ac:picMkLst>
        </pc:picChg>
      </pc:sldChg>
      <pc:sldChg chg="delSp modSp mod">
        <pc:chgData name="Nancy Tagliaferro" userId="2012adce-6608-4acf-8f09-424aa9b7d6f7" providerId="ADAL" clId="{33469841-E990-457C-9379-F4353D1D6B1F}" dt="2021-03-02T15:57:15.797" v="3110" actId="1076"/>
        <pc:sldMkLst>
          <pc:docMk/>
          <pc:sldMk cId="3883393375" sldId="421"/>
        </pc:sldMkLst>
        <pc:spChg chg="mod">
          <ac:chgData name="Nancy Tagliaferro" userId="2012adce-6608-4acf-8f09-424aa9b7d6f7" providerId="ADAL" clId="{33469841-E990-457C-9379-F4353D1D6B1F}" dt="2021-02-22T20:37:33.354" v="0"/>
          <ac:spMkLst>
            <pc:docMk/>
            <pc:sldMk cId="3883393375" sldId="421"/>
            <ac:spMk id="2" creationId="{00000000-0000-0000-0000-000000000000}"/>
          </ac:spMkLst>
        </pc:spChg>
        <pc:spChg chg="mod">
          <ac:chgData name="Nancy Tagliaferro" userId="2012adce-6608-4acf-8f09-424aa9b7d6f7" providerId="ADAL" clId="{33469841-E990-457C-9379-F4353D1D6B1F}" dt="2021-02-22T20:37:33.354" v="0"/>
          <ac:spMkLst>
            <pc:docMk/>
            <pc:sldMk cId="3883393375" sldId="421"/>
            <ac:spMk id="3" creationId="{00000000-0000-0000-0000-000000000000}"/>
          </ac:spMkLst>
        </pc:spChg>
        <pc:spChg chg="del mod">
          <ac:chgData name="Nancy Tagliaferro" userId="2012adce-6608-4acf-8f09-424aa9b7d6f7" providerId="ADAL" clId="{33469841-E990-457C-9379-F4353D1D6B1F}" dt="2021-03-02T15:57:11.453" v="3109" actId="21"/>
          <ac:spMkLst>
            <pc:docMk/>
            <pc:sldMk cId="3883393375" sldId="421"/>
            <ac:spMk id="4" creationId="{54345AA7-D0E6-4BAB-B445-5186E0A907BA}"/>
          </ac:spMkLst>
        </pc:spChg>
        <pc:spChg chg="mod">
          <ac:chgData name="Nancy Tagliaferro" userId="2012adce-6608-4acf-8f09-424aa9b7d6f7" providerId="ADAL" clId="{33469841-E990-457C-9379-F4353D1D6B1F}" dt="2021-02-22T20:55:03.898" v="327" actId="27636"/>
          <ac:spMkLst>
            <pc:docMk/>
            <pc:sldMk cId="3883393375" sldId="421"/>
            <ac:spMk id="5" creationId="{00000000-0000-0000-0000-000000000000}"/>
          </ac:spMkLst>
        </pc:spChg>
        <pc:spChg chg="mod">
          <ac:chgData name="Nancy Tagliaferro" userId="2012adce-6608-4acf-8f09-424aa9b7d6f7" providerId="ADAL" clId="{33469841-E990-457C-9379-F4353D1D6B1F}" dt="2021-02-23T14:30:37.746" v="470" actId="115"/>
          <ac:spMkLst>
            <pc:docMk/>
            <pc:sldMk cId="3883393375" sldId="421"/>
            <ac:spMk id="7" creationId="{00000000-0000-0000-0000-000000000000}"/>
          </ac:spMkLst>
        </pc:spChg>
        <pc:picChg chg="mod">
          <ac:chgData name="Nancy Tagliaferro" userId="2012adce-6608-4acf-8f09-424aa9b7d6f7" providerId="ADAL" clId="{33469841-E990-457C-9379-F4353D1D6B1F}" dt="2021-03-02T15:57:15.797" v="3110" actId="1076"/>
          <ac:picMkLst>
            <pc:docMk/>
            <pc:sldMk cId="3883393375" sldId="421"/>
            <ac:picMk id="18" creationId="{C0BB7DE0-82B7-4EBE-BB9E-EB029DFA8996}"/>
          </ac:picMkLst>
        </pc:picChg>
        <pc:picChg chg="mod">
          <ac:chgData name="Nancy Tagliaferro" userId="2012adce-6608-4acf-8f09-424aa9b7d6f7" providerId="ADAL" clId="{33469841-E990-457C-9379-F4353D1D6B1F}" dt="2021-02-23T14:30:38.395" v="471" actId="1076"/>
          <ac:picMkLst>
            <pc:docMk/>
            <pc:sldMk cId="3883393375" sldId="421"/>
            <ac:picMk id="20" creationId="{DD56D9CB-A269-4A34-97D6-E2D2DED64139}"/>
          </ac:picMkLst>
        </pc:picChg>
      </pc:sldChg>
      <pc:sldChg chg="delSp modSp mod">
        <pc:chgData name="Nancy Tagliaferro" userId="2012adce-6608-4acf-8f09-424aa9b7d6f7" providerId="ADAL" clId="{33469841-E990-457C-9379-F4353D1D6B1F}" dt="2021-03-02T15:56:25.816" v="3099" actId="21"/>
        <pc:sldMkLst>
          <pc:docMk/>
          <pc:sldMk cId="1737083018" sldId="422"/>
        </pc:sldMkLst>
        <pc:spChg chg="mod">
          <ac:chgData name="Nancy Tagliaferro" userId="2012adce-6608-4acf-8f09-424aa9b7d6f7" providerId="ADAL" clId="{33469841-E990-457C-9379-F4353D1D6B1F}" dt="2021-02-22T20:37:33.354" v="0"/>
          <ac:spMkLst>
            <pc:docMk/>
            <pc:sldMk cId="1737083018" sldId="422"/>
            <ac:spMk id="2" creationId="{00000000-0000-0000-0000-000000000000}"/>
          </ac:spMkLst>
        </pc:spChg>
        <pc:spChg chg="mod">
          <ac:chgData name="Nancy Tagliaferro" userId="2012adce-6608-4acf-8f09-424aa9b7d6f7" providerId="ADAL" clId="{33469841-E990-457C-9379-F4353D1D6B1F}" dt="2021-02-23T14:30:31.891" v="469" actId="1076"/>
          <ac:spMkLst>
            <pc:docMk/>
            <pc:sldMk cId="1737083018" sldId="422"/>
            <ac:spMk id="3" creationId="{00000000-0000-0000-0000-000000000000}"/>
          </ac:spMkLst>
        </pc:spChg>
        <pc:spChg chg="del mod">
          <ac:chgData name="Nancy Tagliaferro" userId="2012adce-6608-4acf-8f09-424aa9b7d6f7" providerId="ADAL" clId="{33469841-E990-457C-9379-F4353D1D6B1F}" dt="2021-03-02T15:56:25.816" v="3099" actId="21"/>
          <ac:spMkLst>
            <pc:docMk/>
            <pc:sldMk cId="1737083018" sldId="422"/>
            <ac:spMk id="4" creationId="{195CB7D3-E5E2-4970-876D-33BD8F93EEAF}"/>
          </ac:spMkLst>
        </pc:spChg>
        <pc:spChg chg="mod">
          <ac:chgData name="Nancy Tagliaferro" userId="2012adce-6608-4acf-8f09-424aa9b7d6f7" providerId="ADAL" clId="{33469841-E990-457C-9379-F4353D1D6B1F}" dt="2021-02-22T20:55:03.883" v="326" actId="27636"/>
          <ac:spMkLst>
            <pc:docMk/>
            <pc:sldMk cId="1737083018" sldId="422"/>
            <ac:spMk id="5" creationId="{00000000-0000-0000-0000-000000000000}"/>
          </ac:spMkLst>
        </pc:spChg>
        <pc:spChg chg="mod">
          <ac:chgData name="Nancy Tagliaferro" userId="2012adce-6608-4acf-8f09-424aa9b7d6f7" providerId="ADAL" clId="{33469841-E990-457C-9379-F4353D1D6B1F}" dt="2021-02-23T14:30:25.211" v="468" actId="115"/>
          <ac:spMkLst>
            <pc:docMk/>
            <pc:sldMk cId="1737083018" sldId="422"/>
            <ac:spMk id="6" creationId="{00000000-0000-0000-0000-000000000000}"/>
          </ac:spMkLst>
        </pc:spChg>
      </pc:sldChg>
      <pc:sldChg chg="addSp delSp modSp mod">
        <pc:chgData name="Nancy Tagliaferro" userId="2012adce-6608-4acf-8f09-424aa9b7d6f7" providerId="ADAL" clId="{33469841-E990-457C-9379-F4353D1D6B1F}" dt="2021-03-04T18:43:02.534" v="4149" actId="20577"/>
        <pc:sldMkLst>
          <pc:docMk/>
          <pc:sldMk cId="936374057" sldId="426"/>
        </pc:sldMkLst>
        <pc:spChg chg="del mod">
          <ac:chgData name="Nancy Tagliaferro" userId="2012adce-6608-4acf-8f09-424aa9b7d6f7" providerId="ADAL" clId="{33469841-E990-457C-9379-F4353D1D6B1F}" dt="2021-03-02T15:12:31.782" v="2725" actId="21"/>
          <ac:spMkLst>
            <pc:docMk/>
            <pc:sldMk cId="936374057" sldId="426"/>
            <ac:spMk id="2" creationId="{CD636953-A774-4A06-9FC8-5F83F2C4987E}"/>
          </ac:spMkLst>
        </pc:spChg>
        <pc:spChg chg="add del">
          <ac:chgData name="Nancy Tagliaferro" userId="2012adce-6608-4acf-8f09-424aa9b7d6f7" providerId="ADAL" clId="{33469841-E990-457C-9379-F4353D1D6B1F}" dt="2021-03-02T15:52:19.810" v="3061"/>
          <ac:spMkLst>
            <pc:docMk/>
            <pc:sldMk cId="936374057" sldId="426"/>
            <ac:spMk id="3" creationId="{31B2B2E3-5F48-43B2-B915-D9E1C84C57B0}"/>
          </ac:spMkLst>
        </pc:spChg>
        <pc:spChg chg="mod">
          <ac:chgData name="Nancy Tagliaferro" userId="2012adce-6608-4acf-8f09-424aa9b7d6f7" providerId="ADAL" clId="{33469841-E990-457C-9379-F4353D1D6B1F}" dt="2021-03-02T15:11:35.366" v="2721" actId="20577"/>
          <ac:spMkLst>
            <pc:docMk/>
            <pc:sldMk cId="936374057" sldId="426"/>
            <ac:spMk id="7" creationId="{00000000-0000-0000-0000-000000000000}"/>
          </ac:spMkLst>
        </pc:spChg>
        <pc:spChg chg="mod">
          <ac:chgData name="Nancy Tagliaferro" userId="2012adce-6608-4acf-8f09-424aa9b7d6f7" providerId="ADAL" clId="{33469841-E990-457C-9379-F4353D1D6B1F}" dt="2021-03-02T15:11:30.144" v="2715" actId="20577"/>
          <ac:spMkLst>
            <pc:docMk/>
            <pc:sldMk cId="936374057" sldId="426"/>
            <ac:spMk id="8" creationId="{00000000-0000-0000-0000-000000000000}"/>
          </ac:spMkLst>
        </pc:spChg>
        <pc:spChg chg="mod">
          <ac:chgData name="Nancy Tagliaferro" userId="2012adce-6608-4acf-8f09-424aa9b7d6f7" providerId="ADAL" clId="{33469841-E990-457C-9379-F4353D1D6B1F}" dt="2021-03-04T18:43:02.534" v="4149" actId="20577"/>
          <ac:spMkLst>
            <pc:docMk/>
            <pc:sldMk cId="936374057" sldId="426"/>
            <ac:spMk id="9" creationId="{00000000-0000-0000-0000-000000000000}"/>
          </ac:spMkLst>
        </pc:spChg>
      </pc:sldChg>
      <pc:sldChg chg="delSp modSp del mod">
        <pc:chgData name="Nancy Tagliaferro" userId="2012adce-6608-4acf-8f09-424aa9b7d6f7" providerId="ADAL" clId="{33469841-E990-457C-9379-F4353D1D6B1F}" dt="2021-03-02T15:00:51.569" v="2627" actId="2696"/>
        <pc:sldMkLst>
          <pc:docMk/>
          <pc:sldMk cId="2914519936" sldId="427"/>
        </pc:sldMkLst>
        <pc:spChg chg="del">
          <ac:chgData name="Nancy Tagliaferro" userId="2012adce-6608-4acf-8f09-424aa9b7d6f7" providerId="ADAL" clId="{33469841-E990-457C-9379-F4353D1D6B1F}" dt="2021-03-02T14:58:05.342" v="2571" actId="478"/>
          <ac:spMkLst>
            <pc:docMk/>
            <pc:sldMk cId="2914519936" sldId="427"/>
            <ac:spMk id="4" creationId="{725988D2-BD77-4758-8BBB-EF12D56ED3B9}"/>
          </ac:spMkLst>
        </pc:spChg>
        <pc:spChg chg="mod">
          <ac:chgData name="Nancy Tagliaferro" userId="2012adce-6608-4acf-8f09-424aa9b7d6f7" providerId="ADAL" clId="{33469841-E990-457C-9379-F4353D1D6B1F}" dt="2021-02-23T14:31:44.270" v="479" actId="115"/>
          <ac:spMkLst>
            <pc:docMk/>
            <pc:sldMk cId="2914519936" sldId="427"/>
            <ac:spMk id="5" creationId="{00000000-0000-0000-0000-000000000000}"/>
          </ac:spMkLst>
        </pc:spChg>
      </pc:sldChg>
      <pc:sldChg chg="delSp modSp mod">
        <pc:chgData name="Nancy Tagliaferro" userId="2012adce-6608-4acf-8f09-424aa9b7d6f7" providerId="ADAL" clId="{33469841-E990-457C-9379-F4353D1D6B1F}" dt="2021-03-02T15:54:57.821" v="3084" actId="21"/>
        <pc:sldMkLst>
          <pc:docMk/>
          <pc:sldMk cId="3718064801" sldId="428"/>
        </pc:sldMkLst>
        <pc:spChg chg="mod">
          <ac:chgData name="Nancy Tagliaferro" userId="2012adce-6608-4acf-8f09-424aa9b7d6f7" providerId="ADAL" clId="{33469841-E990-457C-9379-F4353D1D6B1F}" dt="2021-02-22T20:37:33.354" v="0"/>
          <ac:spMkLst>
            <pc:docMk/>
            <pc:sldMk cId="3718064801" sldId="428"/>
            <ac:spMk id="2" creationId="{00000000-0000-0000-0000-000000000000}"/>
          </ac:spMkLst>
        </pc:spChg>
        <pc:spChg chg="mod">
          <ac:chgData name="Nancy Tagliaferro" userId="2012adce-6608-4acf-8f09-424aa9b7d6f7" providerId="ADAL" clId="{33469841-E990-457C-9379-F4353D1D6B1F}" dt="2021-03-01T19:51:49.253" v="727" actId="20577"/>
          <ac:spMkLst>
            <pc:docMk/>
            <pc:sldMk cId="3718064801" sldId="428"/>
            <ac:spMk id="3" creationId="{00000000-0000-0000-0000-000000000000}"/>
          </ac:spMkLst>
        </pc:spChg>
        <pc:spChg chg="del mod">
          <ac:chgData name="Nancy Tagliaferro" userId="2012adce-6608-4acf-8f09-424aa9b7d6f7" providerId="ADAL" clId="{33469841-E990-457C-9379-F4353D1D6B1F}" dt="2021-03-02T15:54:57.821" v="3084" actId="21"/>
          <ac:spMkLst>
            <pc:docMk/>
            <pc:sldMk cId="3718064801" sldId="428"/>
            <ac:spMk id="4" creationId="{30BF963B-E19D-4E0A-B3CE-80E433DE273E}"/>
          </ac:spMkLst>
        </pc:spChg>
        <pc:spChg chg="mod">
          <ac:chgData name="Nancy Tagliaferro" userId="2012adce-6608-4acf-8f09-424aa9b7d6f7" providerId="ADAL" clId="{33469841-E990-457C-9379-F4353D1D6B1F}" dt="2021-02-23T14:29:40.926" v="459" actId="115"/>
          <ac:spMkLst>
            <pc:docMk/>
            <pc:sldMk cId="3718064801" sldId="428"/>
            <ac:spMk id="5" creationId="{00000000-0000-0000-0000-000000000000}"/>
          </ac:spMkLst>
        </pc:spChg>
      </pc:sldChg>
      <pc:sldChg chg="addSp delSp modSp mod setBg chgLayout">
        <pc:chgData name="Nancy Tagliaferro" userId="2012adce-6608-4acf-8f09-424aa9b7d6f7" providerId="ADAL" clId="{33469841-E990-457C-9379-F4353D1D6B1F}" dt="2021-03-02T16:08:06.840" v="3197" actId="1076"/>
        <pc:sldMkLst>
          <pc:docMk/>
          <pc:sldMk cId="1241936264" sldId="429"/>
        </pc:sldMkLst>
        <pc:spChg chg="add del mod">
          <ac:chgData name="Nancy Tagliaferro" userId="2012adce-6608-4acf-8f09-424aa9b7d6f7" providerId="ADAL" clId="{33469841-E990-457C-9379-F4353D1D6B1F}" dt="2021-02-22T21:04:39.643" v="407" actId="207"/>
          <ac:spMkLst>
            <pc:docMk/>
            <pc:sldMk cId="1241936264" sldId="429"/>
            <ac:spMk id="2" creationId="{00000000-0000-0000-0000-000000000000}"/>
          </ac:spMkLst>
        </pc:spChg>
        <pc:spChg chg="add mod ord">
          <ac:chgData name="Nancy Tagliaferro" userId="2012adce-6608-4acf-8f09-424aa9b7d6f7" providerId="ADAL" clId="{33469841-E990-457C-9379-F4353D1D6B1F}" dt="2021-03-02T16:07:59.870" v="3196" actId="255"/>
          <ac:spMkLst>
            <pc:docMk/>
            <pc:sldMk cId="1241936264" sldId="429"/>
            <ac:spMk id="2" creationId="{54FDA5A5-9715-40E5-B9CA-85834791F44E}"/>
          </ac:spMkLst>
        </pc:spChg>
        <pc:spChg chg="del mod ord">
          <ac:chgData name="Nancy Tagliaferro" userId="2012adce-6608-4acf-8f09-424aa9b7d6f7" providerId="ADAL" clId="{33469841-E990-457C-9379-F4353D1D6B1F}" dt="2021-03-02T14:12:26.311" v="2472" actId="478"/>
          <ac:spMkLst>
            <pc:docMk/>
            <pc:sldMk cId="1241936264" sldId="429"/>
            <ac:spMk id="3" creationId="{512858A3-429C-423F-8CAA-A3781B0F5B20}"/>
          </ac:spMkLst>
        </pc:spChg>
        <pc:spChg chg="del mod">
          <ac:chgData name="Nancy Tagliaferro" userId="2012adce-6608-4acf-8f09-424aa9b7d6f7" providerId="ADAL" clId="{33469841-E990-457C-9379-F4353D1D6B1F}" dt="2021-02-23T14:25:45.673" v="433" actId="700"/>
          <ac:spMkLst>
            <pc:docMk/>
            <pc:sldMk cId="1241936264" sldId="429"/>
            <ac:spMk id="4" creationId="{00000000-0000-0000-0000-000000000000}"/>
          </ac:spMkLst>
        </pc:spChg>
        <pc:spChg chg="add del">
          <ac:chgData name="Nancy Tagliaferro" userId="2012adce-6608-4acf-8f09-424aa9b7d6f7" providerId="ADAL" clId="{33469841-E990-457C-9379-F4353D1D6B1F}" dt="2021-03-02T15:52:19.810" v="3061"/>
          <ac:spMkLst>
            <pc:docMk/>
            <pc:sldMk cId="1241936264" sldId="429"/>
            <ac:spMk id="4" creationId="{2B661D65-8BAF-4628-B2B1-BDE548F7582E}"/>
          </ac:spMkLst>
        </pc:spChg>
        <pc:spChg chg="add mod">
          <ac:chgData name="Nancy Tagliaferro" userId="2012adce-6608-4acf-8f09-424aa9b7d6f7" providerId="ADAL" clId="{33469841-E990-457C-9379-F4353D1D6B1F}" dt="2021-03-02T16:08:06.840" v="3197" actId="1076"/>
          <ac:spMkLst>
            <pc:docMk/>
            <pc:sldMk cId="1241936264" sldId="429"/>
            <ac:spMk id="5" creationId="{7C5A3E49-D779-4C0B-AA21-F0B991EF0562}"/>
          </ac:spMkLst>
        </pc:spChg>
        <pc:spChg chg="del mod">
          <ac:chgData name="Nancy Tagliaferro" userId="2012adce-6608-4acf-8f09-424aa9b7d6f7" providerId="ADAL" clId="{33469841-E990-457C-9379-F4353D1D6B1F}" dt="2021-02-23T14:25:45.673" v="433" actId="700"/>
          <ac:spMkLst>
            <pc:docMk/>
            <pc:sldMk cId="1241936264" sldId="429"/>
            <ac:spMk id="6" creationId="{00000000-0000-0000-0000-000000000000}"/>
          </ac:spMkLst>
        </pc:spChg>
      </pc:sldChg>
      <pc:sldChg chg="addSp delSp modSp mod">
        <pc:chgData name="Nancy Tagliaferro" userId="2012adce-6608-4acf-8f09-424aa9b7d6f7" providerId="ADAL" clId="{33469841-E990-457C-9379-F4353D1D6B1F}" dt="2021-03-02T15:52:19.810" v="3061"/>
        <pc:sldMkLst>
          <pc:docMk/>
          <pc:sldMk cId="3087041464" sldId="430"/>
        </pc:sldMkLst>
        <pc:spChg chg="add del">
          <ac:chgData name="Nancy Tagliaferro" userId="2012adce-6608-4acf-8f09-424aa9b7d6f7" providerId="ADAL" clId="{33469841-E990-457C-9379-F4353D1D6B1F}" dt="2021-03-02T15:52:19.810" v="3061"/>
          <ac:spMkLst>
            <pc:docMk/>
            <pc:sldMk cId="3087041464" sldId="430"/>
            <ac:spMk id="2" creationId="{8F424DEA-9385-4C8D-950E-B5C18F39775F}"/>
          </ac:spMkLst>
        </pc:spChg>
        <pc:spChg chg="del mod">
          <ac:chgData name="Nancy Tagliaferro" userId="2012adce-6608-4acf-8f09-424aa9b7d6f7" providerId="ADAL" clId="{33469841-E990-457C-9379-F4353D1D6B1F}" dt="2021-03-02T15:01:35.946" v="2631" actId="21"/>
          <ac:spMkLst>
            <pc:docMk/>
            <pc:sldMk cId="3087041464" sldId="430"/>
            <ac:spMk id="5" creationId="{2480AFED-A980-4102-A6DD-201F9D19A7E0}"/>
          </ac:spMkLst>
        </pc:spChg>
        <pc:spChg chg="mod">
          <ac:chgData name="Nancy Tagliaferro" userId="2012adce-6608-4acf-8f09-424aa9b7d6f7" providerId="ADAL" clId="{33469841-E990-457C-9379-F4353D1D6B1F}" dt="2021-03-02T15:04:07.012" v="2674" actId="1076"/>
          <ac:spMkLst>
            <pc:docMk/>
            <pc:sldMk cId="3087041464" sldId="430"/>
            <ac:spMk id="6" creationId="{6CFE5F6D-08A5-415D-A686-DE2547C89F7A}"/>
          </ac:spMkLst>
        </pc:spChg>
        <pc:spChg chg="mod">
          <ac:chgData name="Nancy Tagliaferro" userId="2012adce-6608-4acf-8f09-424aa9b7d6f7" providerId="ADAL" clId="{33469841-E990-457C-9379-F4353D1D6B1F}" dt="2021-03-02T15:02:11.740" v="2657" actId="14100"/>
          <ac:spMkLst>
            <pc:docMk/>
            <pc:sldMk cId="3087041464" sldId="430"/>
            <ac:spMk id="7" creationId="{7C1752C5-F3ED-4268-833C-F545E1234C07}"/>
          </ac:spMkLst>
        </pc:spChg>
        <pc:spChg chg="mod">
          <ac:chgData name="Nancy Tagliaferro" userId="2012adce-6608-4acf-8f09-424aa9b7d6f7" providerId="ADAL" clId="{33469841-E990-457C-9379-F4353D1D6B1F}" dt="2021-03-02T15:06:58.520" v="2692" actId="1076"/>
          <ac:spMkLst>
            <pc:docMk/>
            <pc:sldMk cId="3087041464" sldId="430"/>
            <ac:spMk id="8" creationId="{58081348-1AE9-4149-8606-5D8EC587994C}"/>
          </ac:spMkLst>
        </pc:spChg>
        <pc:spChg chg="del">
          <ac:chgData name="Nancy Tagliaferro" userId="2012adce-6608-4acf-8f09-424aa9b7d6f7" providerId="ADAL" clId="{33469841-E990-457C-9379-F4353D1D6B1F}" dt="2021-03-02T14:58:21.965" v="2578" actId="478"/>
          <ac:spMkLst>
            <pc:docMk/>
            <pc:sldMk cId="3087041464" sldId="430"/>
            <ac:spMk id="9" creationId="{5D4C6B9D-B9E3-4987-BB63-E1F7334E23E1}"/>
          </ac:spMkLst>
        </pc:spChg>
        <pc:spChg chg="mod">
          <ac:chgData name="Nancy Tagliaferro" userId="2012adce-6608-4acf-8f09-424aa9b7d6f7" providerId="ADAL" clId="{33469841-E990-457C-9379-F4353D1D6B1F}" dt="2021-02-23T14:31:59.401" v="480" actId="115"/>
          <ac:spMkLst>
            <pc:docMk/>
            <pc:sldMk cId="3087041464" sldId="430"/>
            <ac:spMk id="10" creationId="{00000000-0000-0000-0000-000000000000}"/>
          </ac:spMkLst>
        </pc:spChg>
        <pc:graphicFrameChg chg="mod">
          <ac:chgData name="Nancy Tagliaferro" userId="2012adce-6608-4acf-8f09-424aa9b7d6f7" providerId="ADAL" clId="{33469841-E990-457C-9379-F4353D1D6B1F}" dt="2021-03-02T15:10:13.288" v="2704"/>
          <ac:graphicFrameMkLst>
            <pc:docMk/>
            <pc:sldMk cId="3087041464" sldId="430"/>
            <ac:graphicFrameMk id="4" creationId="{DD516B7B-89F4-4421-BADF-340056F9D26A}"/>
          </ac:graphicFrameMkLst>
        </pc:graphicFrameChg>
      </pc:sldChg>
      <pc:sldChg chg="addSp delSp modSp mod">
        <pc:chgData name="Nancy Tagliaferro" userId="2012adce-6608-4acf-8f09-424aa9b7d6f7" providerId="ADAL" clId="{33469841-E990-457C-9379-F4353D1D6B1F}" dt="2021-03-02T15:52:19.810" v="3061"/>
        <pc:sldMkLst>
          <pc:docMk/>
          <pc:sldMk cId="335587451" sldId="431"/>
        </pc:sldMkLst>
        <pc:spChg chg="del">
          <ac:chgData name="Nancy Tagliaferro" userId="2012adce-6608-4acf-8f09-424aa9b7d6f7" providerId="ADAL" clId="{33469841-E990-457C-9379-F4353D1D6B1F}" dt="2021-03-02T14:58:33.522" v="2585" actId="478"/>
          <ac:spMkLst>
            <pc:docMk/>
            <pc:sldMk cId="335587451" sldId="431"/>
            <ac:spMk id="2" creationId="{F7EB338D-079E-4C86-9AC5-4BA57AD103DD}"/>
          </ac:spMkLst>
        </pc:spChg>
        <pc:spChg chg="mod">
          <ac:chgData name="Nancy Tagliaferro" userId="2012adce-6608-4acf-8f09-424aa9b7d6f7" providerId="ADAL" clId="{33469841-E990-457C-9379-F4353D1D6B1F}" dt="2021-02-22T20:37:33.354" v="0"/>
          <ac:spMkLst>
            <pc:docMk/>
            <pc:sldMk cId="335587451" sldId="431"/>
            <ac:spMk id="3" creationId="{00000000-0000-0000-0000-000000000000}"/>
          </ac:spMkLst>
        </pc:spChg>
        <pc:spChg chg="add del">
          <ac:chgData name="Nancy Tagliaferro" userId="2012adce-6608-4acf-8f09-424aa9b7d6f7" providerId="ADAL" clId="{33469841-E990-457C-9379-F4353D1D6B1F}" dt="2021-03-02T15:52:19.810" v="3061"/>
          <ac:spMkLst>
            <pc:docMk/>
            <pc:sldMk cId="335587451" sldId="431"/>
            <ac:spMk id="3" creationId="{47E6228A-57E4-4FAE-936C-924CFEBDD3A4}"/>
          </ac:spMkLst>
        </pc:spChg>
        <pc:spChg chg="mod">
          <ac:chgData name="Nancy Tagliaferro" userId="2012adce-6608-4acf-8f09-424aa9b7d6f7" providerId="ADAL" clId="{33469841-E990-457C-9379-F4353D1D6B1F}" dt="2021-02-22T20:37:33.354" v="0"/>
          <ac:spMkLst>
            <pc:docMk/>
            <pc:sldMk cId="335587451" sldId="431"/>
            <ac:spMk id="4" creationId="{00000000-0000-0000-0000-000000000000}"/>
          </ac:spMkLst>
        </pc:spChg>
      </pc:sldChg>
      <pc:sldChg chg="addSp delSp modSp mod">
        <pc:chgData name="Nancy Tagliaferro" userId="2012adce-6608-4acf-8f09-424aa9b7d6f7" providerId="ADAL" clId="{33469841-E990-457C-9379-F4353D1D6B1F}" dt="2021-03-04T18:43:46.970" v="4157" actId="20577"/>
        <pc:sldMkLst>
          <pc:docMk/>
          <pc:sldMk cId="1905503459" sldId="432"/>
        </pc:sldMkLst>
        <pc:spChg chg="del">
          <ac:chgData name="Nancy Tagliaferro" userId="2012adce-6608-4acf-8f09-424aa9b7d6f7" providerId="ADAL" clId="{33469841-E990-457C-9379-F4353D1D6B1F}" dt="2021-03-02T14:58:42.098" v="2592" actId="478"/>
          <ac:spMkLst>
            <pc:docMk/>
            <pc:sldMk cId="1905503459" sldId="432"/>
            <ac:spMk id="2" creationId="{CEE6BDED-C955-4F36-9251-679DF432ACBE}"/>
          </ac:spMkLst>
        </pc:spChg>
        <pc:spChg chg="add del">
          <ac:chgData name="Nancy Tagliaferro" userId="2012adce-6608-4acf-8f09-424aa9b7d6f7" providerId="ADAL" clId="{33469841-E990-457C-9379-F4353D1D6B1F}" dt="2021-03-02T15:52:19.810" v="3061"/>
          <ac:spMkLst>
            <pc:docMk/>
            <pc:sldMk cId="1905503459" sldId="432"/>
            <ac:spMk id="3" creationId="{84D4EFB7-E704-478D-A2D8-5ADA46E4C455}"/>
          </ac:spMkLst>
        </pc:spChg>
        <pc:spChg chg="mod">
          <ac:chgData name="Nancy Tagliaferro" userId="2012adce-6608-4acf-8f09-424aa9b7d6f7" providerId="ADAL" clId="{33469841-E990-457C-9379-F4353D1D6B1F}" dt="2021-03-04T18:43:46.970" v="4157" actId="20577"/>
          <ac:spMkLst>
            <pc:docMk/>
            <pc:sldMk cId="1905503459" sldId="432"/>
            <ac:spMk id="7" creationId="{00000000-0000-0000-0000-000000000000}"/>
          </ac:spMkLst>
        </pc:spChg>
        <pc:spChg chg="mod">
          <ac:chgData name="Nancy Tagliaferro" userId="2012adce-6608-4acf-8f09-424aa9b7d6f7" providerId="ADAL" clId="{33469841-E990-457C-9379-F4353D1D6B1F}" dt="2021-03-02T15:13:52.375" v="2742" actId="1076"/>
          <ac:spMkLst>
            <pc:docMk/>
            <pc:sldMk cId="1905503459" sldId="432"/>
            <ac:spMk id="8" creationId="{00000000-0000-0000-0000-000000000000}"/>
          </ac:spMkLst>
        </pc:spChg>
        <pc:graphicFrameChg chg="mod">
          <ac:chgData name="Nancy Tagliaferro" userId="2012adce-6608-4acf-8f09-424aa9b7d6f7" providerId="ADAL" clId="{33469841-E990-457C-9379-F4353D1D6B1F}" dt="2021-03-02T15:13:28.285" v="2741" actId="1076"/>
          <ac:graphicFrameMkLst>
            <pc:docMk/>
            <pc:sldMk cId="1905503459" sldId="432"/>
            <ac:graphicFrameMk id="5" creationId="{00000000-0000-0000-0000-000000000000}"/>
          </ac:graphicFrameMkLst>
        </pc:graphicFrameChg>
      </pc:sldChg>
      <pc:sldChg chg="addSp delSp modSp del mod modClrScheme chgLayout">
        <pc:chgData name="Nancy Tagliaferro" userId="2012adce-6608-4acf-8f09-424aa9b7d6f7" providerId="ADAL" clId="{33469841-E990-457C-9379-F4353D1D6B1F}" dt="2021-03-02T15:24:47.171" v="2885" actId="2696"/>
        <pc:sldMkLst>
          <pc:docMk/>
          <pc:sldMk cId="1975643653" sldId="438"/>
        </pc:sldMkLst>
        <pc:spChg chg="del mod">
          <ac:chgData name="Nancy Tagliaferro" userId="2012adce-6608-4acf-8f09-424aa9b7d6f7" providerId="ADAL" clId="{33469841-E990-457C-9379-F4353D1D6B1F}" dt="2021-02-23T14:33:40.488" v="494" actId="21"/>
          <ac:spMkLst>
            <pc:docMk/>
            <pc:sldMk cId="1975643653" sldId="438"/>
            <ac:spMk id="2" creationId="{00000000-0000-0000-0000-000000000000}"/>
          </ac:spMkLst>
        </pc:spChg>
        <pc:spChg chg="mod ord">
          <ac:chgData name="Nancy Tagliaferro" userId="2012adce-6608-4acf-8f09-424aa9b7d6f7" providerId="ADAL" clId="{33469841-E990-457C-9379-F4353D1D6B1F}" dt="2021-03-02T14:58:59.441" v="2600" actId="20577"/>
          <ac:spMkLst>
            <pc:docMk/>
            <pc:sldMk cId="1975643653" sldId="438"/>
            <ac:spMk id="4" creationId="{B9E90485-229A-4958-A84F-04329B739062}"/>
          </ac:spMkLst>
        </pc:spChg>
        <pc:spChg chg="add del mod ord">
          <ac:chgData name="Nancy Tagliaferro" userId="2012adce-6608-4acf-8f09-424aa9b7d6f7" providerId="ADAL" clId="{33469841-E990-457C-9379-F4353D1D6B1F}" dt="2021-02-23T14:33:59.248" v="496"/>
          <ac:spMkLst>
            <pc:docMk/>
            <pc:sldMk cId="1975643653" sldId="438"/>
            <ac:spMk id="6" creationId="{D5BCEA44-61F8-4401-8DF4-1F16E6ACEEA8}"/>
          </ac:spMkLst>
        </pc:spChg>
        <pc:spChg chg="add mod">
          <ac:chgData name="Nancy Tagliaferro" userId="2012adce-6608-4acf-8f09-424aa9b7d6f7" providerId="ADAL" clId="{33469841-E990-457C-9379-F4353D1D6B1F}" dt="2021-02-23T14:34:53.060" v="505" actId="2085"/>
          <ac:spMkLst>
            <pc:docMk/>
            <pc:sldMk cId="1975643653" sldId="438"/>
            <ac:spMk id="7" creationId="{D8BFB0E3-09F5-4859-A387-9E16693DBB4A}"/>
          </ac:spMkLst>
        </pc:spChg>
      </pc:sldChg>
      <pc:sldChg chg="modSp del mod">
        <pc:chgData name="Nancy Tagliaferro" userId="2012adce-6608-4acf-8f09-424aa9b7d6f7" providerId="ADAL" clId="{33469841-E990-457C-9379-F4353D1D6B1F}" dt="2021-03-01T20:55:21.728" v="2114" actId="2696"/>
        <pc:sldMkLst>
          <pc:docMk/>
          <pc:sldMk cId="3241695953" sldId="439"/>
        </pc:sldMkLst>
        <pc:spChg chg="mod">
          <ac:chgData name="Nancy Tagliaferro" userId="2012adce-6608-4acf-8f09-424aa9b7d6f7" providerId="ADAL" clId="{33469841-E990-457C-9379-F4353D1D6B1F}" dt="2021-02-22T20:37:33.354" v="0"/>
          <ac:spMkLst>
            <pc:docMk/>
            <pc:sldMk cId="3241695953" sldId="439"/>
            <ac:spMk id="2" creationId="{00000000-0000-0000-0000-000000000000}"/>
          </ac:spMkLst>
        </pc:spChg>
        <pc:spChg chg="mod">
          <ac:chgData name="Nancy Tagliaferro" userId="2012adce-6608-4acf-8f09-424aa9b7d6f7" providerId="ADAL" clId="{33469841-E990-457C-9379-F4353D1D6B1F}" dt="2021-02-23T14:31:13.681" v="476" actId="115"/>
          <ac:spMkLst>
            <pc:docMk/>
            <pc:sldMk cId="3241695953" sldId="439"/>
            <ac:spMk id="4" creationId="{00000000-0000-0000-0000-000000000000}"/>
          </ac:spMkLst>
        </pc:spChg>
      </pc:sldChg>
      <pc:sldChg chg="addSp delSp modSp mod">
        <pc:chgData name="Nancy Tagliaferro" userId="2012adce-6608-4acf-8f09-424aa9b7d6f7" providerId="ADAL" clId="{33469841-E990-457C-9379-F4353D1D6B1F}" dt="2021-03-02T15:52:19.810" v="3061"/>
        <pc:sldMkLst>
          <pc:docMk/>
          <pc:sldMk cId="271065672" sldId="440"/>
        </pc:sldMkLst>
        <pc:spChg chg="mod">
          <ac:chgData name="Nancy Tagliaferro" userId="2012adce-6608-4acf-8f09-424aa9b7d6f7" providerId="ADAL" clId="{33469841-E990-457C-9379-F4353D1D6B1F}" dt="2021-02-22T20:37:33.354" v="0"/>
          <ac:spMkLst>
            <pc:docMk/>
            <pc:sldMk cId="271065672" sldId="440"/>
            <ac:spMk id="2" creationId="{00000000-0000-0000-0000-000000000000}"/>
          </ac:spMkLst>
        </pc:spChg>
        <pc:spChg chg="add del">
          <ac:chgData name="Nancy Tagliaferro" userId="2012adce-6608-4acf-8f09-424aa9b7d6f7" providerId="ADAL" clId="{33469841-E990-457C-9379-F4353D1D6B1F}" dt="2021-03-02T15:52:19.810" v="3061"/>
          <ac:spMkLst>
            <pc:docMk/>
            <pc:sldMk cId="271065672" sldId="440"/>
            <ac:spMk id="2" creationId="{F9B7A588-8ADA-401B-BDE3-7F7846F55626}"/>
          </ac:spMkLst>
        </pc:spChg>
        <pc:spChg chg="del mod">
          <ac:chgData name="Nancy Tagliaferro" userId="2012adce-6608-4acf-8f09-424aa9b7d6f7" providerId="ADAL" clId="{33469841-E990-457C-9379-F4353D1D6B1F}" dt="2021-03-02T14:12:21.273" v="2471" actId="478"/>
          <ac:spMkLst>
            <pc:docMk/>
            <pc:sldMk cId="271065672" sldId="440"/>
            <ac:spMk id="3" creationId="{CC12790B-211B-45DC-A2DE-6F7BF47E49BC}"/>
          </ac:spMkLst>
        </pc:spChg>
        <pc:spChg chg="mod">
          <ac:chgData name="Nancy Tagliaferro" userId="2012adce-6608-4acf-8f09-424aa9b7d6f7" providerId="ADAL" clId="{33469841-E990-457C-9379-F4353D1D6B1F}" dt="2021-03-02T14:59:51.778" v="2626" actId="14100"/>
          <ac:spMkLst>
            <pc:docMk/>
            <pc:sldMk cId="271065672" sldId="440"/>
            <ac:spMk id="4" creationId="{235D7CF6-D2C7-4A3C-A2D0-F8270E35084B}"/>
          </ac:spMkLst>
        </pc:spChg>
        <pc:spChg chg="mod">
          <ac:chgData name="Nancy Tagliaferro" userId="2012adce-6608-4acf-8f09-424aa9b7d6f7" providerId="ADAL" clId="{33469841-E990-457C-9379-F4353D1D6B1F}" dt="2021-02-23T14:31:22.057" v="477" actId="115"/>
          <ac:spMkLst>
            <pc:docMk/>
            <pc:sldMk cId="271065672" sldId="440"/>
            <ac:spMk id="5" creationId="{00000000-0000-0000-0000-000000000000}"/>
          </ac:spMkLst>
        </pc:spChg>
        <pc:spChg chg="mod">
          <ac:chgData name="Nancy Tagliaferro" userId="2012adce-6608-4acf-8f09-424aa9b7d6f7" providerId="ADAL" clId="{33469841-E990-457C-9379-F4353D1D6B1F}" dt="2021-03-02T13:36:39.571" v="2306" actId="207"/>
          <ac:spMkLst>
            <pc:docMk/>
            <pc:sldMk cId="271065672" sldId="440"/>
            <ac:spMk id="8" creationId="{9F1398B5-86C0-4B89-84E7-EB5EFFAD1E83}"/>
          </ac:spMkLst>
        </pc:spChg>
      </pc:sldChg>
      <pc:sldChg chg="delSp modSp add mod setBg">
        <pc:chgData name="Nancy Tagliaferro" userId="2012adce-6608-4acf-8f09-424aa9b7d6f7" providerId="ADAL" clId="{33469841-E990-457C-9379-F4353D1D6B1F}" dt="2021-03-02T15:52:33.301" v="3063" actId="21"/>
        <pc:sldMkLst>
          <pc:docMk/>
          <pc:sldMk cId="2107549484" sldId="441"/>
        </pc:sldMkLst>
        <pc:spChg chg="del mod">
          <ac:chgData name="Nancy Tagliaferro" userId="2012adce-6608-4acf-8f09-424aa9b7d6f7" providerId="ADAL" clId="{33469841-E990-457C-9379-F4353D1D6B1F}" dt="2021-03-02T15:52:33.301" v="3063" actId="21"/>
          <ac:spMkLst>
            <pc:docMk/>
            <pc:sldMk cId="2107549484" sldId="441"/>
            <ac:spMk id="3" creationId="{512858A3-429C-423F-8CAA-A3781B0F5B20}"/>
          </ac:spMkLst>
        </pc:spChg>
        <pc:spChg chg="mod">
          <ac:chgData name="Nancy Tagliaferro" userId="2012adce-6608-4acf-8f09-424aa9b7d6f7" providerId="ADAL" clId="{33469841-E990-457C-9379-F4353D1D6B1F}" dt="2021-02-23T16:15:08.287" v="638" actId="113"/>
          <ac:spMkLst>
            <pc:docMk/>
            <pc:sldMk cId="2107549484" sldId="441"/>
            <ac:spMk id="4" creationId="{00000000-0000-0000-0000-000000000000}"/>
          </ac:spMkLst>
        </pc:spChg>
        <pc:spChg chg="mod">
          <ac:chgData name="Nancy Tagliaferro" userId="2012adce-6608-4acf-8f09-424aa9b7d6f7" providerId="ADAL" clId="{33469841-E990-457C-9379-F4353D1D6B1F}" dt="2021-02-23T14:28:37.978" v="450" actId="115"/>
          <ac:spMkLst>
            <pc:docMk/>
            <pc:sldMk cId="2107549484" sldId="441"/>
            <ac:spMk id="6" creationId="{00000000-0000-0000-0000-000000000000}"/>
          </ac:spMkLst>
        </pc:spChg>
      </pc:sldChg>
      <pc:sldChg chg="addSp delSp modSp new mod ord">
        <pc:chgData name="Nancy Tagliaferro" userId="2012adce-6608-4acf-8f09-424aa9b7d6f7" providerId="ADAL" clId="{33469841-E990-457C-9379-F4353D1D6B1F}" dt="2021-03-09T15:06:01.033" v="4270" actId="1076"/>
        <pc:sldMkLst>
          <pc:docMk/>
          <pc:sldMk cId="464914820" sldId="442"/>
        </pc:sldMkLst>
        <pc:spChg chg="del mod">
          <ac:chgData name="Nancy Tagliaferro" userId="2012adce-6608-4acf-8f09-424aa9b7d6f7" providerId="ADAL" clId="{33469841-E990-457C-9379-F4353D1D6B1F}" dt="2021-03-02T15:57:27.346" v="3114" actId="21"/>
          <ac:spMkLst>
            <pc:docMk/>
            <pc:sldMk cId="464914820" sldId="442"/>
            <ac:spMk id="2" creationId="{112247A6-6670-4138-8A24-E7F059BBA003}"/>
          </ac:spMkLst>
        </pc:spChg>
        <pc:spChg chg="add mod">
          <ac:chgData name="Nancy Tagliaferro" userId="2012adce-6608-4acf-8f09-424aa9b7d6f7" providerId="ADAL" clId="{33469841-E990-457C-9379-F4353D1D6B1F}" dt="2021-03-04T18:15:02.130" v="3221" actId="1076"/>
          <ac:spMkLst>
            <pc:docMk/>
            <pc:sldMk cId="464914820" sldId="442"/>
            <ac:spMk id="4" creationId="{1A4BB67E-64A8-4B81-90BB-7ADE0E0CF1DC}"/>
          </ac:spMkLst>
        </pc:spChg>
        <pc:spChg chg="add mod">
          <ac:chgData name="Nancy Tagliaferro" userId="2012adce-6608-4acf-8f09-424aa9b7d6f7" providerId="ADAL" clId="{33469841-E990-457C-9379-F4353D1D6B1F}" dt="2021-03-04T18:17:09.742" v="3236" actId="1076"/>
          <ac:spMkLst>
            <pc:docMk/>
            <pc:sldMk cId="464914820" sldId="442"/>
            <ac:spMk id="8" creationId="{31FB6D97-688B-4C3E-B46B-6D887AC376CF}"/>
          </ac:spMkLst>
        </pc:spChg>
        <pc:spChg chg="add mod">
          <ac:chgData name="Nancy Tagliaferro" userId="2012adce-6608-4acf-8f09-424aa9b7d6f7" providerId="ADAL" clId="{33469841-E990-457C-9379-F4353D1D6B1F}" dt="2021-03-04T18:16:27.708" v="3232" actId="14100"/>
          <ac:spMkLst>
            <pc:docMk/>
            <pc:sldMk cId="464914820" sldId="442"/>
            <ac:spMk id="9" creationId="{B26A558B-EBE1-4C30-9871-F1F75EFE3351}"/>
          </ac:spMkLst>
        </pc:spChg>
        <pc:spChg chg="add mod">
          <ac:chgData name="Nancy Tagliaferro" userId="2012adce-6608-4acf-8f09-424aa9b7d6f7" providerId="ADAL" clId="{33469841-E990-457C-9379-F4353D1D6B1F}" dt="2021-03-02T13:28:42.779" v="2167" actId="1076"/>
          <ac:spMkLst>
            <pc:docMk/>
            <pc:sldMk cId="464914820" sldId="442"/>
            <ac:spMk id="10" creationId="{8F746F13-DEB1-4BAA-9AC8-627F3F578F47}"/>
          </ac:spMkLst>
        </pc:spChg>
        <pc:picChg chg="add mod">
          <ac:chgData name="Nancy Tagliaferro" userId="2012adce-6608-4acf-8f09-424aa9b7d6f7" providerId="ADAL" clId="{33469841-E990-457C-9379-F4353D1D6B1F}" dt="2021-03-09T15:06:01.033" v="4270" actId="1076"/>
          <ac:picMkLst>
            <pc:docMk/>
            <pc:sldMk cId="464914820" sldId="442"/>
            <ac:picMk id="3" creationId="{3487C028-5532-45F3-A806-367A6B128230}"/>
          </ac:picMkLst>
        </pc:picChg>
        <pc:picChg chg="add del mod">
          <ac:chgData name="Nancy Tagliaferro" userId="2012adce-6608-4acf-8f09-424aa9b7d6f7" providerId="ADAL" clId="{33469841-E990-457C-9379-F4353D1D6B1F}" dt="2021-03-04T18:06:54.774" v="3198" actId="21"/>
          <ac:picMkLst>
            <pc:docMk/>
            <pc:sldMk cId="464914820" sldId="442"/>
            <ac:picMk id="5" creationId="{CBE08AFE-8BE0-4F36-AE79-5DD1F3003420}"/>
          </ac:picMkLst>
        </pc:picChg>
        <pc:picChg chg="add mod">
          <ac:chgData name="Nancy Tagliaferro" userId="2012adce-6608-4acf-8f09-424aa9b7d6f7" providerId="ADAL" clId="{33469841-E990-457C-9379-F4353D1D6B1F}" dt="2021-03-04T18:14:53.357" v="3219" actId="1076"/>
          <ac:picMkLst>
            <pc:docMk/>
            <pc:sldMk cId="464914820" sldId="442"/>
            <ac:picMk id="6" creationId="{F89193E4-80A1-4FEC-8F8D-4CA3C1F763A1}"/>
          </ac:picMkLst>
        </pc:picChg>
        <pc:picChg chg="add del mod">
          <ac:chgData name="Nancy Tagliaferro" userId="2012adce-6608-4acf-8f09-424aa9b7d6f7" providerId="ADAL" clId="{33469841-E990-457C-9379-F4353D1D6B1F}" dt="2021-03-01T20:08:46.374" v="891"/>
          <ac:picMkLst>
            <pc:docMk/>
            <pc:sldMk cId="464914820" sldId="442"/>
            <ac:picMk id="7" creationId="{CE87E7D0-32C0-43CB-8588-D2FCC62552B2}"/>
          </ac:picMkLst>
        </pc:picChg>
        <pc:picChg chg="add mod">
          <ac:chgData name="Nancy Tagliaferro" userId="2012adce-6608-4acf-8f09-424aa9b7d6f7" providerId="ADAL" clId="{33469841-E990-457C-9379-F4353D1D6B1F}" dt="2021-03-04T18:17:03.194" v="3235" actId="1076"/>
          <ac:picMkLst>
            <pc:docMk/>
            <pc:sldMk cId="464914820" sldId="442"/>
            <ac:picMk id="7" creationId="{EC444547-DB96-469D-A002-4FF990959FAD}"/>
          </ac:picMkLst>
        </pc:picChg>
        <pc:picChg chg="add mod">
          <ac:chgData name="Nancy Tagliaferro" userId="2012adce-6608-4acf-8f09-424aa9b7d6f7" providerId="ADAL" clId="{33469841-E990-457C-9379-F4353D1D6B1F}" dt="2021-03-02T13:28:39.810" v="2166" actId="1076"/>
          <ac:picMkLst>
            <pc:docMk/>
            <pc:sldMk cId="464914820" sldId="442"/>
            <ac:picMk id="12" creationId="{B7D678D4-D554-496B-A838-73459F5ABED5}"/>
          </ac:picMkLst>
        </pc:picChg>
        <pc:picChg chg="add mod">
          <ac:chgData name="Nancy Tagliaferro" userId="2012adce-6608-4acf-8f09-424aa9b7d6f7" providerId="ADAL" clId="{33469841-E990-457C-9379-F4353D1D6B1F}" dt="2021-03-04T18:16:59.381" v="3234" actId="1076"/>
          <ac:picMkLst>
            <pc:docMk/>
            <pc:sldMk cId="464914820" sldId="442"/>
            <ac:picMk id="13" creationId="{3702EF06-B40A-48E6-BA93-7016143E0C34}"/>
          </ac:picMkLst>
        </pc:picChg>
      </pc:sldChg>
      <pc:sldMasterChg chg="setBg modSldLayout">
        <pc:chgData name="Nancy Tagliaferro" userId="2012adce-6608-4acf-8f09-424aa9b7d6f7" providerId="ADAL" clId="{33469841-E990-457C-9379-F4353D1D6B1F}" dt="2021-02-22T20:58:46.836" v="391"/>
        <pc:sldMasterMkLst>
          <pc:docMk/>
          <pc:sldMasterMk cId="2562576270" sldId="2147484011"/>
        </pc:sldMasterMkLst>
        <pc:sldLayoutChg chg="setBg">
          <pc:chgData name="Nancy Tagliaferro" userId="2012adce-6608-4acf-8f09-424aa9b7d6f7" providerId="ADAL" clId="{33469841-E990-457C-9379-F4353D1D6B1F}" dt="2021-02-22T20:58:46.836" v="391"/>
          <pc:sldLayoutMkLst>
            <pc:docMk/>
            <pc:sldMasterMk cId="2562576270" sldId="2147484011"/>
            <pc:sldLayoutMk cId="1943729383" sldId="2147484012"/>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4279996039" sldId="2147484013"/>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111075552" sldId="2147484014"/>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3544988214" sldId="2147484015"/>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3380966880" sldId="2147484016"/>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913836623" sldId="2147484017"/>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981062087" sldId="2147484018"/>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80307351" sldId="2147484019"/>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514327262" sldId="2147484020"/>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787372898" sldId="2147484021"/>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2592556160" sldId="2147484022"/>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3791165809" sldId="2147484023"/>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621679773" sldId="2147484024"/>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218343009" sldId="2147484025"/>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3824649628" sldId="2147484026"/>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1354415570" sldId="2147484027"/>
          </pc:sldLayoutMkLst>
        </pc:sldLayoutChg>
        <pc:sldLayoutChg chg="setBg">
          <pc:chgData name="Nancy Tagliaferro" userId="2012adce-6608-4acf-8f09-424aa9b7d6f7" providerId="ADAL" clId="{33469841-E990-457C-9379-F4353D1D6B1F}" dt="2021-02-22T20:58:46.836" v="391"/>
          <pc:sldLayoutMkLst>
            <pc:docMk/>
            <pc:sldMasterMk cId="2562576270" sldId="2147484011"/>
            <pc:sldLayoutMk cId="346104527" sldId="214748402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image" Target="../media/image1.pn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Sales</c:v>
                </c:pt>
              </c:strCache>
            </c:strRef>
          </c:tx>
          <c:explosion val="1"/>
          <c:dPt>
            <c:idx val="0"/>
            <c:bubble3D val="0"/>
            <c:spPr>
              <a:solidFill>
                <a:srgbClr val="0066CC"/>
              </a:solidFill>
              <a:ln w="9525" cap="flat" cmpd="sng" algn="ctr">
                <a:solidFill>
                  <a:schemeClr val="dk1">
                    <a:tint val="88500"/>
                    <a:shade val="95000"/>
                  </a:schemeClr>
                </a:solidFill>
                <a:round/>
              </a:ln>
              <a:effectLst/>
            </c:spPr>
            <c:extLst>
              <c:ext xmlns:c16="http://schemas.microsoft.com/office/drawing/2014/chart" uri="{C3380CC4-5D6E-409C-BE32-E72D297353CC}">
                <c16:uniqueId val="{00000001-04D9-4682-AE82-32DA8BC61961}"/>
              </c:ext>
            </c:extLst>
          </c:dPt>
          <c:dPt>
            <c:idx val="1"/>
            <c:bubble3D val="0"/>
            <c:spPr>
              <a:solidFill>
                <a:srgbClr val="FFFF00"/>
              </a:solidFill>
              <a:ln w="9525" cap="flat" cmpd="sng" algn="ctr">
                <a:solidFill>
                  <a:schemeClr val="dk1">
                    <a:tint val="55000"/>
                    <a:shade val="95000"/>
                  </a:schemeClr>
                </a:solidFill>
                <a:round/>
              </a:ln>
              <a:effectLst/>
            </c:spPr>
            <c:extLst>
              <c:ext xmlns:c16="http://schemas.microsoft.com/office/drawing/2014/chart" uri="{C3380CC4-5D6E-409C-BE32-E72D297353CC}">
                <c16:uniqueId val="{00000003-04D9-4682-AE82-32DA8BC61961}"/>
              </c:ext>
            </c:extLst>
          </c:dPt>
          <c:dPt>
            <c:idx val="2"/>
            <c:bubble3D val="0"/>
            <c:spPr>
              <a:solidFill>
                <a:srgbClr val="00CC99"/>
              </a:solidFill>
              <a:ln w="9525" cap="flat" cmpd="sng" algn="ctr">
                <a:solidFill>
                  <a:schemeClr val="dk1">
                    <a:tint val="75000"/>
                    <a:shade val="95000"/>
                  </a:schemeClr>
                </a:solidFill>
                <a:round/>
              </a:ln>
              <a:effectLst/>
            </c:spPr>
            <c:extLst>
              <c:ext xmlns:c16="http://schemas.microsoft.com/office/drawing/2014/chart" uri="{C3380CC4-5D6E-409C-BE32-E72D297353CC}">
                <c16:uniqueId val="{00000005-04D9-4682-AE82-32DA8BC61961}"/>
              </c:ext>
            </c:extLst>
          </c:dPt>
          <c:dPt>
            <c:idx val="3"/>
            <c:bubble3D val="0"/>
            <c:spPr>
              <a:solidFill>
                <a:srgbClr val="FFCC99"/>
              </a:solidFill>
              <a:ln w="9525" cap="flat" cmpd="sng" algn="ctr">
                <a:solidFill>
                  <a:schemeClr val="dk1">
                    <a:tint val="98500"/>
                    <a:shade val="95000"/>
                  </a:schemeClr>
                </a:solidFill>
                <a:round/>
              </a:ln>
              <a:effectLst/>
            </c:spPr>
            <c:extLst>
              <c:ext xmlns:c16="http://schemas.microsoft.com/office/drawing/2014/chart" uri="{C3380CC4-5D6E-409C-BE32-E72D297353CC}">
                <c16:uniqueId val="{00000007-04D9-4682-AE82-32DA8BC61961}"/>
              </c:ext>
            </c:extLst>
          </c:dPt>
          <c:dPt>
            <c:idx val="4"/>
            <c:bubble3D val="0"/>
            <c:spPr>
              <a:solidFill>
                <a:srgbClr val="CCCCFF"/>
              </a:solidFill>
              <a:ln w="9525" cap="flat" cmpd="sng" algn="ctr">
                <a:solidFill>
                  <a:schemeClr val="dk1">
                    <a:tint val="30000"/>
                    <a:shade val="95000"/>
                  </a:schemeClr>
                </a:solidFill>
                <a:round/>
              </a:ln>
              <a:effectLst/>
            </c:spPr>
            <c:extLst>
              <c:ext xmlns:c16="http://schemas.microsoft.com/office/drawing/2014/chart" uri="{C3380CC4-5D6E-409C-BE32-E72D297353CC}">
                <c16:uniqueId val="{00000009-04D9-4682-AE82-32DA8BC61961}"/>
              </c:ext>
            </c:extLst>
          </c:dPt>
          <c:dPt>
            <c:idx val="5"/>
            <c:bubble3D val="0"/>
            <c:spPr>
              <a:solidFill>
                <a:srgbClr val="FF7C80"/>
              </a:solidFill>
              <a:ln w="9525" cap="flat" cmpd="sng" algn="ctr">
                <a:solidFill>
                  <a:schemeClr val="dk1">
                    <a:tint val="60000"/>
                    <a:shade val="95000"/>
                  </a:schemeClr>
                </a:solidFill>
                <a:round/>
              </a:ln>
              <a:effectLst/>
            </c:spPr>
            <c:extLst>
              <c:ext xmlns:c16="http://schemas.microsoft.com/office/drawing/2014/chart" uri="{C3380CC4-5D6E-409C-BE32-E72D297353CC}">
                <c16:uniqueId val="{0000000B-04D9-4682-AE82-32DA8BC61961}"/>
              </c:ext>
            </c:extLst>
          </c:dPt>
          <c:dPt>
            <c:idx val="6"/>
            <c:bubble3D val="0"/>
            <c:spPr>
              <a:gradFill rotWithShape="1">
                <a:gsLst>
                  <a:gs pos="0">
                    <a:schemeClr val="dk1">
                      <a:tint val="80000"/>
                      <a:tint val="65000"/>
                      <a:lumMod val="110000"/>
                    </a:schemeClr>
                  </a:gs>
                  <a:gs pos="88000">
                    <a:schemeClr val="dk1">
                      <a:tint val="80000"/>
                      <a:tint val="90000"/>
                    </a:schemeClr>
                  </a:gs>
                </a:gsLst>
                <a:lin ang="5400000" scaled="0"/>
              </a:gradFill>
              <a:ln w="9525" cap="flat" cmpd="sng" algn="ctr">
                <a:solidFill>
                  <a:schemeClr val="dk1">
                    <a:tint val="80000"/>
                    <a:shade val="95000"/>
                  </a:schemeClr>
                </a:solidFill>
                <a:round/>
              </a:ln>
              <a:effectLst/>
            </c:spPr>
            <c:extLst>
              <c:ext xmlns:c16="http://schemas.microsoft.com/office/drawing/2014/chart" uri="{C3380CC4-5D6E-409C-BE32-E72D297353CC}">
                <c16:uniqueId val="{0000000D-04D9-4682-AE82-32DA8BC61961}"/>
              </c:ext>
            </c:extLst>
          </c:dPt>
          <c:dPt>
            <c:idx val="7"/>
            <c:bubble3D val="0"/>
            <c:spPr>
              <a:gradFill rotWithShape="1">
                <a:gsLst>
                  <a:gs pos="0">
                    <a:schemeClr val="dk1">
                      <a:tint val="88500"/>
                      <a:tint val="65000"/>
                      <a:lumMod val="110000"/>
                    </a:schemeClr>
                  </a:gs>
                  <a:gs pos="88000">
                    <a:schemeClr val="dk1">
                      <a:tint val="88500"/>
                      <a:tint val="90000"/>
                    </a:schemeClr>
                  </a:gs>
                </a:gsLst>
                <a:lin ang="5400000" scaled="0"/>
              </a:gradFill>
              <a:ln w="9525" cap="flat" cmpd="sng" algn="ctr">
                <a:solidFill>
                  <a:schemeClr val="dk1">
                    <a:tint val="88500"/>
                    <a:shade val="95000"/>
                  </a:schemeClr>
                </a:solidFill>
                <a:round/>
              </a:ln>
              <a:effectLst/>
            </c:spPr>
            <c:extLst>
              <c:ext xmlns:c16="http://schemas.microsoft.com/office/drawing/2014/chart" uri="{C3380CC4-5D6E-409C-BE32-E72D297353CC}">
                <c16:uniqueId val="{0000000F-04D9-4682-AE82-32DA8BC61961}"/>
              </c:ext>
            </c:extLst>
          </c:dPt>
          <c:dPt>
            <c:idx val="8"/>
            <c:bubble3D val="0"/>
            <c:spPr>
              <a:gradFill rotWithShape="1">
                <a:gsLst>
                  <a:gs pos="0">
                    <a:schemeClr val="dk1">
                      <a:tint val="55000"/>
                      <a:tint val="65000"/>
                      <a:lumMod val="110000"/>
                    </a:schemeClr>
                  </a:gs>
                  <a:gs pos="88000">
                    <a:schemeClr val="dk1">
                      <a:tint val="55000"/>
                      <a:tint val="90000"/>
                    </a:schemeClr>
                  </a:gs>
                </a:gsLst>
                <a:lin ang="5400000" scaled="0"/>
              </a:gradFill>
              <a:ln w="9525" cap="flat" cmpd="sng" algn="ctr">
                <a:solidFill>
                  <a:schemeClr val="dk1">
                    <a:tint val="55000"/>
                    <a:shade val="95000"/>
                  </a:schemeClr>
                </a:solidFill>
                <a:round/>
              </a:ln>
              <a:effectLst/>
            </c:spPr>
            <c:extLst>
              <c:ext xmlns:c16="http://schemas.microsoft.com/office/drawing/2014/chart" uri="{C3380CC4-5D6E-409C-BE32-E72D297353CC}">
                <c16:uniqueId val="{00000011-04D9-4682-AE82-32DA8BC61961}"/>
              </c:ext>
            </c:extLst>
          </c:dPt>
          <c:dLbls>
            <c:dLbl>
              <c:idx val="0"/>
              <c:layout/>
              <c:tx>
                <c:rich>
                  <a:bodyPr/>
                  <a:lstStyle/>
                  <a:p>
                    <a:fld id="{2B321E24-1E90-40C2-A0EA-152DECF4AAE4}" type="CATEGORYNAME">
                      <a:rPr lang="en-US"/>
                      <a:pPr/>
                      <a:t>[CATEGORY NAME]</a:t>
                    </a:fld>
                    <a:r>
                      <a:rPr lang="en-US" baseline="0" dirty="0"/>
                      <a:t>
</a:t>
                    </a:r>
                    <a:fld id="{C6DCA940-BDCA-4668-822B-FF0E1FD28A93}" type="CELLREF">
                      <a:rPr lang="en-US" baseline="0" smtClean="0"/>
                      <a:pPr/>
                      <a:t>[CELLREF]</a:t>
                    </a:fld>
                    <a:endParaRPr 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dlblFTEntry>
                      <c15:txfldGUID>{C6DCA940-BDCA-4668-822B-FF0E1FD28A93}</c15:txfldGUID>
                      <c15:f>Sheet1!$C$2</c15:f>
                      <c15:dlblFieldTableCache>
                        <c:ptCount val="1"/>
                        <c:pt idx="0">
                          <c:v>4.31%</c:v>
                        </c:pt>
                      </c15:dlblFieldTableCache>
                    </c15:dlblFTEntry>
                  </c15:dlblFieldTable>
                  <c15:showDataLabelsRange val="0"/>
                </c:ext>
                <c:ext xmlns:c16="http://schemas.microsoft.com/office/drawing/2014/chart" uri="{C3380CC4-5D6E-409C-BE32-E72D297353CC}">
                  <c16:uniqueId val="{00000001-04D9-4682-AE82-32DA8BC61961}"/>
                </c:ext>
              </c:extLst>
            </c:dLbl>
            <c:dLbl>
              <c:idx val="1"/>
              <c:layout/>
              <c:tx>
                <c:rich>
                  <a:bodyPr/>
                  <a:lstStyle/>
                  <a:p>
                    <a:fld id="{44B704E1-0F46-409C-B6B7-5C3C40D06230}" type="CATEGORYNAME">
                      <a:rPr lang="en-US"/>
                      <a:pPr/>
                      <a:t>[CATEGORY NAME]</a:t>
                    </a:fld>
                    <a:r>
                      <a:rPr lang="en-US" baseline="0" dirty="0"/>
                      <a:t>
</a:t>
                    </a:r>
                    <a:fld id="{0785DB30-7F82-45FA-B603-C97608177CEA}" type="CELLREF">
                      <a:rPr lang="en-US" baseline="0" smtClean="0"/>
                      <a:pPr/>
                      <a:t>[CELLREF]</a:t>
                    </a:fld>
                    <a:endParaRPr 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dlblFTEntry>
                      <c15:txfldGUID>{0785DB30-7F82-45FA-B603-C97608177CEA}</c15:txfldGUID>
                      <c15:f>Sheet1!$C$3</c15:f>
                      <c15:dlblFieldTableCache>
                        <c:ptCount val="1"/>
                        <c:pt idx="0">
                          <c:v>0.16%</c:v>
                        </c:pt>
                      </c15:dlblFieldTableCache>
                    </c15:dlblFTEntry>
                  </c15:dlblFieldTable>
                  <c15:showDataLabelsRange val="0"/>
                </c:ext>
                <c:ext xmlns:c16="http://schemas.microsoft.com/office/drawing/2014/chart" uri="{C3380CC4-5D6E-409C-BE32-E72D297353CC}">
                  <c16:uniqueId val="{00000003-04D9-4682-AE82-32DA8BC61961}"/>
                </c:ext>
              </c:extLst>
            </c:dLbl>
            <c:dLbl>
              <c:idx val="2"/>
              <c:layout>
                <c:manualLayout>
                  <c:x val="4.2572517874920807E-2"/>
                  <c:y val="8.8200503653259557E-2"/>
                </c:manualLayout>
              </c:layout>
              <c:tx>
                <c:rich>
                  <a:bodyPr/>
                  <a:lstStyle/>
                  <a:p>
                    <a:fld id="{54DB171C-5DAC-45F3-90C7-DB0310530DFA}" type="CATEGORYNAME">
                      <a:rPr lang="en-US"/>
                      <a:pPr/>
                      <a:t>[CATEGORY NAME]</a:t>
                    </a:fld>
                    <a:r>
                      <a:rPr lang="en-US" baseline="0" dirty="0"/>
                      <a:t>
</a:t>
                    </a:r>
                    <a:fld id="{3D3CA81B-CBDB-445C-B87C-5AE9D62A06A5}" type="CELLREF">
                      <a:rPr lang="en-US" baseline="0" smtClean="0"/>
                      <a:pPr/>
                      <a:t>[CELLREF]</a:t>
                    </a:fld>
                    <a:endParaRPr 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dlblFTEntry>
                      <c15:txfldGUID>{3D3CA81B-CBDB-445C-B87C-5AE9D62A06A5}</c15:txfldGUID>
                      <c15:f>Sheet1!$C$4</c15:f>
                      <c15:dlblFieldTableCache>
                        <c:ptCount val="1"/>
                        <c:pt idx="0">
                          <c:v>24.47%</c:v>
                        </c:pt>
                      </c15:dlblFieldTableCache>
                    </c15:dlblFTEntry>
                  </c15:dlblFieldTable>
                  <c15:showDataLabelsRange val="0"/>
                </c:ext>
                <c:ext xmlns:c16="http://schemas.microsoft.com/office/drawing/2014/chart" uri="{C3380CC4-5D6E-409C-BE32-E72D297353CC}">
                  <c16:uniqueId val="{00000005-04D9-4682-AE82-32DA8BC61961}"/>
                </c:ext>
              </c:extLst>
            </c:dLbl>
            <c:dLbl>
              <c:idx val="3"/>
              <c:layout>
                <c:manualLayout>
                  <c:x val="1.5331195130781065E-2"/>
                  <c:y val="2.8601120805845297E-2"/>
                </c:manualLayout>
              </c:layout>
              <c:tx>
                <c:rich>
                  <a:bodyPr/>
                  <a:lstStyle/>
                  <a:p>
                    <a:fld id="{E9BA4E25-D236-4353-A18D-CA1873047D9E}" type="CATEGORYNAME">
                      <a:rPr lang="en-US" smtClean="0"/>
                      <a:pPr/>
                      <a:t>[CATEGORY NAME]</a:t>
                    </a:fld>
                    <a:endParaRPr lang="en-US" baseline="0" dirty="0"/>
                  </a:p>
                  <a:p>
                    <a:fld id="{51DF3739-5FFB-448C-B8F7-AB82D34FD95A}" type="CELLREF">
                      <a:rPr lang="en-US" baseline="0" smtClean="0"/>
                      <a:pPr/>
                      <a:t>[CELLREF]</a:t>
                    </a:fld>
                    <a:endParaRPr lang="en-US"/>
                  </a:p>
                </c:rich>
              </c:tx>
              <c:showLegendKey val="0"/>
              <c:showVal val="0"/>
              <c:showCatName val="1"/>
              <c:showSerName val="0"/>
              <c:showPercent val="1"/>
              <c:showBubbleSize val="0"/>
              <c:extLst>
                <c:ext xmlns:c15="http://schemas.microsoft.com/office/drawing/2012/chart" uri="{CE6537A1-D6FC-4f65-9D91-7224C49458BB}">
                  <c15:layout/>
                  <c15:dlblFieldTable>
                    <c15:dlblFTEntry>
                      <c15:txfldGUID>{51DF3739-5FFB-448C-B8F7-AB82D34FD95A}</c15:txfldGUID>
                      <c15:f>Sheet1!$C$5</c15:f>
                      <c15:dlblFieldTableCache>
                        <c:ptCount val="1"/>
                        <c:pt idx="0">
                          <c:v>5.53%</c:v>
                        </c:pt>
                      </c15:dlblFieldTableCache>
                    </c15:dlblFTEntry>
                  </c15:dlblFieldTable>
                  <c15:showDataLabelsRange val="0"/>
                </c:ext>
                <c:ext xmlns:c16="http://schemas.microsoft.com/office/drawing/2014/chart" uri="{C3380CC4-5D6E-409C-BE32-E72D297353CC}">
                  <c16:uniqueId val="{00000007-04D9-4682-AE82-32DA8BC61961}"/>
                </c:ext>
              </c:extLst>
            </c:dLbl>
            <c:dLbl>
              <c:idx val="4"/>
              <c:layout>
                <c:manualLayout>
                  <c:x val="-3.1131946329984613E-2"/>
                  <c:y val="-7.2245867915159259E-2"/>
                </c:manualLayout>
              </c:layout>
              <c:tx>
                <c:rich>
                  <a:bodyPr/>
                  <a:lstStyle/>
                  <a:p>
                    <a:fld id="{706DDC21-C5FD-4E69-AD42-232C4CB35BF7}" type="CATEGORYNAME">
                      <a:rPr lang="en-US" smtClean="0"/>
                      <a:pPr/>
                      <a:t>[CATEGORY NAME]</a:t>
                    </a:fld>
                    <a:endParaRPr lang="en-US" dirty="0" smtClean="0"/>
                  </a:p>
                  <a:p>
                    <a:fld id="{D346FD48-D29E-48E6-A3F0-229EC9503611}" type="CELLREF">
                      <a:rPr lang="en-US" smtClean="0"/>
                      <a:pPr/>
                      <a:t>[CELLREF]</a:t>
                    </a:fld>
                    <a:endParaRPr lang="en-US"/>
                  </a:p>
                </c:rich>
              </c:tx>
              <c:showLegendKey val="0"/>
              <c:showVal val="0"/>
              <c:showCatName val="1"/>
              <c:showSerName val="0"/>
              <c:showPercent val="1"/>
              <c:showBubbleSize val="0"/>
              <c:extLst>
                <c:ext xmlns:c15="http://schemas.microsoft.com/office/drawing/2012/chart" uri="{CE6537A1-D6FC-4f65-9D91-7224C49458BB}">
                  <c15:layout/>
                  <c15:dlblFieldTable>
                    <c15:dlblFTEntry>
                      <c15:txfldGUID>{D346FD48-D29E-48E6-A3F0-229EC9503611}</c15:txfldGUID>
                      <c15:f>Sheet1!$C$6</c15:f>
                      <c15:dlblFieldTableCache>
                        <c:ptCount val="1"/>
                        <c:pt idx="0">
                          <c:v>60.10%</c:v>
                        </c:pt>
                      </c15:dlblFieldTableCache>
                    </c15:dlblFTEntry>
                  </c15:dlblFieldTable>
                  <c15:showDataLabelsRange val="0"/>
                </c:ext>
                <c:ext xmlns:c16="http://schemas.microsoft.com/office/drawing/2014/chart" uri="{C3380CC4-5D6E-409C-BE32-E72D297353CC}">
                  <c16:uniqueId val="{00000009-04D9-4682-AE82-32DA8BC61961}"/>
                </c:ext>
              </c:extLst>
            </c:dLbl>
            <c:dLbl>
              <c:idx val="5"/>
              <c:layout>
                <c:manualLayout>
                  <c:x val="-0.12289324825776093"/>
                  <c:y val="2.6410406469461589E-2"/>
                </c:manualLayout>
              </c:layout>
              <c:tx>
                <c:rich>
                  <a:bodyPr/>
                  <a:lstStyle/>
                  <a:p>
                    <a:fld id="{881B7B91-A07C-448E-9C36-0904564C48D1}" type="CATEGORYNAME">
                      <a:rPr lang="en-US" dirty="0"/>
                      <a:pPr/>
                      <a:t>[CATEGORY NAME]</a:t>
                    </a:fld>
                    <a:r>
                      <a:rPr lang="en-US" baseline="0" dirty="0"/>
                      <a:t>
</a:t>
                    </a:r>
                    <a:fld id="{66A8C409-2B9C-49B5-BE34-745EA96E7D5F}" type="CELLREF">
                      <a:rPr lang="en-US" baseline="0" smtClean="0"/>
                      <a:pPr/>
                      <a:t>[CELLREF]</a:t>
                    </a:fld>
                    <a:endParaRPr 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dlblFTEntry>
                      <c15:txfldGUID>{66A8C409-2B9C-49B5-BE34-745EA96E7D5F}</c15:txfldGUID>
                      <c15:f>Sheet1!$C$7</c15:f>
                      <c15:dlblFieldTableCache>
                        <c:ptCount val="1"/>
                        <c:pt idx="0">
                          <c:v>5.43%</c:v>
                        </c:pt>
                      </c15:dlblFieldTableCache>
                    </c15:dlblFTEntry>
                  </c15:dlblFieldTable>
                  <c15:showDataLabelsRange val="0"/>
                </c:ext>
                <c:ext xmlns:c16="http://schemas.microsoft.com/office/drawing/2014/chart" uri="{C3380CC4-5D6E-409C-BE32-E72D297353CC}">
                  <c16:uniqueId val="{0000000B-04D9-4682-AE82-32DA8BC6196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Sheet1!$A$2:$A$7</c:f>
              <c:strCache>
                <c:ptCount val="6"/>
                <c:pt idx="0">
                  <c:v>FUND BALANCE</c:v>
                </c:pt>
                <c:pt idx="1">
                  <c:v>TRANSFER FROM OTHER FUND</c:v>
                </c:pt>
                <c:pt idx="2">
                  <c:v>LOCAL TAXES</c:v>
                </c:pt>
                <c:pt idx="3">
                  <c:v>TUITION AND MISCELLANEOUS REVENUE</c:v>
                </c:pt>
                <c:pt idx="4">
                  <c:v>STATE AID</c:v>
                </c:pt>
                <c:pt idx="5">
                  <c:v>FEDERAL AID</c:v>
                </c:pt>
              </c:strCache>
            </c:strRef>
          </c:cat>
          <c:val>
            <c:numRef>
              <c:f>Sheet1!$B$2:$B$7</c:f>
              <c:numCache>
                <c:formatCode>"$"#,##0.00</c:formatCode>
                <c:ptCount val="6"/>
                <c:pt idx="0">
                  <c:v>2597978</c:v>
                </c:pt>
                <c:pt idx="1">
                  <c:v>93907</c:v>
                </c:pt>
                <c:pt idx="2">
                  <c:v>14742636</c:v>
                </c:pt>
                <c:pt idx="3">
                  <c:v>3330746</c:v>
                </c:pt>
                <c:pt idx="4">
                  <c:v>36209424</c:v>
                </c:pt>
                <c:pt idx="5">
                  <c:v>3270709</c:v>
                </c:pt>
              </c:numCache>
            </c:numRef>
          </c:val>
          <c:extLst>
            <c:ext xmlns:c16="http://schemas.microsoft.com/office/drawing/2014/chart" uri="{C3380CC4-5D6E-409C-BE32-E72D297353CC}">
              <c16:uniqueId val="{00000012-04D9-4682-AE82-32DA8BC61961}"/>
            </c:ext>
          </c:extLst>
        </c:ser>
        <c:ser>
          <c:idx val="1"/>
          <c:order val="1"/>
          <c:tx>
            <c:strRef>
              <c:f>Sheet1!$C$1</c:f>
              <c:strCache>
                <c:ptCount val="1"/>
                <c:pt idx="0">
                  <c:v>Column1</c:v>
                </c:pt>
              </c:strCache>
            </c:strRef>
          </c:tx>
          <c:dPt>
            <c:idx val="0"/>
            <c:bubble3D val="0"/>
            <c:spPr>
              <a:gradFill rotWithShape="1">
                <a:gsLst>
                  <a:gs pos="0">
                    <a:schemeClr val="dk1">
                      <a:tint val="88500"/>
                      <a:tint val="65000"/>
                      <a:lumMod val="110000"/>
                    </a:schemeClr>
                  </a:gs>
                  <a:gs pos="88000">
                    <a:schemeClr val="dk1">
                      <a:tint val="88500"/>
                      <a:tint val="90000"/>
                    </a:schemeClr>
                  </a:gs>
                </a:gsLst>
                <a:lin ang="5400000" scaled="0"/>
              </a:gradFill>
              <a:ln w="9525" cap="flat" cmpd="sng" algn="ctr">
                <a:solidFill>
                  <a:schemeClr val="dk1">
                    <a:tint val="88500"/>
                    <a:shade val="95000"/>
                  </a:schemeClr>
                </a:solidFill>
                <a:round/>
              </a:ln>
              <a:effectLst/>
            </c:spPr>
            <c:extLst>
              <c:ext xmlns:c16="http://schemas.microsoft.com/office/drawing/2014/chart" uri="{C3380CC4-5D6E-409C-BE32-E72D297353CC}">
                <c16:uniqueId val="{00000013-8351-4273-ACAE-D589A62ACD28}"/>
              </c:ext>
            </c:extLst>
          </c:dPt>
          <c:dPt>
            <c:idx val="1"/>
            <c:bubble3D val="0"/>
            <c:spPr>
              <a:gradFill rotWithShape="1">
                <a:gsLst>
                  <a:gs pos="0">
                    <a:schemeClr val="dk1">
                      <a:tint val="55000"/>
                      <a:tint val="65000"/>
                      <a:lumMod val="110000"/>
                    </a:schemeClr>
                  </a:gs>
                  <a:gs pos="88000">
                    <a:schemeClr val="dk1">
                      <a:tint val="55000"/>
                      <a:tint val="90000"/>
                    </a:schemeClr>
                  </a:gs>
                </a:gsLst>
                <a:lin ang="5400000" scaled="0"/>
              </a:gradFill>
              <a:ln w="9525" cap="flat" cmpd="sng" algn="ctr">
                <a:solidFill>
                  <a:schemeClr val="dk1">
                    <a:tint val="55000"/>
                    <a:shade val="95000"/>
                  </a:schemeClr>
                </a:solidFill>
                <a:round/>
              </a:ln>
              <a:effectLst/>
            </c:spPr>
            <c:extLst>
              <c:ext xmlns:c16="http://schemas.microsoft.com/office/drawing/2014/chart" uri="{C3380CC4-5D6E-409C-BE32-E72D297353CC}">
                <c16:uniqueId val="{00000015-8351-4273-ACAE-D589A62ACD28}"/>
              </c:ext>
            </c:extLst>
          </c:dPt>
          <c:dPt>
            <c:idx val="2"/>
            <c:bubble3D val="0"/>
            <c:spPr>
              <a:gradFill rotWithShape="1">
                <a:gsLst>
                  <a:gs pos="0">
                    <a:schemeClr val="dk1">
                      <a:tint val="75000"/>
                      <a:tint val="65000"/>
                      <a:lumMod val="110000"/>
                    </a:schemeClr>
                  </a:gs>
                  <a:gs pos="88000">
                    <a:schemeClr val="dk1">
                      <a:tint val="75000"/>
                      <a:tint val="90000"/>
                    </a:schemeClr>
                  </a:gs>
                </a:gsLst>
                <a:lin ang="5400000" scaled="0"/>
              </a:gradFill>
              <a:ln w="9525" cap="flat" cmpd="sng" algn="ctr">
                <a:solidFill>
                  <a:schemeClr val="dk1">
                    <a:tint val="75000"/>
                    <a:shade val="95000"/>
                  </a:schemeClr>
                </a:solidFill>
                <a:round/>
              </a:ln>
              <a:effectLst/>
            </c:spPr>
            <c:extLst>
              <c:ext xmlns:c16="http://schemas.microsoft.com/office/drawing/2014/chart" uri="{C3380CC4-5D6E-409C-BE32-E72D297353CC}">
                <c16:uniqueId val="{00000017-8351-4273-ACAE-D589A62ACD28}"/>
              </c:ext>
            </c:extLst>
          </c:dPt>
          <c:dPt>
            <c:idx val="3"/>
            <c:bubble3D val="0"/>
            <c:spPr>
              <a:gradFill rotWithShape="1">
                <a:gsLst>
                  <a:gs pos="0">
                    <a:schemeClr val="dk1">
                      <a:tint val="98500"/>
                      <a:tint val="65000"/>
                      <a:lumMod val="110000"/>
                    </a:schemeClr>
                  </a:gs>
                  <a:gs pos="88000">
                    <a:schemeClr val="dk1">
                      <a:tint val="98500"/>
                      <a:tint val="90000"/>
                    </a:schemeClr>
                  </a:gs>
                </a:gsLst>
                <a:lin ang="5400000" scaled="0"/>
              </a:gradFill>
              <a:ln w="9525" cap="flat" cmpd="sng" algn="ctr">
                <a:solidFill>
                  <a:schemeClr val="dk1">
                    <a:tint val="98500"/>
                    <a:shade val="95000"/>
                  </a:schemeClr>
                </a:solidFill>
                <a:round/>
              </a:ln>
              <a:effectLst/>
            </c:spPr>
            <c:extLst>
              <c:ext xmlns:c16="http://schemas.microsoft.com/office/drawing/2014/chart" uri="{C3380CC4-5D6E-409C-BE32-E72D297353CC}">
                <c16:uniqueId val="{00000019-8351-4273-ACAE-D589A62ACD28}"/>
              </c:ext>
            </c:extLst>
          </c:dPt>
          <c:dPt>
            <c:idx val="4"/>
            <c:bubble3D val="0"/>
            <c:spPr>
              <a:gradFill rotWithShape="1">
                <a:gsLst>
                  <a:gs pos="0">
                    <a:schemeClr val="dk1">
                      <a:tint val="30000"/>
                      <a:tint val="65000"/>
                      <a:lumMod val="110000"/>
                    </a:schemeClr>
                  </a:gs>
                  <a:gs pos="88000">
                    <a:schemeClr val="dk1">
                      <a:tint val="30000"/>
                      <a:tint val="90000"/>
                    </a:schemeClr>
                  </a:gs>
                </a:gsLst>
                <a:lin ang="5400000" scaled="0"/>
              </a:gradFill>
              <a:ln w="9525" cap="flat" cmpd="sng" algn="ctr">
                <a:solidFill>
                  <a:schemeClr val="dk1">
                    <a:tint val="30000"/>
                    <a:shade val="95000"/>
                  </a:schemeClr>
                </a:solidFill>
                <a:round/>
              </a:ln>
              <a:effectLst/>
            </c:spPr>
            <c:extLst>
              <c:ext xmlns:c16="http://schemas.microsoft.com/office/drawing/2014/chart" uri="{C3380CC4-5D6E-409C-BE32-E72D297353CC}">
                <c16:uniqueId val="{0000001B-8351-4273-ACAE-D589A62ACD28}"/>
              </c:ext>
            </c:extLst>
          </c:dPt>
          <c:dPt>
            <c:idx val="5"/>
            <c:bubble3D val="0"/>
            <c:spPr>
              <a:gradFill rotWithShape="1">
                <a:gsLst>
                  <a:gs pos="0">
                    <a:schemeClr val="dk1">
                      <a:tint val="60000"/>
                      <a:tint val="65000"/>
                      <a:lumMod val="110000"/>
                    </a:schemeClr>
                  </a:gs>
                  <a:gs pos="88000">
                    <a:schemeClr val="dk1">
                      <a:tint val="60000"/>
                      <a:tint val="90000"/>
                    </a:schemeClr>
                  </a:gs>
                </a:gsLst>
                <a:lin ang="5400000" scaled="0"/>
              </a:gradFill>
              <a:ln w="9525" cap="flat" cmpd="sng" algn="ctr">
                <a:solidFill>
                  <a:schemeClr val="dk1">
                    <a:tint val="60000"/>
                    <a:shade val="95000"/>
                  </a:schemeClr>
                </a:solidFill>
                <a:round/>
              </a:ln>
              <a:effectLst/>
            </c:spPr>
            <c:extLst>
              <c:ext xmlns:c16="http://schemas.microsoft.com/office/drawing/2014/chart" uri="{C3380CC4-5D6E-409C-BE32-E72D297353CC}">
                <c16:uniqueId val="{0000001D-8351-4273-ACAE-D589A62ACD28}"/>
              </c:ext>
            </c:extLst>
          </c:dPt>
          <c:dPt>
            <c:idx val="6"/>
            <c:bubble3D val="0"/>
            <c:spPr>
              <a:gradFill rotWithShape="1">
                <a:gsLst>
                  <a:gs pos="0">
                    <a:schemeClr val="dk1">
                      <a:tint val="80000"/>
                      <a:tint val="65000"/>
                      <a:lumMod val="110000"/>
                    </a:schemeClr>
                  </a:gs>
                  <a:gs pos="88000">
                    <a:schemeClr val="dk1">
                      <a:tint val="80000"/>
                      <a:tint val="90000"/>
                    </a:schemeClr>
                  </a:gs>
                </a:gsLst>
                <a:lin ang="5400000" scaled="0"/>
              </a:gradFill>
              <a:ln w="9525" cap="flat" cmpd="sng" algn="ctr">
                <a:solidFill>
                  <a:schemeClr val="dk1">
                    <a:tint val="80000"/>
                    <a:shade val="95000"/>
                  </a:schemeClr>
                </a:solidFill>
                <a:round/>
              </a:ln>
              <a:effectLst/>
            </c:spPr>
            <c:extLst>
              <c:ext xmlns:c16="http://schemas.microsoft.com/office/drawing/2014/chart" uri="{C3380CC4-5D6E-409C-BE32-E72D297353CC}">
                <c16:uniqueId val="{0000001F-8351-4273-ACAE-D589A62ACD28}"/>
              </c:ext>
            </c:extLst>
          </c:dPt>
          <c:dPt>
            <c:idx val="7"/>
            <c:bubble3D val="0"/>
            <c:spPr>
              <a:gradFill rotWithShape="1">
                <a:gsLst>
                  <a:gs pos="0">
                    <a:schemeClr val="dk1">
                      <a:tint val="88500"/>
                      <a:tint val="65000"/>
                      <a:lumMod val="110000"/>
                    </a:schemeClr>
                  </a:gs>
                  <a:gs pos="88000">
                    <a:schemeClr val="dk1">
                      <a:tint val="88500"/>
                      <a:tint val="90000"/>
                    </a:schemeClr>
                  </a:gs>
                </a:gsLst>
                <a:lin ang="5400000" scaled="0"/>
              </a:gradFill>
              <a:ln w="9525" cap="flat" cmpd="sng" algn="ctr">
                <a:solidFill>
                  <a:schemeClr val="dk1">
                    <a:tint val="88500"/>
                    <a:shade val="95000"/>
                  </a:schemeClr>
                </a:solidFill>
                <a:round/>
              </a:ln>
              <a:effectLst/>
            </c:spPr>
            <c:extLst>
              <c:ext xmlns:c16="http://schemas.microsoft.com/office/drawing/2014/chart" uri="{C3380CC4-5D6E-409C-BE32-E72D297353CC}">
                <c16:uniqueId val="{00000021-8351-4273-ACAE-D589A62ACD28}"/>
              </c:ext>
            </c:extLst>
          </c:dPt>
          <c:dPt>
            <c:idx val="8"/>
            <c:bubble3D val="0"/>
            <c:spPr>
              <a:gradFill rotWithShape="1">
                <a:gsLst>
                  <a:gs pos="0">
                    <a:schemeClr val="dk1">
                      <a:tint val="55000"/>
                      <a:tint val="65000"/>
                      <a:lumMod val="110000"/>
                    </a:schemeClr>
                  </a:gs>
                  <a:gs pos="88000">
                    <a:schemeClr val="dk1">
                      <a:tint val="55000"/>
                      <a:tint val="90000"/>
                    </a:schemeClr>
                  </a:gs>
                </a:gsLst>
                <a:lin ang="5400000" scaled="0"/>
              </a:gradFill>
              <a:ln w="9525" cap="flat" cmpd="sng" algn="ctr">
                <a:solidFill>
                  <a:schemeClr val="dk1">
                    <a:tint val="55000"/>
                    <a:shade val="95000"/>
                  </a:schemeClr>
                </a:solidFill>
                <a:round/>
              </a:ln>
              <a:effectLst/>
            </c:spPr>
            <c:extLst>
              <c:ext xmlns:c16="http://schemas.microsoft.com/office/drawing/2014/chart" uri="{C3380CC4-5D6E-409C-BE32-E72D297353CC}">
                <c16:uniqueId val="{00000023-8351-4273-ACAE-D589A62ACD2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Sheet1!$A$2:$A$7</c:f>
              <c:strCache>
                <c:ptCount val="6"/>
                <c:pt idx="0">
                  <c:v>FUND BALANCE</c:v>
                </c:pt>
                <c:pt idx="1">
                  <c:v>TRANSFER FROM OTHER FUND</c:v>
                </c:pt>
                <c:pt idx="2">
                  <c:v>LOCAL TAXES</c:v>
                </c:pt>
                <c:pt idx="3">
                  <c:v>TUITION AND MISCELLANEOUS REVENUE</c:v>
                </c:pt>
                <c:pt idx="4">
                  <c:v>STATE AID</c:v>
                </c:pt>
                <c:pt idx="5">
                  <c:v>FEDERAL AID</c:v>
                </c:pt>
              </c:strCache>
            </c:strRef>
          </c:cat>
          <c:val>
            <c:numRef>
              <c:f>Sheet1!$C$2:$C$7</c:f>
              <c:numCache>
                <c:formatCode>0.00%</c:formatCode>
                <c:ptCount val="6"/>
                <c:pt idx="0">
                  <c:v>4.312325920319228E-2</c:v>
                </c:pt>
                <c:pt idx="1">
                  <c:v>1.5587414142822522E-3</c:v>
                </c:pt>
                <c:pt idx="2">
                  <c:v>0.24470973717495442</c:v>
                </c:pt>
                <c:pt idx="3">
                  <c:v>5.5286312315961053E-2</c:v>
                </c:pt>
                <c:pt idx="4">
                  <c:v>0.60103217839038336</c:v>
                </c:pt>
                <c:pt idx="5">
                  <c:v>5.4289771501226651E-2</c:v>
                </c:pt>
              </c:numCache>
            </c:numRef>
          </c:val>
          <c:extLst>
            <c:ext xmlns:c16="http://schemas.microsoft.com/office/drawing/2014/chart" uri="{C3380CC4-5D6E-409C-BE32-E72D297353CC}">
              <c16:uniqueId val="{00000012-A18B-43E5-9362-3D436A5E47F5}"/>
            </c:ext>
          </c:extLst>
        </c:ser>
        <c:dLbls>
          <c:showLegendKey val="0"/>
          <c:showVal val="0"/>
          <c:showCatName val="1"/>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D1877F"/>
              </a:solidFill>
              <a:ln w="19050">
                <a:noFill/>
              </a:ln>
              <a:effectLst/>
            </c:spPr>
            <c:extLst>
              <c:ext xmlns:c16="http://schemas.microsoft.com/office/drawing/2014/chart" uri="{C3380CC4-5D6E-409C-BE32-E72D297353CC}">
                <c16:uniqueId val="{00000001-787A-4570-927C-083C5560EA2D}"/>
              </c:ext>
            </c:extLst>
          </c:dPt>
          <c:dPt>
            <c:idx val="1"/>
            <c:bubble3D val="0"/>
            <c:spPr>
              <a:solidFill>
                <a:srgbClr val="006666"/>
              </a:solidFill>
              <a:ln w="19050">
                <a:noFill/>
              </a:ln>
              <a:effectLst/>
            </c:spPr>
            <c:extLst>
              <c:ext xmlns:c16="http://schemas.microsoft.com/office/drawing/2014/chart" uri="{C3380CC4-5D6E-409C-BE32-E72D297353CC}">
                <c16:uniqueId val="{00000003-787A-4570-927C-083C5560EA2D}"/>
              </c:ext>
            </c:extLst>
          </c:dPt>
          <c:dPt>
            <c:idx val="2"/>
            <c:bubble3D val="0"/>
            <c:spPr>
              <a:solidFill>
                <a:srgbClr val="FF7C80"/>
              </a:solidFill>
              <a:ln w="19050">
                <a:noFill/>
              </a:ln>
              <a:effectLst/>
            </c:spPr>
            <c:extLst>
              <c:ext xmlns:c16="http://schemas.microsoft.com/office/drawing/2014/chart" uri="{C3380CC4-5D6E-409C-BE32-E72D297353CC}">
                <c16:uniqueId val="{00000005-787A-4570-927C-083C5560EA2D}"/>
              </c:ext>
            </c:extLst>
          </c:dPt>
          <c:dPt>
            <c:idx val="3"/>
            <c:bubble3D val="0"/>
            <c:spPr>
              <a:solidFill>
                <a:srgbClr val="629E94"/>
              </a:solidFill>
              <a:ln w="19050">
                <a:noFill/>
              </a:ln>
              <a:effectLst/>
            </c:spPr>
            <c:extLst>
              <c:ext xmlns:c16="http://schemas.microsoft.com/office/drawing/2014/chart" uri="{C3380CC4-5D6E-409C-BE32-E72D297353CC}">
                <c16:uniqueId val="{00000007-787A-4570-927C-083C5560EA2D}"/>
              </c:ext>
            </c:extLst>
          </c:dPt>
          <c:dPt>
            <c:idx val="4"/>
            <c:bubble3D val="0"/>
            <c:spPr>
              <a:solidFill>
                <a:srgbClr val="FF9966"/>
              </a:solidFill>
              <a:ln w="19050">
                <a:noFill/>
              </a:ln>
              <a:effectLst/>
            </c:spPr>
            <c:extLst>
              <c:ext xmlns:c16="http://schemas.microsoft.com/office/drawing/2014/chart" uri="{C3380CC4-5D6E-409C-BE32-E72D297353CC}">
                <c16:uniqueId val="{00000009-787A-4570-927C-083C5560EA2D}"/>
              </c:ext>
            </c:extLst>
          </c:dPt>
          <c:dPt>
            <c:idx val="5"/>
            <c:bubble3D val="0"/>
            <c:spPr>
              <a:solidFill>
                <a:srgbClr val="9999FF"/>
              </a:solidFill>
              <a:ln w="19050">
                <a:noFill/>
              </a:ln>
              <a:effectLst/>
            </c:spPr>
            <c:extLst>
              <c:ext xmlns:c16="http://schemas.microsoft.com/office/drawing/2014/chart" uri="{C3380CC4-5D6E-409C-BE32-E72D297353CC}">
                <c16:uniqueId val="{0000000B-787A-4570-927C-083C5560EA2D}"/>
              </c:ext>
            </c:extLst>
          </c:dPt>
          <c:dPt>
            <c:idx val="6"/>
            <c:bubble3D val="0"/>
            <c:spPr>
              <a:solidFill>
                <a:srgbClr val="FFCC66"/>
              </a:solidFill>
              <a:ln w="19050">
                <a:noFill/>
              </a:ln>
              <a:effectLst/>
            </c:spPr>
            <c:extLst>
              <c:ext xmlns:c16="http://schemas.microsoft.com/office/drawing/2014/chart" uri="{C3380CC4-5D6E-409C-BE32-E72D297353CC}">
                <c16:uniqueId val="{0000000D-787A-4570-927C-083C5560EA2D}"/>
              </c:ext>
            </c:extLst>
          </c:dPt>
          <c:dPt>
            <c:idx val="7"/>
            <c:bubble3D val="0"/>
            <c:spPr>
              <a:solidFill>
                <a:srgbClr val="663300"/>
              </a:solidFill>
              <a:ln w="19050">
                <a:noFill/>
              </a:ln>
              <a:effectLst/>
            </c:spPr>
            <c:extLst>
              <c:ext xmlns:c16="http://schemas.microsoft.com/office/drawing/2014/chart" uri="{C3380CC4-5D6E-409C-BE32-E72D297353CC}">
                <c16:uniqueId val="{0000000F-787A-4570-927C-083C5560EA2D}"/>
              </c:ext>
            </c:extLst>
          </c:dPt>
          <c:dPt>
            <c:idx val="8"/>
            <c:bubble3D val="0"/>
            <c:spPr>
              <a:solidFill>
                <a:srgbClr val="496A30"/>
              </a:solidFill>
              <a:ln w="19050">
                <a:noFill/>
              </a:ln>
              <a:effectLst/>
            </c:spPr>
            <c:extLst>
              <c:ext xmlns:c16="http://schemas.microsoft.com/office/drawing/2014/chart" uri="{C3380CC4-5D6E-409C-BE32-E72D297353CC}">
                <c16:uniqueId val="{00000011-787A-4570-927C-083C5560EA2D}"/>
              </c:ext>
            </c:extLst>
          </c:dPt>
          <c:dPt>
            <c:idx val="9"/>
            <c:bubble3D val="0"/>
            <c:spPr>
              <a:solidFill>
                <a:srgbClr val="336699"/>
              </a:solidFill>
              <a:ln w="19050">
                <a:solidFill>
                  <a:schemeClr val="lt1"/>
                </a:solidFill>
              </a:ln>
              <a:effectLst/>
            </c:spPr>
            <c:extLst>
              <c:ext xmlns:c16="http://schemas.microsoft.com/office/drawing/2014/chart" uri="{C3380CC4-5D6E-409C-BE32-E72D297353CC}">
                <c16:uniqueId val="{00000024-75AA-4CC1-A2F2-30286BF5DD19}"/>
              </c:ext>
            </c:extLst>
          </c:dPt>
          <c:dLbls>
            <c:dLbl>
              <c:idx val="0"/>
              <c:layout>
                <c:manualLayout>
                  <c:x val="-1.6464368840687481E-2"/>
                  <c:y val="-0.37061131485276672"/>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0922F7CF-4269-49CC-9042-40BD2F9568B6}"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24642549615508588"/>
                      <c:h val="0.16426940639269405"/>
                    </c:manualLayout>
                  </c15:layout>
                  <c15:dlblFieldTable/>
                  <c15:showDataLabelsRange val="0"/>
                </c:ext>
                <c:ext xmlns:c16="http://schemas.microsoft.com/office/drawing/2014/chart" uri="{C3380CC4-5D6E-409C-BE32-E72D297353CC}">
                  <c16:uniqueId val="{00000001-787A-4570-927C-083C5560EA2D}"/>
                </c:ext>
              </c:extLst>
            </c:dLbl>
            <c:dLbl>
              <c:idx val="1"/>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A45BFB59-E0F6-4690-934D-0635DD5D356B}"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787A-4570-927C-083C5560EA2D}"/>
                </c:ext>
              </c:extLst>
            </c:dLbl>
            <c:dLbl>
              <c:idx val="2"/>
              <c:layout>
                <c:manualLayout>
                  <c:x val="-7.7755534095973855E-2"/>
                  <c:y val="-8.024671194375485E-3"/>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D6EE75DA-3DCD-4E8B-892B-3D83BAA696AF}"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787A-4570-927C-083C5560EA2D}"/>
                </c:ext>
              </c:extLst>
            </c:dLbl>
            <c:dLbl>
              <c:idx val="3"/>
              <c:layout>
                <c:manualLayout>
                  <c:x val="-1.5890028549062945E-2"/>
                  <c:y val="-1.2832128860604752E-2"/>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21334822-64BE-4ACA-A36A-FC7FFA320BF7}"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787A-4570-927C-083C5560EA2D}"/>
                </c:ext>
              </c:extLst>
            </c:dLbl>
            <c:dLbl>
              <c:idx val="4"/>
              <c:layout>
                <c:manualLayout>
                  <c:x val="6.1902639528549495E-8"/>
                  <c:y val="-7.8292017758700737E-4"/>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32B0C6BE-9674-483F-A55B-3F88A0B01B0D}"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24518269097941706"/>
                      <c:h val="9.0821917808219174E-2"/>
                    </c:manualLayout>
                  </c15:layout>
                  <c15:dlblFieldTable/>
                  <c15:showDataLabelsRange val="0"/>
                </c:ext>
                <c:ext xmlns:c16="http://schemas.microsoft.com/office/drawing/2014/chart" uri="{C3380CC4-5D6E-409C-BE32-E72D297353CC}">
                  <c16:uniqueId val="{00000009-787A-4570-927C-083C5560EA2D}"/>
                </c:ext>
              </c:extLst>
            </c:dLbl>
            <c:dLbl>
              <c:idx val="5"/>
              <c:layout>
                <c:manualLayout>
                  <c:x val="-3.2232726122740127E-2"/>
                  <c:y val="2.4811212505716638E-2"/>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7A8143B7-7503-4855-9840-29CC90CA6587}"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18918226613182784"/>
                      <c:h val="9.0821868110788948E-2"/>
                    </c:manualLayout>
                  </c15:layout>
                  <c15:dlblFieldTable/>
                  <c15:showDataLabelsRange val="0"/>
                </c:ext>
                <c:ext xmlns:c16="http://schemas.microsoft.com/office/drawing/2014/chart" uri="{C3380CC4-5D6E-409C-BE32-E72D297353CC}">
                  <c16:uniqueId val="{0000000B-787A-4570-927C-083C5560EA2D}"/>
                </c:ext>
              </c:extLst>
            </c:dLbl>
            <c:dLbl>
              <c:idx val="6"/>
              <c:layout>
                <c:manualLayout>
                  <c:x val="-6.6819689991581235E-2"/>
                  <c:y val="-2.6967482228789221E-2"/>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D7F8D4FC-EE37-4CFE-BBE5-B892258F2183}"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D-787A-4570-927C-083C5560EA2D}"/>
                </c:ext>
              </c:extLst>
            </c:dLbl>
            <c:dLbl>
              <c:idx val="7"/>
              <c:layout>
                <c:manualLayout>
                  <c:x val="-5.7483410092606338E-2"/>
                  <c:y val="-3.4347886219770869E-2"/>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D2B9FDBF-922D-4409-AC78-6E2AC58DAF23}"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21443396226415096"/>
                      <c:h val="9.7742875530634321E-2"/>
                    </c:manualLayout>
                  </c15:layout>
                  <c15:dlblFieldTable/>
                  <c15:showDataLabelsRange val="0"/>
                </c:ext>
                <c:ext xmlns:c16="http://schemas.microsoft.com/office/drawing/2014/chart" uri="{C3380CC4-5D6E-409C-BE32-E72D297353CC}">
                  <c16:uniqueId val="{0000000F-787A-4570-927C-083C5560EA2D}"/>
                </c:ext>
              </c:extLst>
            </c:dLbl>
            <c:dLbl>
              <c:idx val="8"/>
              <c:layout>
                <c:manualLayout>
                  <c:x val="3.7735849056603772E-2"/>
                  <c:y val="-2.2065456713861974E-3"/>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6699A767-DDFB-48DF-AC47-F8C599B3D67C}"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13323404149952953"/>
                      <c:h val="8.1050308442054866E-2"/>
                    </c:manualLayout>
                  </c15:layout>
                  <c15:dlblFieldTable/>
                  <c15:showDataLabelsRange val="0"/>
                </c:ext>
                <c:ext xmlns:c16="http://schemas.microsoft.com/office/drawing/2014/chart" uri="{C3380CC4-5D6E-409C-BE32-E72D297353CC}">
                  <c16:uniqueId val="{00000011-787A-4570-927C-083C5560EA2D}"/>
                </c:ext>
              </c:extLst>
            </c:dLbl>
            <c:dLbl>
              <c:idx val="9"/>
              <c:layout>
                <c:manualLayout>
                  <c:x val="0.11061184568910012"/>
                  <c:y val="3.740502792519548E-3"/>
                </c:manualLayout>
              </c:layout>
              <c:tx>
                <c:rich>
                  <a:bodyPr/>
                  <a:lstStyle/>
                  <a:p>
                    <a:fld id="{FD9AC4C1-B5EE-42AB-8AE3-A22F31C01976}" type="CATEGORYNAME">
                      <a:rPr lang="en-US" b="1" dirty="0">
                        <a:solidFill>
                          <a:schemeClr val="tx1"/>
                        </a:solidFill>
                        <a:latin typeface="Times New Roman" panose="02020603050405020304" pitchFamily="18" charset="0"/>
                        <a:cs typeface="Times New Roman" panose="02020603050405020304" pitchFamily="18" charset="0"/>
                      </a:rPr>
                      <a:pPr/>
                      <a:t>[CATEGORY NAME]</a:t>
                    </a:fld>
                    <a:r>
                      <a:rPr lang="en-US" b="1" baseline="0" dirty="0">
                        <a:solidFill>
                          <a:schemeClr val="tx1"/>
                        </a:solidFill>
                        <a:latin typeface="Times New Roman" panose="02020603050405020304" pitchFamily="18" charset="0"/>
                        <a:cs typeface="Times New Roman" panose="02020603050405020304" pitchFamily="18" charset="0"/>
                      </a:rPr>
                      <a:t>, </a:t>
                    </a:r>
                    <a:fld id="{678E8416-CCB6-4079-9971-271A16406377}" type="PERCENTAGE">
                      <a:rPr lang="en-US" b="1" baseline="0" smtClean="0">
                        <a:solidFill>
                          <a:schemeClr val="tx1"/>
                        </a:solidFill>
                        <a:latin typeface="Times New Roman" panose="02020603050405020304" pitchFamily="18" charset="0"/>
                        <a:cs typeface="Times New Roman" panose="02020603050405020304" pitchFamily="18" charset="0"/>
                      </a:rPr>
                      <a:pPr/>
                      <a:t>[PERCENTAGE]</a:t>
                    </a:fld>
                    <a:endParaRPr lang="en-US" b="1" baseline="0" dirty="0">
                      <a:solidFill>
                        <a:schemeClr val="tx1"/>
                      </a:solidFill>
                      <a:latin typeface="Times New Roman" panose="02020603050405020304" pitchFamily="18" charset="0"/>
                      <a:cs typeface="Times New Roman" panose="02020603050405020304" pitchFamily="18" charset="0"/>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24-75AA-4CC1-A2F2-30286BF5DD19}"/>
                </c:ext>
              </c:extLst>
            </c:dLbl>
            <c:numFmt formatCode="0.00%" sourceLinked="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rgbClr val="C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Sheet1!$A$2:$A$11</c:f>
              <c:strCache>
                <c:ptCount val="10"/>
                <c:pt idx="0">
                  <c:v>INSTRUCTION/SPECIAL EDUCATION/RELATED SERVICES/TUITION</c:v>
                </c:pt>
                <c:pt idx="1">
                  <c:v>CUSTODIAL SERVICES/GROUNDS/SECURITY/MAINTENANCE</c:v>
                </c:pt>
                <c:pt idx="2">
                  <c:v>ATHLETICS/CO-CURRICULAR</c:v>
                </c:pt>
                <c:pt idx="3">
                  <c:v>BENEFITS</c:v>
                </c:pt>
                <c:pt idx="4">
                  <c:v>DEBT SERVICE</c:v>
                </c:pt>
                <c:pt idx="5">
                  <c:v>ADMINSTRATION</c:v>
                </c:pt>
                <c:pt idx="6">
                  <c:v>CAPITAL PROJECTS</c:v>
                </c:pt>
                <c:pt idx="7">
                  <c:v>CURRICULUM/STAFF DEVELOPMENT</c:v>
                </c:pt>
                <c:pt idx="8">
                  <c:v>GRANTS</c:v>
                </c:pt>
                <c:pt idx="9">
                  <c:v>TRANSPORTATION</c:v>
                </c:pt>
              </c:strCache>
            </c:strRef>
          </c:cat>
          <c:val>
            <c:numRef>
              <c:f>Sheet1!$B$2:$B$11</c:f>
              <c:numCache>
                <c:formatCode>"$"#,##0.00</c:formatCode>
                <c:ptCount val="10"/>
                <c:pt idx="0">
                  <c:v>28239796</c:v>
                </c:pt>
                <c:pt idx="1">
                  <c:v>5376621</c:v>
                </c:pt>
                <c:pt idx="2">
                  <c:v>1155543</c:v>
                </c:pt>
                <c:pt idx="3">
                  <c:v>9113111</c:v>
                </c:pt>
                <c:pt idx="4">
                  <c:v>1663864</c:v>
                </c:pt>
                <c:pt idx="5">
                  <c:v>4559106</c:v>
                </c:pt>
                <c:pt idx="6">
                  <c:v>3604795</c:v>
                </c:pt>
                <c:pt idx="7">
                  <c:v>1430383</c:v>
                </c:pt>
                <c:pt idx="8">
                  <c:v>3364616</c:v>
                </c:pt>
                <c:pt idx="9">
                  <c:v>1737565</c:v>
                </c:pt>
              </c:numCache>
            </c:numRef>
          </c:val>
          <c:extLst>
            <c:ext xmlns:c16="http://schemas.microsoft.com/office/drawing/2014/chart" uri="{C3380CC4-5D6E-409C-BE32-E72D297353CC}">
              <c16:uniqueId val="{00000012-787A-4570-927C-083C5560EA2D}"/>
            </c:ext>
          </c:extLst>
        </c:ser>
        <c:ser>
          <c:idx val="1"/>
          <c:order val="1"/>
          <c:tx>
            <c:strRef>
              <c:f>Sheet1!$C$1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14-787A-4570-927C-083C5560EA2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16-787A-4570-927C-083C5560EA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8-787A-4570-927C-083C5560EA2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A-787A-4570-927C-083C5560EA2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1C-787A-4570-927C-083C5560EA2D}"/>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1E-787A-4570-927C-083C5560EA2D}"/>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20-787A-4570-927C-083C5560EA2D}"/>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22-787A-4570-927C-083C5560EA2D}"/>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24-787A-4570-927C-083C5560EA2D}"/>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27-3A2A-4C34-AADE-23B9B97CDDE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Sheet1!$A$2:$A$11</c:f>
              <c:strCache>
                <c:ptCount val="10"/>
                <c:pt idx="0">
                  <c:v>INSTRUCTION/SPECIAL EDUCATION/RELATED SERVICES/TUITION</c:v>
                </c:pt>
                <c:pt idx="1">
                  <c:v>CUSTODIAL SERVICES/GROUNDS/SECURITY/MAINTENANCE</c:v>
                </c:pt>
                <c:pt idx="2">
                  <c:v>ATHLETICS/CO-CURRICULAR</c:v>
                </c:pt>
                <c:pt idx="3">
                  <c:v>BENEFITS</c:v>
                </c:pt>
                <c:pt idx="4">
                  <c:v>DEBT SERVICE</c:v>
                </c:pt>
                <c:pt idx="5">
                  <c:v>ADMINSTRATION</c:v>
                </c:pt>
                <c:pt idx="6">
                  <c:v>CAPITAL PROJECTS</c:v>
                </c:pt>
                <c:pt idx="7">
                  <c:v>CURRICULUM/STAFF DEVELOPMENT</c:v>
                </c:pt>
                <c:pt idx="8">
                  <c:v>GRANTS</c:v>
                </c:pt>
                <c:pt idx="9">
                  <c:v>TRANSPORTATION</c:v>
                </c:pt>
              </c:strCache>
            </c:strRef>
          </c:cat>
          <c:val>
            <c:numRef>
              <c:f>Sheet1!$C$2:$C$11</c:f>
              <c:numCache>
                <c:formatCode>0.000%</c:formatCode>
                <c:ptCount val="10"/>
                <c:pt idx="0">
                  <c:v>0.46874609513755405</c:v>
                </c:pt>
                <c:pt idx="1">
                  <c:v>8.9245336573414727E-2</c:v>
                </c:pt>
                <c:pt idx="2">
                  <c:v>1.9180601340517283E-2</c:v>
                </c:pt>
                <c:pt idx="3">
                  <c:v>0.15126650333469444</c:v>
                </c:pt>
                <c:pt idx="4">
                  <c:v>2.7618108602482514E-2</c:v>
                </c:pt>
                <c:pt idx="5">
                  <c:v>7.5675586849784385E-2</c:v>
                </c:pt>
                <c:pt idx="6">
                  <c:v>5.9835190736554161E-2</c:v>
                </c:pt>
                <c:pt idx="7">
                  <c:v>2.3742609394244208E-2</c:v>
                </c:pt>
                <c:pt idx="8">
                  <c:v>5.5848512915508901E-2</c:v>
                </c:pt>
                <c:pt idx="9">
                  <c:v>2.8841455115245312E-2</c:v>
                </c:pt>
              </c:numCache>
            </c:numRef>
          </c:val>
          <c:extLst>
            <c:ext xmlns:c16="http://schemas.microsoft.com/office/drawing/2014/chart" uri="{C3380CC4-5D6E-409C-BE32-E72D297353CC}">
              <c16:uniqueId val="{00000025-787A-4570-927C-083C5560EA2D}"/>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260717410323713E-2"/>
          <c:y val="9.1340208890049526E-2"/>
          <c:w val="0.87711975397014763"/>
          <c:h val="0.6921872974657417"/>
        </c:manualLayout>
      </c:layout>
      <c:barChart>
        <c:barDir val="col"/>
        <c:grouping val="clustered"/>
        <c:varyColors val="0"/>
        <c:ser>
          <c:idx val="0"/>
          <c:order val="0"/>
          <c:tx>
            <c:strRef>
              <c:f>Sheet1!$B$1</c:f>
              <c:strCache>
                <c:ptCount val="1"/>
                <c:pt idx="0">
                  <c:v>Enrollment</c:v>
                </c:pt>
              </c:strCache>
            </c:strRef>
          </c:tx>
          <c:spPr>
            <a:blipFill>
              <a:blip xmlns:r="http://schemas.openxmlformats.org/officeDocument/2006/relationships" r:embed="rId1"/>
              <a:stretch>
                <a:fillRect/>
              </a:stretch>
            </a:blipFill>
          </c:spPr>
          <c:invertIfNegative val="0"/>
          <c:pictureOptions>
            <c:pictureFormat val="stack"/>
          </c:pictureOptions>
          <c:dPt>
            <c:idx val="0"/>
            <c:invertIfNegative val="0"/>
            <c:bubble3D val="0"/>
            <c:extLst>
              <c:ext xmlns:c16="http://schemas.microsoft.com/office/drawing/2014/chart" uri="{C3380CC4-5D6E-409C-BE32-E72D297353CC}">
                <c16:uniqueId val="{00000001-5674-4F48-8850-5DE1C7C03B5A}"/>
              </c:ext>
            </c:extLst>
          </c:dPt>
          <c:dPt>
            <c:idx val="1"/>
            <c:invertIfNegative val="0"/>
            <c:bubble3D val="0"/>
            <c:extLst>
              <c:ext xmlns:c16="http://schemas.microsoft.com/office/drawing/2014/chart" uri="{C3380CC4-5D6E-409C-BE32-E72D297353CC}">
                <c16:uniqueId val="{00000003-5674-4F48-8850-5DE1C7C03B5A}"/>
              </c:ext>
            </c:extLst>
          </c:dPt>
          <c:dPt>
            <c:idx val="2"/>
            <c:invertIfNegative val="0"/>
            <c:bubble3D val="0"/>
            <c:extLst>
              <c:ext xmlns:c16="http://schemas.microsoft.com/office/drawing/2014/chart" uri="{C3380CC4-5D6E-409C-BE32-E72D297353CC}">
                <c16:uniqueId val="{00000005-5674-4F48-8850-5DE1C7C03B5A}"/>
              </c:ext>
            </c:extLst>
          </c:dPt>
          <c:dPt>
            <c:idx val="3"/>
            <c:invertIfNegative val="0"/>
            <c:bubble3D val="0"/>
            <c:extLst>
              <c:ext xmlns:c16="http://schemas.microsoft.com/office/drawing/2014/chart" uri="{C3380CC4-5D6E-409C-BE32-E72D297353CC}">
                <c16:uniqueId val="{00000007-5674-4F48-8850-5DE1C7C03B5A}"/>
              </c:ext>
            </c:extLst>
          </c:dPt>
          <c:dPt>
            <c:idx val="4"/>
            <c:invertIfNegative val="0"/>
            <c:bubble3D val="0"/>
            <c:extLst>
              <c:ext xmlns:c16="http://schemas.microsoft.com/office/drawing/2014/chart" uri="{C3380CC4-5D6E-409C-BE32-E72D297353CC}">
                <c16:uniqueId val="{00000009-5674-4F48-8850-5DE1C7C03B5A}"/>
              </c:ext>
            </c:extLst>
          </c:dPt>
          <c:dPt>
            <c:idx val="5"/>
            <c:invertIfNegative val="0"/>
            <c:bubble3D val="0"/>
            <c:extLst>
              <c:ext xmlns:c16="http://schemas.microsoft.com/office/drawing/2014/chart" uri="{C3380CC4-5D6E-409C-BE32-E72D297353CC}">
                <c16:uniqueId val="{0000000B-5674-4F48-8850-5DE1C7C03B5A}"/>
              </c:ext>
            </c:extLst>
          </c:dPt>
          <c:dPt>
            <c:idx val="6"/>
            <c:invertIfNegative val="0"/>
            <c:bubble3D val="0"/>
            <c:extLst>
              <c:ext xmlns:c16="http://schemas.microsoft.com/office/drawing/2014/chart" uri="{C3380CC4-5D6E-409C-BE32-E72D297353CC}">
                <c16:uniqueId val="{0000000D-5674-4F48-8850-5DE1C7C03B5A}"/>
              </c:ext>
            </c:extLst>
          </c:dPt>
          <c:dPt>
            <c:idx val="7"/>
            <c:invertIfNegative val="0"/>
            <c:bubble3D val="0"/>
            <c:extLst>
              <c:ext xmlns:c16="http://schemas.microsoft.com/office/drawing/2014/chart" uri="{C3380CC4-5D6E-409C-BE32-E72D297353CC}">
                <c16:uniqueId val="{0000000F-5674-4F48-8850-5DE1C7C03B5A}"/>
              </c:ext>
            </c:extLst>
          </c:dPt>
          <c:dPt>
            <c:idx val="8"/>
            <c:invertIfNegative val="0"/>
            <c:bubble3D val="0"/>
            <c:extLst>
              <c:ext xmlns:c16="http://schemas.microsoft.com/office/drawing/2014/chart" uri="{C3380CC4-5D6E-409C-BE32-E72D297353CC}">
                <c16:uniqueId val="{00000011-5674-4F48-8850-5DE1C7C03B5A}"/>
              </c:ext>
            </c:extLst>
          </c:dPt>
          <c:dPt>
            <c:idx val="9"/>
            <c:invertIfNegative val="0"/>
            <c:bubble3D val="0"/>
            <c:extLst>
              <c:ext xmlns:c16="http://schemas.microsoft.com/office/drawing/2014/chart" uri="{C3380CC4-5D6E-409C-BE32-E72D297353CC}">
                <c16:uniqueId val="{00000013-5674-4F48-8850-5DE1C7C03B5A}"/>
              </c:ext>
            </c:extLst>
          </c:dPt>
          <c:dLbls>
            <c:dLbl>
              <c:idx val="0"/>
              <c:layout>
                <c:manualLayout>
                  <c:x val="0"/>
                  <c:y val="6.057549101324433E-3"/>
                </c:manualLayout>
              </c:layout>
              <c:spPr>
                <a:noFill/>
                <a:ln>
                  <a:noFill/>
                </a:ln>
                <a:effectLst/>
              </c:spPr>
              <c:txPr>
                <a:bodyPr wrap="square" lIns="38100" tIns="19050" rIns="38100" bIns="19050" anchor="ctr">
                  <a:spAutoFit/>
                </a:bodyPr>
                <a:lstStyle/>
                <a:p>
                  <a:pPr>
                    <a:defRPr>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674-4F48-8850-5DE1C7C03B5A}"/>
                </c:ext>
              </c:extLst>
            </c:dLbl>
            <c:dLbl>
              <c:idx val="1"/>
              <c:layout>
                <c:manualLayout>
                  <c:x val="1.6835016835016834E-3"/>
                  <c:y val="2.1201421854635517E-2"/>
                </c:manualLayout>
              </c:layout>
              <c:spPr>
                <a:noFill/>
                <a:ln>
                  <a:noFill/>
                </a:ln>
                <a:effectLst/>
              </c:spPr>
              <c:txPr>
                <a:bodyPr wrap="square" lIns="38100" tIns="19050" rIns="38100" bIns="19050" anchor="ctr">
                  <a:noAutofit/>
                </a:bodyPr>
                <a:lstStyle/>
                <a:p>
                  <a:pPr>
                    <a:defRPr>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0707070707070704E-2"/>
                      <c:h val="7.7839505952018967E-2"/>
                    </c:manualLayout>
                  </c15:layout>
                </c:ext>
                <c:ext xmlns:c16="http://schemas.microsoft.com/office/drawing/2014/chart" uri="{C3380CC4-5D6E-409C-BE32-E72D297353CC}">
                  <c16:uniqueId val="{00000003-5674-4F48-8850-5DE1C7C03B5A}"/>
                </c:ext>
              </c:extLst>
            </c:dLbl>
            <c:dLbl>
              <c:idx val="2"/>
              <c:layout>
                <c:manualLayout>
                  <c:x val="-3.3670033670033669E-3"/>
                  <c:y val="1.2115098202648866E-2"/>
                </c:manualLayout>
              </c:layout>
              <c:spPr>
                <a:noFill/>
                <a:ln>
                  <a:noFill/>
                </a:ln>
                <a:effectLst/>
              </c:spPr>
              <c:txPr>
                <a:bodyPr wrap="square" lIns="38100" tIns="19050" rIns="38100" bIns="19050" anchor="ctr">
                  <a:spAutoFit/>
                </a:bodyPr>
                <a:lstStyle/>
                <a:p>
                  <a:pPr>
                    <a:defRPr>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674-4F48-8850-5DE1C7C03B5A}"/>
                </c:ext>
              </c:extLst>
            </c:dLbl>
            <c:dLbl>
              <c:idx val="3"/>
              <c:layout>
                <c:manualLayout>
                  <c:x val="3.3670033670033669E-3"/>
                  <c:y val="1.211509820264881E-2"/>
                </c:manualLayout>
              </c:layout>
              <c:spPr>
                <a:noFill/>
                <a:ln>
                  <a:noFill/>
                </a:ln>
                <a:effectLst/>
              </c:spPr>
              <c:txPr>
                <a:bodyPr wrap="square" lIns="38100" tIns="19050" rIns="38100" bIns="19050" anchor="ctr">
                  <a:spAutoFit/>
                </a:bodyPr>
                <a:lstStyle/>
                <a:p>
                  <a:pPr>
                    <a:defRPr>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5674-4F48-8850-5DE1C7C03B5A}"/>
                </c:ext>
              </c:extLst>
            </c:dLbl>
            <c:dLbl>
              <c:idx val="4"/>
              <c:layout>
                <c:manualLayout>
                  <c:x val="5.0505050505049885E-3"/>
                  <c:y val="1.8172766547065844E-2"/>
                </c:manualLayout>
              </c:layout>
              <c:spPr>
                <a:noFill/>
                <a:ln>
                  <a:noFill/>
                </a:ln>
                <a:effectLst/>
              </c:spPr>
              <c:txPr>
                <a:bodyPr wrap="square" lIns="38100" tIns="19050" rIns="38100" bIns="19050" anchor="ctr">
                  <a:noAutofit/>
                </a:bodyPr>
                <a:lstStyle/>
                <a:p>
                  <a:pPr>
                    <a:defRPr>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0707070707070704E-2"/>
                      <c:h val="5.4139464336179659E-2"/>
                    </c:manualLayout>
                  </c15:layout>
                </c:ext>
                <c:ext xmlns:c16="http://schemas.microsoft.com/office/drawing/2014/chart" uri="{C3380CC4-5D6E-409C-BE32-E72D297353CC}">
                  <c16:uniqueId val="{00000009-5674-4F48-8850-5DE1C7C03B5A}"/>
                </c:ext>
              </c:extLst>
            </c:dLbl>
            <c:dLbl>
              <c:idx val="5"/>
              <c:layout>
                <c:manualLayout>
                  <c:x val="5.0505050505050509E-3"/>
                  <c:y val="6.0575491013244052E-3"/>
                </c:manualLayout>
              </c:layout>
              <c:spPr>
                <a:noFill/>
                <a:ln>
                  <a:noFill/>
                </a:ln>
                <a:effectLst/>
              </c:spPr>
              <c:txPr>
                <a:bodyPr wrap="square" lIns="38100" tIns="19050" rIns="38100" bIns="19050" anchor="ctr">
                  <a:spAutoFit/>
                </a:bodyPr>
                <a:lstStyle/>
                <a:p>
                  <a:pPr>
                    <a:defRPr>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674-4F48-8850-5DE1C7C03B5A}"/>
                </c:ext>
              </c:extLst>
            </c:dLbl>
            <c:dLbl>
              <c:idx val="6"/>
              <c:layout>
                <c:manualLayout>
                  <c:x val="-1.2345536395655749E-16"/>
                  <c:y val="1.2115098202648866E-2"/>
                </c:manualLayout>
              </c:layout>
              <c:tx>
                <c:rich>
                  <a:bodyPr wrap="square" lIns="38100" tIns="19050" rIns="38100" bIns="19050" anchor="ctr">
                    <a:spAutoFit/>
                  </a:bodyPr>
                  <a:lstStyle/>
                  <a:p>
                    <a:pPr>
                      <a:defRPr>
                        <a:latin typeface="Times New Roman" panose="02020603050405020304" pitchFamily="18" charset="0"/>
                        <a:cs typeface="Times New Roman" panose="02020603050405020304" pitchFamily="18" charset="0"/>
                      </a:defRPr>
                    </a:pPr>
                    <a:r>
                      <a:rPr lang="en-US" dirty="0" smtClean="0"/>
                      <a:t>2026</a:t>
                    </a:r>
                    <a:endParaRPr lang="en-US" dirty="0"/>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674-4F48-8850-5DE1C7C03B5A}"/>
                </c:ext>
              </c:extLst>
            </c:dLbl>
            <c:dLbl>
              <c:idx val="7"/>
              <c:layout>
                <c:manualLayout>
                  <c:x val="1.6835016835016834E-3"/>
                  <c:y val="1.5143872753311076E-2"/>
                </c:manualLayout>
              </c:layout>
              <c:spPr>
                <a:noFill/>
                <a:ln>
                  <a:noFill/>
                </a:ln>
                <a:effectLst/>
              </c:spPr>
              <c:txPr>
                <a:bodyPr wrap="square" lIns="38100" tIns="19050" rIns="38100" bIns="19050" anchor="ctr">
                  <a:spAutoFit/>
                </a:bodyPr>
                <a:lstStyle/>
                <a:p>
                  <a:pPr>
                    <a:defRPr b="0">
                      <a:solidFill>
                        <a:schemeClr val="tx1"/>
                      </a:solidFill>
                      <a:latin typeface="Times New Roman" panose="02020603050405020304" pitchFamily="18" charset="0"/>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674-4F48-8850-5DE1C7C03B5A}"/>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2020-21</c:v>
                </c:pt>
                <c:pt idx="1">
                  <c:v>2021-22</c:v>
                </c:pt>
                <c:pt idx="2">
                  <c:v>2022-23</c:v>
                </c:pt>
                <c:pt idx="3">
                  <c:v>2023-24</c:v>
                </c:pt>
                <c:pt idx="4">
                  <c:v>2024-25*</c:v>
                </c:pt>
              </c:strCache>
            </c:strRef>
          </c:cat>
          <c:val>
            <c:numRef>
              <c:f>Sheet1!$B$2:$B$6</c:f>
              <c:numCache>
                <c:formatCode>General</c:formatCode>
                <c:ptCount val="5"/>
                <c:pt idx="0">
                  <c:v>1946</c:v>
                </c:pt>
                <c:pt idx="1">
                  <c:v>1963</c:v>
                </c:pt>
                <c:pt idx="2">
                  <c:v>1997</c:v>
                </c:pt>
                <c:pt idx="3">
                  <c:v>2043</c:v>
                </c:pt>
                <c:pt idx="4">
                  <c:v>2088</c:v>
                </c:pt>
              </c:numCache>
            </c:numRef>
          </c:val>
          <c:extLst>
            <c:ext xmlns:c16="http://schemas.microsoft.com/office/drawing/2014/chart" uri="{C3380CC4-5D6E-409C-BE32-E72D297353CC}">
              <c16:uniqueId val="{00000014-5674-4F48-8850-5DE1C7C03B5A}"/>
            </c:ext>
          </c:extLst>
        </c:ser>
        <c:dLbls>
          <c:dLblPos val="outEnd"/>
          <c:showLegendKey val="0"/>
          <c:showVal val="1"/>
          <c:showCatName val="0"/>
          <c:showSerName val="0"/>
          <c:showPercent val="0"/>
          <c:showBubbleSize val="0"/>
        </c:dLbls>
        <c:gapWidth val="150"/>
        <c:axId val="349928840"/>
        <c:axId val="349926880"/>
      </c:barChart>
      <c:catAx>
        <c:axId val="349928840"/>
        <c:scaling>
          <c:orientation val="minMax"/>
        </c:scaling>
        <c:delete val="0"/>
        <c:axPos val="b"/>
        <c:numFmt formatCode="General" sourceLinked="0"/>
        <c:majorTickMark val="out"/>
        <c:minorTickMark val="none"/>
        <c:tickLblPos val="nextTo"/>
        <c:txPr>
          <a:bodyPr/>
          <a:lstStyle/>
          <a:p>
            <a:pPr>
              <a:defRPr sz="1600"/>
            </a:pPr>
            <a:endParaRPr lang="en-US"/>
          </a:p>
        </c:txPr>
        <c:crossAx val="349926880"/>
        <c:crosses val="autoZero"/>
        <c:auto val="1"/>
        <c:lblAlgn val="ctr"/>
        <c:lblOffset val="100"/>
        <c:noMultiLvlLbl val="0"/>
      </c:catAx>
      <c:valAx>
        <c:axId val="349926880"/>
        <c:scaling>
          <c:orientation val="minMax"/>
          <c:max val="2100"/>
          <c:min val="1700"/>
        </c:scaling>
        <c:delete val="0"/>
        <c:axPos val="l"/>
        <c:majorGridlines/>
        <c:numFmt formatCode="General" sourceLinked="1"/>
        <c:majorTickMark val="out"/>
        <c:minorTickMark val="none"/>
        <c:tickLblPos val="nextTo"/>
        <c:crossAx val="349928840"/>
        <c:crosses val="autoZero"/>
        <c:crossBetween val="between"/>
        <c:minorUnit val="10"/>
      </c:valAx>
    </c:plotArea>
    <c:plotVisOnly val="1"/>
    <c:dispBlanksAs val="zero"/>
    <c:showDLblsOverMax val="0"/>
  </c:chart>
  <c:txPr>
    <a:bodyPr/>
    <a:lstStyle/>
    <a:p>
      <a:pPr>
        <a:defRPr sz="1800"/>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0.22302</cdr:x>
      <cdr:y>0.44255</cdr:y>
    </cdr:from>
    <cdr:to>
      <cdr:x>0.30382</cdr:x>
      <cdr:y>0.50215</cdr:y>
    </cdr:to>
    <cdr:sp macro="" textlink="">
      <cdr:nvSpPr>
        <cdr:cNvPr id="2" name="TextBox 1"/>
        <cdr:cNvSpPr txBox="1"/>
      </cdr:nvSpPr>
      <cdr:spPr>
        <a:xfrm xmlns:a="http://schemas.openxmlformats.org/drawingml/2006/main">
          <a:off x="1682432" y="1922178"/>
          <a:ext cx="609539" cy="2588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0.13393</cdr:x>
      <cdr:y>0.11579</cdr:y>
    </cdr:from>
    <cdr:to>
      <cdr:x>0.21474</cdr:x>
      <cdr:y>0.17521</cdr:y>
    </cdr:to>
    <cdr:sp macro="" textlink="">
      <cdr:nvSpPr>
        <cdr:cNvPr id="3" name="TextBox 2"/>
        <cdr:cNvSpPr txBox="1"/>
      </cdr:nvSpPr>
      <cdr:spPr>
        <a:xfrm xmlns:a="http://schemas.openxmlformats.org/drawingml/2006/main">
          <a:off x="1010342" y="485539"/>
          <a:ext cx="609614" cy="2491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0.24504</cdr:x>
      <cdr:y>0.09752</cdr:y>
    </cdr:from>
    <cdr:to>
      <cdr:x>0.32585</cdr:x>
      <cdr:y>0.15204</cdr:y>
    </cdr:to>
    <cdr:sp macro="" textlink="">
      <cdr:nvSpPr>
        <cdr:cNvPr id="4" name="TextBox 3"/>
        <cdr:cNvSpPr txBox="1"/>
      </cdr:nvSpPr>
      <cdr:spPr>
        <a:xfrm xmlns:a="http://schemas.openxmlformats.org/drawingml/2006/main">
          <a:off x="1848542" y="408920"/>
          <a:ext cx="609615"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0.35027</cdr:x>
      <cdr:y>0.1071</cdr:y>
    </cdr:from>
    <cdr:to>
      <cdr:x>0.4177</cdr:x>
      <cdr:y>0.19049</cdr:y>
    </cdr:to>
    <cdr:sp macro="" textlink="">
      <cdr:nvSpPr>
        <cdr:cNvPr id="5" name="TextBox 4"/>
        <cdr:cNvSpPr txBox="1"/>
      </cdr:nvSpPr>
      <cdr:spPr>
        <a:xfrm xmlns:a="http://schemas.openxmlformats.org/drawingml/2006/main">
          <a:off x="2642362" y="449062"/>
          <a:ext cx="508678" cy="3497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0.89394</cdr:x>
      <cdr:y>0.09141</cdr:y>
    </cdr:from>
    <cdr:to>
      <cdr:x>1</cdr:x>
      <cdr:y>0.92273</cdr:y>
    </cdr:to>
    <cdr:sp macro="" textlink="">
      <cdr:nvSpPr>
        <cdr:cNvPr id="6" name="TextBox 5"/>
        <cdr:cNvSpPr txBox="1"/>
      </cdr:nvSpPr>
      <cdr:spPr>
        <a:xfrm xmlns:a="http://schemas.openxmlformats.org/drawingml/2006/main">
          <a:off x="6743700" y="397042"/>
          <a:ext cx="800100" cy="36107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0.46726</cdr:x>
      <cdr:y>0.18211</cdr:y>
    </cdr:from>
    <cdr:to>
      <cdr:x>0.52787</cdr:x>
      <cdr:y>0.23662</cdr:y>
    </cdr:to>
    <cdr:sp macro="" textlink="">
      <cdr:nvSpPr>
        <cdr:cNvPr id="7" name="TextBox 6">
          <a:extLst xmlns:a="http://schemas.openxmlformats.org/drawingml/2006/main">
            <a:ext uri="{FF2B5EF4-FFF2-40B4-BE49-F238E27FC236}">
              <a16:creationId xmlns:a16="http://schemas.microsoft.com/office/drawing/2014/main" id="{79670E08-58D6-4DF4-A93D-336443BF68AE}"/>
            </a:ext>
          </a:extLst>
        </cdr:cNvPr>
        <cdr:cNvSpPr txBox="1"/>
      </cdr:nvSpPr>
      <cdr:spPr>
        <a:xfrm xmlns:a="http://schemas.openxmlformats.org/drawingml/2006/main">
          <a:off x="3524942" y="763595"/>
          <a:ext cx="4572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0.4535</cdr:x>
      <cdr:y>0.09752</cdr:y>
    </cdr:from>
    <cdr:to>
      <cdr:x>0.52421</cdr:x>
      <cdr:y>0.15204</cdr:y>
    </cdr:to>
    <cdr:sp macro="" textlink="">
      <cdr:nvSpPr>
        <cdr:cNvPr id="8" name="TextBox 7">
          <a:extLst xmlns:a="http://schemas.openxmlformats.org/drawingml/2006/main">
            <a:ext uri="{FF2B5EF4-FFF2-40B4-BE49-F238E27FC236}">
              <a16:creationId xmlns:a16="http://schemas.microsoft.com/office/drawing/2014/main" id="{35CE200B-9D64-4135-B6D7-6FA8495729CB}"/>
            </a:ext>
          </a:extLst>
        </cdr:cNvPr>
        <cdr:cNvSpPr txBox="1"/>
      </cdr:nvSpPr>
      <cdr:spPr>
        <a:xfrm xmlns:a="http://schemas.openxmlformats.org/drawingml/2006/main">
          <a:off x="3421109" y="408920"/>
          <a:ext cx="533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0.54807</cdr:x>
      <cdr:y>0.09054</cdr:y>
    </cdr:from>
    <cdr:to>
      <cdr:x>0.61878</cdr:x>
      <cdr:y>0.1488</cdr:y>
    </cdr:to>
    <cdr:sp macro="" textlink="">
      <cdr:nvSpPr>
        <cdr:cNvPr id="9" name="TextBox 8">
          <a:extLst xmlns:a="http://schemas.openxmlformats.org/drawingml/2006/main">
            <a:ext uri="{FF2B5EF4-FFF2-40B4-BE49-F238E27FC236}">
              <a16:creationId xmlns:a16="http://schemas.microsoft.com/office/drawing/2014/main" id="{45A843BF-C401-4F89-987B-D8AAC7F8EDBB}"/>
            </a:ext>
          </a:extLst>
        </cdr:cNvPr>
        <cdr:cNvSpPr txBox="1"/>
      </cdr:nvSpPr>
      <cdr:spPr>
        <a:xfrm xmlns:a="http://schemas.openxmlformats.org/drawingml/2006/main">
          <a:off x="4134542" y="379664"/>
          <a:ext cx="533400" cy="2442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0.51558</cdr:x>
      <cdr:y>0.05209</cdr:y>
    </cdr:from>
    <cdr:to>
      <cdr:x>0.58628</cdr:x>
      <cdr:y>0.12478</cdr:y>
    </cdr:to>
    <cdr:sp macro="" textlink="">
      <cdr:nvSpPr>
        <cdr:cNvPr id="10" name="TextBox 9">
          <a:extLst xmlns:a="http://schemas.openxmlformats.org/drawingml/2006/main">
            <a:ext uri="{FF2B5EF4-FFF2-40B4-BE49-F238E27FC236}">
              <a16:creationId xmlns:a16="http://schemas.microsoft.com/office/drawing/2014/main" id="{66A4BC1A-4224-46E5-BE92-6EDF347E169B}"/>
            </a:ext>
          </a:extLst>
        </cdr:cNvPr>
        <cdr:cNvSpPr txBox="1"/>
      </cdr:nvSpPr>
      <cdr:spPr>
        <a:xfrm xmlns:a="http://schemas.openxmlformats.org/drawingml/2006/main">
          <a:off x="3889416" y="218420"/>
          <a:ext cx="5334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0.64908</cdr:x>
      <cdr:y>0.01253</cdr:y>
    </cdr:from>
    <cdr:to>
      <cdr:x>0.72989</cdr:x>
      <cdr:y>0.06084</cdr:y>
    </cdr:to>
    <cdr:sp macro="" textlink="">
      <cdr:nvSpPr>
        <cdr:cNvPr id="11" name="TextBox 10">
          <a:extLst xmlns:a="http://schemas.openxmlformats.org/drawingml/2006/main">
            <a:ext uri="{FF2B5EF4-FFF2-40B4-BE49-F238E27FC236}">
              <a16:creationId xmlns:a16="http://schemas.microsoft.com/office/drawing/2014/main" id="{D22D7134-7616-4B23-A035-F809FD4906DE}"/>
            </a:ext>
          </a:extLst>
        </cdr:cNvPr>
        <cdr:cNvSpPr txBox="1"/>
      </cdr:nvSpPr>
      <cdr:spPr>
        <a:xfrm xmlns:a="http://schemas.openxmlformats.org/drawingml/2006/main">
          <a:off x="4896542" y="52535"/>
          <a:ext cx="609600" cy="2025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0.92929</cdr:x>
      <cdr:y>2.38486E-7</cdr:y>
    </cdr:from>
    <cdr:to>
      <cdr:x>1</cdr:x>
      <cdr:y>0.08608</cdr:y>
    </cdr:to>
    <cdr:sp macro="" textlink="">
      <cdr:nvSpPr>
        <cdr:cNvPr id="12" name="TextBox 11">
          <a:extLst xmlns:a="http://schemas.openxmlformats.org/drawingml/2006/main">
            <a:ext uri="{FF2B5EF4-FFF2-40B4-BE49-F238E27FC236}">
              <a16:creationId xmlns:a16="http://schemas.microsoft.com/office/drawing/2014/main" id="{5308FEE6-EED4-475A-9349-5B496E9FB26D}"/>
            </a:ext>
          </a:extLst>
        </cdr:cNvPr>
        <cdr:cNvSpPr txBox="1"/>
      </cdr:nvSpPr>
      <cdr:spPr>
        <a:xfrm xmlns:a="http://schemas.openxmlformats.org/drawingml/2006/main">
          <a:off x="7010400" y="1"/>
          <a:ext cx="533400" cy="3609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0.90161</cdr:x>
      <cdr:y>0</cdr:y>
    </cdr:from>
    <cdr:to>
      <cdr:x>1</cdr:x>
      <cdr:y>0.07307</cdr:y>
    </cdr:to>
    <cdr:sp macro="" textlink="">
      <cdr:nvSpPr>
        <cdr:cNvPr id="13" name="TextBox 12">
          <a:extLst xmlns:a="http://schemas.openxmlformats.org/drawingml/2006/main">
            <a:ext uri="{FF2B5EF4-FFF2-40B4-BE49-F238E27FC236}">
              <a16:creationId xmlns:a16="http://schemas.microsoft.com/office/drawing/2014/main" id="{B2B8EEE5-2BA8-4052-8D68-1AEDADC2BE4F}"/>
            </a:ext>
          </a:extLst>
        </cdr:cNvPr>
        <cdr:cNvSpPr txBox="1"/>
      </cdr:nvSpPr>
      <cdr:spPr>
        <a:xfrm xmlns:a="http://schemas.openxmlformats.org/drawingml/2006/main">
          <a:off x="6801542" y="0"/>
          <a:ext cx="742258" cy="30639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0" dirty="0">
            <a:latin typeface="Times New Roman" panose="02020603050405020304" pitchFamily="18" charset="0"/>
            <a:cs typeface="Times New Roman" panose="020206030504050203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30478B-DF27-4536-9F4E-C142896D4E6B}"/>
              </a:ext>
            </a:extLst>
          </p:cNvPr>
          <p:cNvSpPr>
            <a:spLocks noGrp="1"/>
          </p:cNvSpPr>
          <p:nvPr>
            <p:ph type="hdr" sz="quarter"/>
          </p:nvPr>
        </p:nvSpPr>
        <p:spPr>
          <a:xfrm>
            <a:off x="7" y="8"/>
            <a:ext cx="3037523" cy="466247"/>
          </a:xfrm>
          <a:prstGeom prst="rect">
            <a:avLst/>
          </a:prstGeom>
        </p:spPr>
        <p:txBody>
          <a:bodyPr vert="horz" lIns="91260" tIns="45630" rIns="91260" bIns="4563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3C54C2C-1D42-4983-B496-C5474859F6AD}"/>
              </a:ext>
            </a:extLst>
          </p:cNvPr>
          <p:cNvSpPr>
            <a:spLocks noGrp="1"/>
          </p:cNvSpPr>
          <p:nvPr>
            <p:ph type="dt" sz="quarter" idx="1"/>
          </p:nvPr>
        </p:nvSpPr>
        <p:spPr>
          <a:xfrm>
            <a:off x="3971292" y="8"/>
            <a:ext cx="3037523" cy="466247"/>
          </a:xfrm>
          <a:prstGeom prst="rect">
            <a:avLst/>
          </a:prstGeom>
        </p:spPr>
        <p:txBody>
          <a:bodyPr vert="horz" lIns="91260" tIns="45630" rIns="91260" bIns="45630" rtlCol="0"/>
          <a:lstStyle>
            <a:lvl1pPr algn="r">
              <a:defRPr sz="1200"/>
            </a:lvl1pPr>
          </a:lstStyle>
          <a:p>
            <a:fld id="{2DC80764-1506-4510-B3A0-5740FB0754FD}" type="datetimeFigureOut">
              <a:rPr lang="en-US" smtClean="0"/>
              <a:t>3/13/2024</a:t>
            </a:fld>
            <a:endParaRPr lang="en-US" dirty="0"/>
          </a:p>
        </p:txBody>
      </p:sp>
      <p:sp>
        <p:nvSpPr>
          <p:cNvPr id="4" name="Footer Placeholder 3">
            <a:extLst>
              <a:ext uri="{FF2B5EF4-FFF2-40B4-BE49-F238E27FC236}">
                <a16:creationId xmlns:a16="http://schemas.microsoft.com/office/drawing/2014/main" id="{3C31E0FA-B76A-470E-BB87-8D7C304A8675}"/>
              </a:ext>
            </a:extLst>
          </p:cNvPr>
          <p:cNvSpPr>
            <a:spLocks noGrp="1"/>
          </p:cNvSpPr>
          <p:nvPr>
            <p:ph type="ftr" sz="quarter" idx="2"/>
          </p:nvPr>
        </p:nvSpPr>
        <p:spPr>
          <a:xfrm>
            <a:off x="7" y="8830160"/>
            <a:ext cx="3037523" cy="466247"/>
          </a:xfrm>
          <a:prstGeom prst="rect">
            <a:avLst/>
          </a:prstGeom>
        </p:spPr>
        <p:txBody>
          <a:bodyPr vert="horz" lIns="91260" tIns="45630" rIns="91260" bIns="4563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B16A45D-BEEE-4391-A2C0-CD4EFA7960F6}"/>
              </a:ext>
            </a:extLst>
          </p:cNvPr>
          <p:cNvSpPr>
            <a:spLocks noGrp="1"/>
          </p:cNvSpPr>
          <p:nvPr>
            <p:ph type="sldNum" sz="quarter" idx="3"/>
          </p:nvPr>
        </p:nvSpPr>
        <p:spPr>
          <a:xfrm>
            <a:off x="3971292" y="8830160"/>
            <a:ext cx="3037523" cy="466247"/>
          </a:xfrm>
          <a:prstGeom prst="rect">
            <a:avLst/>
          </a:prstGeom>
        </p:spPr>
        <p:txBody>
          <a:bodyPr vert="horz" lIns="91260" tIns="45630" rIns="91260" bIns="45630" rtlCol="0" anchor="b"/>
          <a:lstStyle>
            <a:lvl1pPr algn="r">
              <a:defRPr sz="1200"/>
            </a:lvl1pPr>
          </a:lstStyle>
          <a:p>
            <a:fld id="{69088E0D-C9D9-45E4-AA5F-E69054CFD719}" type="slidenum">
              <a:rPr lang="en-US" smtClean="0"/>
              <a:t>‹#›</a:t>
            </a:fld>
            <a:endParaRPr lang="en-US" dirty="0"/>
          </a:p>
        </p:txBody>
      </p:sp>
    </p:spTree>
    <p:extLst>
      <p:ext uri="{BB962C8B-B14F-4D97-AF65-F5344CB8AC3E}">
        <p14:creationId xmlns:p14="http://schemas.microsoft.com/office/powerpoint/2010/main" val="32939864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3" y="2"/>
            <a:ext cx="3037523" cy="464662"/>
          </a:xfrm>
          <a:prstGeom prst="rect">
            <a:avLst/>
          </a:prstGeom>
        </p:spPr>
        <p:txBody>
          <a:bodyPr vert="horz" lIns="91180" tIns="45591" rIns="91180" bIns="45591" rtlCol="0"/>
          <a:lstStyle>
            <a:lvl1pPr algn="l">
              <a:defRPr sz="1200"/>
            </a:lvl1pPr>
          </a:lstStyle>
          <a:p>
            <a:endParaRPr lang="en-US" dirty="0"/>
          </a:p>
        </p:txBody>
      </p:sp>
      <p:sp>
        <p:nvSpPr>
          <p:cNvPr id="3" name="Date Placeholder 2"/>
          <p:cNvSpPr>
            <a:spLocks noGrp="1"/>
          </p:cNvSpPr>
          <p:nvPr>
            <p:ph type="dt" idx="1"/>
          </p:nvPr>
        </p:nvSpPr>
        <p:spPr>
          <a:xfrm>
            <a:off x="3971293" y="2"/>
            <a:ext cx="3037523" cy="464662"/>
          </a:xfrm>
          <a:prstGeom prst="rect">
            <a:avLst/>
          </a:prstGeom>
        </p:spPr>
        <p:txBody>
          <a:bodyPr vert="horz" lIns="91180" tIns="45591" rIns="91180" bIns="45591" rtlCol="0"/>
          <a:lstStyle>
            <a:lvl1pPr algn="r">
              <a:defRPr sz="1200"/>
            </a:lvl1pPr>
          </a:lstStyle>
          <a:p>
            <a:fld id="{B4D32ECC-DFA1-402A-859A-20B81CB53D1B}" type="datetimeFigureOut">
              <a:rPr lang="en-US" smtClean="0"/>
              <a:t>3/13/2024</a:t>
            </a:fld>
            <a:endParaRPr lang="en-US" dirty="0"/>
          </a:p>
        </p:txBody>
      </p:sp>
      <p:sp>
        <p:nvSpPr>
          <p:cNvPr id="4" name="Slide Image Placeholder 3"/>
          <p:cNvSpPr>
            <a:spLocks noGrp="1" noRot="1" noChangeAspect="1"/>
          </p:cNvSpPr>
          <p:nvPr>
            <p:ph type="sldImg" idx="2"/>
          </p:nvPr>
        </p:nvSpPr>
        <p:spPr>
          <a:xfrm>
            <a:off x="1184275" y="700088"/>
            <a:ext cx="4641850" cy="3482975"/>
          </a:xfrm>
          <a:prstGeom prst="rect">
            <a:avLst/>
          </a:prstGeom>
          <a:noFill/>
          <a:ln w="12700">
            <a:solidFill>
              <a:prstClr val="black"/>
            </a:solidFill>
          </a:ln>
        </p:spPr>
        <p:txBody>
          <a:bodyPr vert="horz" lIns="91180" tIns="45591" rIns="91180" bIns="45591" rtlCol="0" anchor="ctr"/>
          <a:lstStyle/>
          <a:p>
            <a:endParaRPr lang="en-US" dirty="0"/>
          </a:p>
        </p:txBody>
      </p:sp>
      <p:sp>
        <p:nvSpPr>
          <p:cNvPr id="5" name="Notes Placeholder 4"/>
          <p:cNvSpPr>
            <a:spLocks noGrp="1"/>
          </p:cNvSpPr>
          <p:nvPr>
            <p:ph type="body" sz="quarter" idx="3"/>
          </p:nvPr>
        </p:nvSpPr>
        <p:spPr>
          <a:xfrm>
            <a:off x="700725" y="4415091"/>
            <a:ext cx="5608954" cy="4183539"/>
          </a:xfrm>
          <a:prstGeom prst="rect">
            <a:avLst/>
          </a:prstGeom>
        </p:spPr>
        <p:txBody>
          <a:bodyPr vert="horz" lIns="91180" tIns="45591" rIns="91180" bIns="4559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3" y="8830155"/>
            <a:ext cx="3037523" cy="464662"/>
          </a:xfrm>
          <a:prstGeom prst="rect">
            <a:avLst/>
          </a:prstGeom>
        </p:spPr>
        <p:txBody>
          <a:bodyPr vert="horz" lIns="91180" tIns="45591" rIns="91180" bIns="4559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1293" y="8830155"/>
            <a:ext cx="3037523" cy="464662"/>
          </a:xfrm>
          <a:prstGeom prst="rect">
            <a:avLst/>
          </a:prstGeom>
        </p:spPr>
        <p:txBody>
          <a:bodyPr vert="horz" lIns="91180" tIns="45591" rIns="91180" bIns="45591" rtlCol="0" anchor="b"/>
          <a:lstStyle>
            <a:lvl1pPr algn="r">
              <a:defRPr sz="1200"/>
            </a:lvl1pPr>
          </a:lstStyle>
          <a:p>
            <a:fld id="{45B2FF8E-02C9-4026-8C68-32893098800E}" type="slidenum">
              <a:rPr lang="en-US" smtClean="0"/>
              <a:t>‹#›</a:t>
            </a:fld>
            <a:endParaRPr lang="en-US" dirty="0"/>
          </a:p>
        </p:txBody>
      </p:sp>
    </p:spTree>
    <p:extLst>
      <p:ext uri="{BB962C8B-B14F-4D97-AF65-F5344CB8AC3E}">
        <p14:creationId xmlns:p14="http://schemas.microsoft.com/office/powerpoint/2010/main" val="93996549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4</a:t>
            </a:fld>
            <a:endParaRPr lang="en-US" dirty="0"/>
          </a:p>
        </p:txBody>
      </p:sp>
    </p:spTree>
    <p:extLst>
      <p:ext uri="{BB962C8B-B14F-4D97-AF65-F5344CB8AC3E}">
        <p14:creationId xmlns:p14="http://schemas.microsoft.com/office/powerpoint/2010/main" val="372824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7</a:t>
            </a:fld>
            <a:endParaRPr lang="en-US" dirty="0"/>
          </a:p>
        </p:txBody>
      </p:sp>
    </p:spTree>
    <p:extLst>
      <p:ext uri="{BB962C8B-B14F-4D97-AF65-F5344CB8AC3E}">
        <p14:creationId xmlns:p14="http://schemas.microsoft.com/office/powerpoint/2010/main" val="1749157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13</a:t>
            </a:fld>
            <a:endParaRPr lang="en-US" dirty="0"/>
          </a:p>
        </p:txBody>
      </p:sp>
    </p:spTree>
    <p:extLst>
      <p:ext uri="{BB962C8B-B14F-4D97-AF65-F5344CB8AC3E}">
        <p14:creationId xmlns:p14="http://schemas.microsoft.com/office/powerpoint/2010/main" val="1802308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17</a:t>
            </a:fld>
            <a:endParaRPr lang="en-US" dirty="0"/>
          </a:p>
        </p:txBody>
      </p:sp>
    </p:spTree>
    <p:extLst>
      <p:ext uri="{BB962C8B-B14F-4D97-AF65-F5344CB8AC3E}">
        <p14:creationId xmlns:p14="http://schemas.microsoft.com/office/powerpoint/2010/main" val="479894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B2FF8E-02C9-4026-8C68-32893098800E}" type="slidenum">
              <a:rPr lang="en-US" smtClean="0"/>
              <a:t>23</a:t>
            </a:fld>
            <a:endParaRPr lang="en-US" dirty="0"/>
          </a:p>
        </p:txBody>
      </p:sp>
    </p:spTree>
    <p:extLst>
      <p:ext uri="{BB962C8B-B14F-4D97-AF65-F5344CB8AC3E}">
        <p14:creationId xmlns:p14="http://schemas.microsoft.com/office/powerpoint/2010/main" val="762607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24</a:t>
            </a:fld>
            <a:endParaRPr lang="en-US" dirty="0"/>
          </a:p>
        </p:txBody>
      </p:sp>
    </p:spTree>
    <p:extLst>
      <p:ext uri="{BB962C8B-B14F-4D97-AF65-F5344CB8AC3E}">
        <p14:creationId xmlns:p14="http://schemas.microsoft.com/office/powerpoint/2010/main" val="79095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25</a:t>
            </a:fld>
            <a:endParaRPr lang="en-US" dirty="0"/>
          </a:p>
        </p:txBody>
      </p:sp>
    </p:spTree>
    <p:extLst>
      <p:ext uri="{BB962C8B-B14F-4D97-AF65-F5344CB8AC3E}">
        <p14:creationId xmlns:p14="http://schemas.microsoft.com/office/powerpoint/2010/main" val="128439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2FF8E-02C9-4026-8C68-32893098800E}" type="slidenum">
              <a:rPr lang="en-US" smtClean="0"/>
              <a:t>28</a:t>
            </a:fld>
            <a:endParaRPr lang="en-US" dirty="0"/>
          </a:p>
        </p:txBody>
      </p:sp>
    </p:spTree>
    <p:extLst>
      <p:ext uri="{BB962C8B-B14F-4D97-AF65-F5344CB8AC3E}">
        <p14:creationId xmlns:p14="http://schemas.microsoft.com/office/powerpoint/2010/main" val="1764873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B2FF8E-02C9-4026-8C68-32893098800E}" type="slidenum">
              <a:rPr lang="en-US" smtClean="0"/>
              <a:t>29</a:t>
            </a:fld>
            <a:endParaRPr lang="en-US" dirty="0"/>
          </a:p>
        </p:txBody>
      </p:sp>
    </p:spTree>
    <p:extLst>
      <p:ext uri="{BB962C8B-B14F-4D97-AF65-F5344CB8AC3E}">
        <p14:creationId xmlns:p14="http://schemas.microsoft.com/office/powerpoint/2010/main" val="571331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FC3C4CC-2EE4-4891-9620-AA0068EB703D}"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199287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C6E8D1-FD3D-46F4-A3AE-E5C67BB98DEA}"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364900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3FC83B-F9C9-4632-9D07-2574905E43EE}"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559126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BD2EC0-1CD6-49EA-8292-5507E0035442}" type="datetime1">
              <a:rPr lang="en-US" smtClean="0"/>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2CB1F0-8DCE-4EF6-97E8-7F4E74602F41}" type="slidenum">
              <a:rPr lang="en-US" smtClean="0"/>
              <a:t>‹#›</a:t>
            </a:fld>
            <a:endParaRPr lang="en-US" dirty="0"/>
          </a:p>
        </p:txBody>
      </p:sp>
    </p:spTree>
    <p:extLst>
      <p:ext uri="{BB962C8B-B14F-4D97-AF65-F5344CB8AC3E}">
        <p14:creationId xmlns:p14="http://schemas.microsoft.com/office/powerpoint/2010/main" val="336105068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7151FA9-FDAC-430A-8AF0-C43524D60522}" type="datetime1">
              <a:rPr lang="en-US" smtClean="0"/>
              <a:t>3/13/2024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221346413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C11BD4-1085-4FB3-8A4A-01D77E5DE166}" type="datetime1">
              <a:rPr lang="en-US" smtClean="0"/>
              <a:t>3/13/2024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1746301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6B167-D00F-4C1A-B715-3429FB0C44A1}" type="datetime1">
              <a:rPr lang="en-US" smtClean="0"/>
              <a:t>3/13/2024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2157950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F1AE482-402C-4277-B769-41B79CA61EF2}" type="datetime1">
              <a:rPr lang="en-US" smtClean="0"/>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272742736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1BD2EC0-1CD6-49EA-8292-5507E0035442}" type="datetime1">
              <a:rPr lang="en-US" smtClean="0"/>
              <a:t>3/13/2024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2CB1F0-8DCE-4EF6-97E8-7F4E74602F41}" type="slidenum">
              <a:rPr lang="en-US" smtClean="0"/>
              <a:t>‹#›</a:t>
            </a:fld>
            <a:endParaRPr lang="en-US" dirty="0"/>
          </a:p>
        </p:txBody>
      </p:sp>
    </p:spTree>
    <p:extLst>
      <p:ext uri="{BB962C8B-B14F-4D97-AF65-F5344CB8AC3E}">
        <p14:creationId xmlns:p14="http://schemas.microsoft.com/office/powerpoint/2010/main" val="267709815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BD2EC0-1CD6-49EA-8292-5507E0035442}"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CB1F0-8DCE-4EF6-97E8-7F4E74602F41}" type="slidenum">
              <a:rPr lang="en-US" smtClean="0"/>
              <a:t>‹#›</a:t>
            </a:fld>
            <a:endParaRPr lang="en-US" dirty="0"/>
          </a:p>
        </p:txBody>
      </p:sp>
    </p:spTree>
    <p:extLst>
      <p:ext uri="{BB962C8B-B14F-4D97-AF65-F5344CB8AC3E}">
        <p14:creationId xmlns:p14="http://schemas.microsoft.com/office/powerpoint/2010/main" val="245644793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BD2EC0-1CD6-49EA-8292-5507E0035442}"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CB1F0-8DCE-4EF6-97E8-7F4E74602F41}"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5399670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BD2EC0-1CD6-49EA-8292-5507E0035442}"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CB1F0-8DCE-4EF6-97E8-7F4E74602F41}" type="slidenum">
              <a:rPr lang="en-US" smtClean="0"/>
              <a:t>‹#›</a:t>
            </a:fld>
            <a:endParaRPr lang="en-US" dirty="0"/>
          </a:p>
        </p:txBody>
      </p:sp>
    </p:spTree>
    <p:extLst>
      <p:ext uri="{BB962C8B-B14F-4D97-AF65-F5344CB8AC3E}">
        <p14:creationId xmlns:p14="http://schemas.microsoft.com/office/powerpoint/2010/main" val="114076157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BD2EC0-1CD6-49EA-8292-5507E0035442}"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CB1F0-8DCE-4EF6-97E8-7F4E74602F41}"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0447022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BD2EC0-1CD6-49EA-8292-5507E0035442}"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CB1F0-8DCE-4EF6-97E8-7F4E74602F41}" type="slidenum">
              <a:rPr lang="en-US" smtClean="0"/>
              <a:t>‹#›</a:t>
            </a:fld>
            <a:endParaRPr lang="en-US" dirty="0"/>
          </a:p>
        </p:txBody>
      </p:sp>
    </p:spTree>
    <p:extLst>
      <p:ext uri="{BB962C8B-B14F-4D97-AF65-F5344CB8AC3E}">
        <p14:creationId xmlns:p14="http://schemas.microsoft.com/office/powerpoint/2010/main" val="87884156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9E8B66-332A-41F6-B505-05CC3954C984}"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2816126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2A18C4-B94B-4F94-B5EC-E5C20A1A7025}" type="datetime1">
              <a:rPr lang="en-US" smtClean="0"/>
              <a:t>3/13/2024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0DBAD2-459A-4214-B2C6-6F51542EE2D6}" type="slidenum">
              <a:rPr lang="en-US" smtClean="0"/>
              <a:t>‹#›</a:t>
            </a:fld>
            <a:endParaRPr lang="en-US" dirty="0"/>
          </a:p>
        </p:txBody>
      </p:sp>
    </p:spTree>
    <p:extLst>
      <p:ext uri="{BB962C8B-B14F-4D97-AF65-F5344CB8AC3E}">
        <p14:creationId xmlns:p14="http://schemas.microsoft.com/office/powerpoint/2010/main" val="2635261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BD2EC0-1CD6-49EA-8292-5507E0035442}" type="datetime1">
              <a:rPr lang="en-US" smtClean="0"/>
              <a:t>3/13/2024</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2CB1F0-8DCE-4EF6-97E8-7F4E74602F41}" type="slidenum">
              <a:rPr lang="en-US" smtClean="0"/>
              <a:t>‹#›</a:t>
            </a:fld>
            <a:endParaRPr lang="en-US" dirty="0"/>
          </a:p>
        </p:txBody>
      </p:sp>
    </p:spTree>
    <p:extLst>
      <p:ext uri="{BB962C8B-B14F-4D97-AF65-F5344CB8AC3E}">
        <p14:creationId xmlns:p14="http://schemas.microsoft.com/office/powerpoint/2010/main" val="2688680581"/>
      </p:ext>
    </p:extLst>
  </p:cSld>
  <p:clrMap bg1="lt1" tx1="dk1" bg2="lt2" tx2="dk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 id="2147484608" r:id="rId12"/>
    <p:sldLayoutId id="2147484609" r:id="rId13"/>
    <p:sldLayoutId id="2147484610" r:id="rId14"/>
    <p:sldLayoutId id="2147484611" r:id="rId15"/>
    <p:sldLayoutId id="2147484612"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image" Target="../media/image16.jpeg"/></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A5A5-9715-40E5-B9CA-85834791F44E}"/>
              </a:ext>
            </a:extLst>
          </p:cNvPr>
          <p:cNvSpPr>
            <a:spLocks noGrp="1"/>
          </p:cNvSpPr>
          <p:nvPr>
            <p:ph type="title"/>
          </p:nvPr>
        </p:nvSpPr>
        <p:spPr>
          <a:xfrm>
            <a:off x="1295400" y="762000"/>
            <a:ext cx="6858000" cy="3200400"/>
          </a:xfrm>
        </p:spPr>
        <p:txBody>
          <a:bodyPr>
            <a:noAutofit/>
          </a:bodyPr>
          <a:lstStyle/>
          <a:p>
            <a:r>
              <a:rPr lang="en-US" b="1" dirty="0" smtClean="0">
                <a:solidFill>
                  <a:srgbClr val="C00000"/>
                </a:solidFill>
                <a:latin typeface="Arial" panose="020B0604020202020204" pitchFamily="34" charset="0"/>
                <a:cs typeface="Arial" panose="020B0604020202020204" pitchFamily="34" charset="0"/>
              </a:rPr>
              <a:t>BOUND BROOK</a:t>
            </a:r>
            <a:r>
              <a:rPr lang="en-US" b="1" dirty="0">
                <a:solidFill>
                  <a:srgbClr val="C00000"/>
                </a:solidFill>
                <a:latin typeface="Arial" panose="020B0604020202020204" pitchFamily="34" charset="0"/>
                <a:cs typeface="Arial" panose="020B0604020202020204" pitchFamily="34" charset="0"/>
              </a:rPr>
              <a:t/>
            </a:r>
            <a:br>
              <a:rPr lang="en-US" b="1" dirty="0">
                <a:solidFill>
                  <a:srgbClr val="C00000"/>
                </a:solidFill>
                <a:latin typeface="Arial" panose="020B0604020202020204" pitchFamily="34" charset="0"/>
                <a:cs typeface="Arial" panose="020B0604020202020204" pitchFamily="34" charset="0"/>
              </a:rPr>
            </a:br>
            <a:r>
              <a:rPr lang="en-US" b="1" dirty="0">
                <a:solidFill>
                  <a:srgbClr val="C00000"/>
                </a:solidFill>
                <a:latin typeface="Arial" panose="020B0604020202020204" pitchFamily="34" charset="0"/>
                <a:cs typeface="Arial" panose="020B0604020202020204" pitchFamily="34" charset="0"/>
              </a:rPr>
              <a:t>SCHOOL DISTRICT</a:t>
            </a:r>
            <a:br>
              <a:rPr lang="en-US" b="1" dirty="0">
                <a:solidFill>
                  <a:srgbClr val="C00000"/>
                </a:solidFill>
                <a:latin typeface="Arial" panose="020B0604020202020204" pitchFamily="34" charset="0"/>
                <a:cs typeface="Arial" panose="020B0604020202020204" pitchFamily="34" charset="0"/>
              </a:rPr>
            </a:br>
            <a:r>
              <a:rPr lang="en-US" b="1" dirty="0" smtClean="0">
                <a:solidFill>
                  <a:srgbClr val="C00000"/>
                </a:solidFill>
                <a:latin typeface="Arial" panose="020B0604020202020204" pitchFamily="34" charset="0"/>
                <a:cs typeface="Arial" panose="020B0604020202020204" pitchFamily="34" charset="0"/>
              </a:rPr>
              <a:t>2024-2025</a:t>
            </a:r>
            <a:r>
              <a:rPr lang="en-US" b="1" dirty="0">
                <a:solidFill>
                  <a:srgbClr val="C00000"/>
                </a:solidFill>
                <a:latin typeface="Arial" panose="020B0604020202020204" pitchFamily="34" charset="0"/>
                <a:cs typeface="Arial" panose="020B0604020202020204" pitchFamily="34" charset="0"/>
              </a:rPr>
              <a:t/>
            </a:r>
            <a:br>
              <a:rPr lang="en-US" b="1" dirty="0">
                <a:solidFill>
                  <a:srgbClr val="C00000"/>
                </a:solidFill>
                <a:latin typeface="Arial" panose="020B0604020202020204" pitchFamily="34" charset="0"/>
                <a:cs typeface="Arial" panose="020B0604020202020204" pitchFamily="34" charset="0"/>
              </a:rPr>
            </a:br>
            <a:r>
              <a:rPr lang="en-US" b="1" dirty="0" smtClean="0">
                <a:solidFill>
                  <a:srgbClr val="C00000"/>
                </a:solidFill>
                <a:latin typeface="Arial" panose="020B0604020202020204" pitchFamily="34" charset="0"/>
                <a:cs typeface="Arial" panose="020B0604020202020204" pitchFamily="34" charset="0"/>
              </a:rPr>
              <a:t>BUDGET </a:t>
            </a:r>
            <a:r>
              <a:rPr lang="en-US" b="1" dirty="0">
                <a:solidFill>
                  <a:srgbClr val="C00000"/>
                </a:solidFill>
                <a:latin typeface="Arial" panose="020B0604020202020204" pitchFamily="34" charset="0"/>
                <a:cs typeface="Arial" panose="020B0604020202020204" pitchFamily="34" charset="0"/>
              </a:rPr>
              <a:t>PRESENTATION</a:t>
            </a:r>
            <a:endParaRPr lang="en-US" dirty="0">
              <a:solidFill>
                <a:srgbClr val="C00000"/>
              </a:solidFill>
            </a:endParaRPr>
          </a:p>
        </p:txBody>
      </p:sp>
      <p:sp>
        <p:nvSpPr>
          <p:cNvPr id="5" name="TextBox 4">
            <a:extLst>
              <a:ext uri="{FF2B5EF4-FFF2-40B4-BE49-F238E27FC236}">
                <a16:creationId xmlns:a16="http://schemas.microsoft.com/office/drawing/2014/main" id="{7C5A3E49-D779-4C0B-AA21-F0B991EF0562}"/>
              </a:ext>
            </a:extLst>
          </p:cNvPr>
          <p:cNvSpPr txBox="1"/>
          <p:nvPr/>
        </p:nvSpPr>
        <p:spPr>
          <a:xfrm>
            <a:off x="914400" y="3657600"/>
            <a:ext cx="7036700" cy="1705082"/>
          </a:xfrm>
          <a:prstGeom prst="rect">
            <a:avLst/>
          </a:prstGeom>
          <a:noFill/>
        </p:spPr>
        <p:txBody>
          <a:bodyPr wrap="square" rtlCol="0">
            <a:spAutoFit/>
          </a:bodyPr>
          <a:lstStyle/>
          <a:p>
            <a:pPr marL="137160" indent="0">
              <a:lnSpc>
                <a:spcPct val="90000"/>
              </a:lnSpc>
              <a:spcBef>
                <a:spcPct val="20000"/>
              </a:spcBef>
              <a:spcAft>
                <a:spcPts val="600"/>
              </a:spcAft>
              <a:buClr>
                <a:schemeClr val="accent1">
                  <a:lumMod val="75000"/>
                </a:schemeClr>
              </a:buClr>
              <a:buSzPct val="145000"/>
            </a:pPr>
            <a:r>
              <a:rPr lang="en-US" sz="1600" b="1" dirty="0">
                <a:latin typeface="Arial" panose="020B0604020202020204" pitchFamily="34" charset="0"/>
                <a:cs typeface="Arial" panose="020B0604020202020204" pitchFamily="34" charset="0"/>
              </a:rPr>
              <a:t>Presented by:</a:t>
            </a:r>
          </a:p>
          <a:p>
            <a:pPr marL="137160" indent="0">
              <a:lnSpc>
                <a:spcPct val="90000"/>
              </a:lnSpc>
              <a:spcBef>
                <a:spcPct val="20000"/>
              </a:spcBef>
              <a:spcAft>
                <a:spcPts val="600"/>
              </a:spcAft>
              <a:buClr>
                <a:schemeClr val="accent1">
                  <a:lumMod val="75000"/>
                </a:schemeClr>
              </a:buClr>
              <a:buSzPct val="145000"/>
            </a:pPr>
            <a:r>
              <a:rPr lang="en-US" sz="1600" b="1" dirty="0">
                <a:latin typeface="Arial" panose="020B0604020202020204" pitchFamily="34" charset="0"/>
                <a:cs typeface="Arial" panose="020B0604020202020204" pitchFamily="34" charset="0"/>
              </a:rPr>
              <a:t>Dr. </a:t>
            </a:r>
            <a:r>
              <a:rPr lang="en-US" sz="1600" b="1" dirty="0" smtClean="0">
                <a:latin typeface="Arial" panose="020B0604020202020204" pitchFamily="34" charset="0"/>
                <a:cs typeface="Arial" panose="020B0604020202020204" pitchFamily="34" charset="0"/>
              </a:rPr>
              <a:t>Alvin L. Freeman, </a:t>
            </a:r>
            <a:r>
              <a:rPr lang="en-US" sz="1600" b="1" dirty="0">
                <a:latin typeface="Arial" panose="020B0604020202020204" pitchFamily="34" charset="0"/>
                <a:cs typeface="Arial" panose="020B0604020202020204" pitchFamily="34" charset="0"/>
              </a:rPr>
              <a:t>Superintendent of Schools</a:t>
            </a:r>
          </a:p>
          <a:p>
            <a:pPr marL="137160" indent="0">
              <a:lnSpc>
                <a:spcPct val="90000"/>
              </a:lnSpc>
              <a:spcBef>
                <a:spcPct val="20000"/>
              </a:spcBef>
              <a:spcAft>
                <a:spcPts val="600"/>
              </a:spcAft>
              <a:buClr>
                <a:schemeClr val="accent1">
                  <a:lumMod val="75000"/>
                </a:schemeClr>
              </a:buClr>
              <a:buSzPct val="145000"/>
            </a:pPr>
            <a:r>
              <a:rPr lang="en-US" sz="1600" b="1" dirty="0" smtClean="0">
                <a:latin typeface="Arial" panose="020B0604020202020204" pitchFamily="34" charset="0"/>
                <a:cs typeface="Arial" panose="020B0604020202020204" pitchFamily="34" charset="0"/>
              </a:rPr>
              <a:t>Ms. Robyn Griffin, Director of Curriculum and Instruction</a:t>
            </a:r>
            <a:endParaRPr lang="en-US" sz="1600" b="1" dirty="0">
              <a:latin typeface="Arial" panose="020B0604020202020204" pitchFamily="34" charset="0"/>
              <a:cs typeface="Arial" panose="020B0604020202020204" pitchFamily="34" charset="0"/>
            </a:endParaRPr>
          </a:p>
          <a:p>
            <a:pPr marL="137160" indent="0">
              <a:lnSpc>
                <a:spcPct val="90000"/>
              </a:lnSpc>
              <a:spcBef>
                <a:spcPct val="20000"/>
              </a:spcBef>
              <a:spcAft>
                <a:spcPts val="600"/>
              </a:spcAft>
              <a:buClr>
                <a:schemeClr val="accent1">
                  <a:lumMod val="75000"/>
                </a:schemeClr>
              </a:buClr>
              <a:buSzPct val="145000"/>
            </a:pPr>
            <a:r>
              <a:rPr lang="en-US" sz="1600" b="1" dirty="0">
                <a:latin typeface="Arial" panose="020B0604020202020204" pitchFamily="34" charset="0"/>
                <a:cs typeface="Arial" panose="020B0604020202020204" pitchFamily="34" charset="0"/>
              </a:rPr>
              <a:t>Mr. Michael C. Gorski, CPA, Business Administrator/ Board </a:t>
            </a:r>
            <a:r>
              <a:rPr lang="en-US" sz="1600" b="1" dirty="0" smtClean="0">
                <a:latin typeface="Arial" panose="020B0604020202020204" pitchFamily="34" charset="0"/>
                <a:cs typeface="Arial" panose="020B0604020202020204" pitchFamily="34" charset="0"/>
              </a:rPr>
              <a:t>Secretary</a:t>
            </a:r>
          </a:p>
          <a:p>
            <a:pPr marL="137160" indent="0">
              <a:lnSpc>
                <a:spcPct val="90000"/>
              </a:lnSpc>
              <a:spcBef>
                <a:spcPct val="20000"/>
              </a:spcBef>
              <a:spcAft>
                <a:spcPts val="600"/>
              </a:spcAft>
              <a:buClr>
                <a:schemeClr val="accent1">
                  <a:lumMod val="75000"/>
                </a:schemeClr>
              </a:buClr>
              <a:buSzPct val="145000"/>
            </a:pPr>
            <a:r>
              <a:rPr lang="en-US" sz="1600" b="1" dirty="0" smtClean="0">
                <a:latin typeface="Arial" panose="020B0604020202020204" pitchFamily="34" charset="0"/>
                <a:cs typeface="Arial" panose="020B0604020202020204" pitchFamily="34" charset="0"/>
              </a:rPr>
              <a:t>Ms. Kristine Lee, CPA, Assistant Business Administrator/Grants Mgr.</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1936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228600" y="533400"/>
            <a:ext cx="7704667" cy="914399"/>
          </a:xfrm>
        </p:spPr>
        <p:txBody>
          <a:bodyPr>
            <a:normAutofit/>
          </a:bodyPr>
          <a:lstStyle/>
          <a:p>
            <a:r>
              <a:rPr lang="en-US" sz="3200" b="1" u="sng" dirty="0">
                <a:solidFill>
                  <a:srgbClr val="C00000"/>
                </a:solidFill>
                <a:latin typeface="Arial" panose="020B0604020202020204" pitchFamily="34" charset="0"/>
                <a:cs typeface="Arial" panose="020B0604020202020204" pitchFamily="34" charset="0"/>
              </a:rPr>
              <a:t>Members of the Board of Education</a:t>
            </a:r>
          </a:p>
        </p:txBody>
      </p:sp>
      <p:sp>
        <p:nvSpPr>
          <p:cNvPr id="4" name="Content Placeholder 3"/>
          <p:cNvSpPr>
            <a:spLocks noGrp="1"/>
          </p:cNvSpPr>
          <p:nvPr>
            <p:ph idx="4294967295"/>
          </p:nvPr>
        </p:nvSpPr>
        <p:spPr>
          <a:xfrm>
            <a:off x="228600" y="1142999"/>
            <a:ext cx="8001000" cy="5089525"/>
          </a:xfrm>
        </p:spPr>
        <p:txBody>
          <a:bodyPr>
            <a:noAutofit/>
          </a:bodyPr>
          <a:lstStyle/>
          <a:p>
            <a:r>
              <a:rPr lang="en-US" sz="1800" dirty="0" smtClean="0">
                <a:solidFill>
                  <a:schemeClr val="tx1"/>
                </a:solidFill>
                <a:latin typeface="Arial" panose="020B0604020202020204" pitchFamily="34" charset="0"/>
                <a:cs typeface="Arial" panose="020B0604020202020204" pitchFamily="34" charset="0"/>
              </a:rPr>
              <a:t>Mr. Richard </a:t>
            </a:r>
            <a:r>
              <a:rPr lang="en-US" sz="1800" dirty="0" err="1" smtClean="0">
                <a:solidFill>
                  <a:schemeClr val="tx1"/>
                </a:solidFill>
                <a:latin typeface="Arial" panose="020B0604020202020204" pitchFamily="34" charset="0"/>
                <a:cs typeface="Arial" panose="020B0604020202020204" pitchFamily="34" charset="0"/>
              </a:rPr>
              <a:t>Jannuzzi</a:t>
            </a:r>
            <a:r>
              <a:rPr lang="en-US" sz="1800" dirty="0" smtClean="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Board President</a:t>
            </a:r>
          </a:p>
          <a:p>
            <a:r>
              <a:rPr lang="en-US" sz="1800" dirty="0">
                <a:solidFill>
                  <a:schemeClr val="tx1"/>
                </a:solidFill>
                <a:latin typeface="Arial" panose="020B0604020202020204" pitchFamily="34" charset="0"/>
                <a:cs typeface="Arial" panose="020B0604020202020204" pitchFamily="34" charset="0"/>
              </a:rPr>
              <a:t>Mr. </a:t>
            </a:r>
            <a:r>
              <a:rPr lang="en-US" dirty="0" smtClean="0">
                <a:solidFill>
                  <a:schemeClr val="tx1"/>
                </a:solidFill>
                <a:latin typeface="Arial" panose="020B0604020202020204" pitchFamily="34" charset="0"/>
                <a:cs typeface="Arial" panose="020B0604020202020204" pitchFamily="34" charset="0"/>
              </a:rPr>
              <a:t>Michael Bal</a:t>
            </a:r>
            <a:r>
              <a:rPr lang="en-US" sz="1800" dirty="0" smtClean="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Board Vice President</a:t>
            </a:r>
          </a:p>
          <a:p>
            <a:r>
              <a:rPr lang="en-US" sz="1800" dirty="0" smtClean="0">
                <a:solidFill>
                  <a:schemeClr val="tx1"/>
                </a:solidFill>
                <a:latin typeface="Arial" panose="020B0604020202020204" pitchFamily="34" charset="0"/>
                <a:cs typeface="Arial" panose="020B0604020202020204" pitchFamily="34" charset="0"/>
              </a:rPr>
              <a:t>Mr. Roger </a:t>
            </a:r>
            <a:r>
              <a:rPr lang="en-US" sz="1800" dirty="0" err="1" smtClean="0">
                <a:solidFill>
                  <a:schemeClr val="tx1"/>
                </a:solidFill>
                <a:latin typeface="Arial" panose="020B0604020202020204" pitchFamily="34" charset="0"/>
                <a:cs typeface="Arial" panose="020B0604020202020204" pitchFamily="34" charset="0"/>
              </a:rPr>
              <a:t>Zupko</a:t>
            </a:r>
            <a:endParaRPr lang="en-US" sz="1800" dirty="0">
              <a:solidFill>
                <a:schemeClr val="tx1"/>
              </a:solidFill>
              <a:latin typeface="Arial" panose="020B0604020202020204" pitchFamily="34" charset="0"/>
              <a:cs typeface="Arial" panose="020B0604020202020204" pitchFamily="34" charset="0"/>
            </a:endParaRPr>
          </a:p>
          <a:p>
            <a:r>
              <a:rPr lang="en-US" sz="1800" dirty="0">
                <a:solidFill>
                  <a:schemeClr val="tx1"/>
                </a:solidFill>
                <a:latin typeface="Arial" panose="020B0604020202020204" pitchFamily="34" charset="0"/>
                <a:cs typeface="Arial" panose="020B0604020202020204" pitchFamily="34" charset="0"/>
              </a:rPr>
              <a:t>Ms. </a:t>
            </a:r>
            <a:r>
              <a:rPr lang="en-US" dirty="0" smtClean="0">
                <a:solidFill>
                  <a:schemeClr val="tx1"/>
                </a:solidFill>
                <a:latin typeface="Arial" panose="020B0604020202020204" pitchFamily="34" charset="0"/>
                <a:cs typeface="Arial" panose="020B0604020202020204" pitchFamily="34" charset="0"/>
              </a:rPr>
              <a:t>Lisa </a:t>
            </a:r>
            <a:r>
              <a:rPr lang="en-US" dirty="0" err="1" smtClean="0">
                <a:solidFill>
                  <a:schemeClr val="tx1"/>
                </a:solidFill>
                <a:latin typeface="Arial" panose="020B0604020202020204" pitchFamily="34" charset="0"/>
                <a:cs typeface="Arial" panose="020B0604020202020204" pitchFamily="34" charset="0"/>
              </a:rPr>
              <a:t>Guzzino</a:t>
            </a:r>
            <a:endParaRPr lang="en-US" sz="1800" dirty="0">
              <a:solidFill>
                <a:schemeClr val="tx1"/>
              </a:solidFill>
              <a:latin typeface="Arial" panose="020B0604020202020204" pitchFamily="34" charset="0"/>
              <a:cs typeface="Arial" panose="020B0604020202020204" pitchFamily="34" charset="0"/>
            </a:endParaRPr>
          </a:p>
          <a:p>
            <a:r>
              <a:rPr lang="en-US" sz="1800" dirty="0" smtClean="0">
                <a:solidFill>
                  <a:schemeClr val="tx1"/>
                </a:solidFill>
                <a:latin typeface="Arial" panose="020B0604020202020204" pitchFamily="34" charset="0"/>
                <a:cs typeface="Arial" panose="020B0604020202020204" pitchFamily="34" charset="0"/>
              </a:rPr>
              <a:t>Ms. Joanna Musson</a:t>
            </a:r>
            <a:endParaRPr lang="en-US" sz="1800" dirty="0">
              <a:solidFill>
                <a:schemeClr val="tx1"/>
              </a:solidFill>
              <a:latin typeface="Arial" panose="020B0604020202020204" pitchFamily="34" charset="0"/>
              <a:cs typeface="Arial" panose="020B0604020202020204" pitchFamily="34" charset="0"/>
            </a:endParaRPr>
          </a:p>
          <a:p>
            <a:r>
              <a:rPr lang="en-US" sz="1800" dirty="0" smtClean="0">
                <a:solidFill>
                  <a:schemeClr val="tx1"/>
                </a:solidFill>
                <a:latin typeface="Arial" panose="020B0604020202020204" pitchFamily="34" charset="0"/>
                <a:cs typeface="Arial" panose="020B0604020202020204" pitchFamily="34" charset="0"/>
              </a:rPr>
              <a:t>Mr. </a:t>
            </a:r>
            <a:r>
              <a:rPr lang="en-US" sz="1800" dirty="0" err="1" smtClean="0">
                <a:solidFill>
                  <a:schemeClr val="tx1"/>
                </a:solidFill>
                <a:latin typeface="Arial" panose="020B0604020202020204" pitchFamily="34" charset="0"/>
                <a:cs typeface="Arial" panose="020B0604020202020204" pitchFamily="34" charset="0"/>
              </a:rPr>
              <a:t>Gagandeep</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Minhas</a:t>
            </a:r>
            <a:endParaRPr lang="en-US" sz="1800" dirty="0">
              <a:solidFill>
                <a:schemeClr val="tx1"/>
              </a:solidFill>
              <a:latin typeface="Arial" panose="020B0604020202020204" pitchFamily="34" charset="0"/>
              <a:cs typeface="Arial" panose="020B0604020202020204" pitchFamily="34" charset="0"/>
            </a:endParaRPr>
          </a:p>
          <a:p>
            <a:r>
              <a:rPr lang="en-US" sz="1800" dirty="0" smtClean="0">
                <a:solidFill>
                  <a:schemeClr val="tx1"/>
                </a:solidFill>
                <a:latin typeface="Arial" panose="020B0604020202020204" pitchFamily="34" charset="0"/>
                <a:cs typeface="Arial" panose="020B0604020202020204" pitchFamily="34" charset="0"/>
              </a:rPr>
              <a:t>Mr. Sidney Dawson</a:t>
            </a:r>
            <a:endParaRPr lang="en-US" sz="1800" dirty="0">
              <a:solidFill>
                <a:schemeClr val="tx1"/>
              </a:solidFill>
              <a:latin typeface="Arial" panose="020B0604020202020204" pitchFamily="34" charset="0"/>
              <a:cs typeface="Arial" panose="020B0604020202020204" pitchFamily="34" charset="0"/>
            </a:endParaRPr>
          </a:p>
          <a:p>
            <a:r>
              <a:rPr lang="en-US" sz="1800" dirty="0">
                <a:solidFill>
                  <a:schemeClr val="tx1"/>
                </a:solidFill>
                <a:latin typeface="Arial" panose="020B0604020202020204" pitchFamily="34" charset="0"/>
                <a:cs typeface="Arial" panose="020B0604020202020204" pitchFamily="34" charset="0"/>
              </a:rPr>
              <a:t>Ms</a:t>
            </a:r>
            <a:r>
              <a:rPr lang="en-US" sz="1800" dirty="0" smtClean="0">
                <a:solidFill>
                  <a:schemeClr val="tx1"/>
                </a:solidFill>
                <a:latin typeface="Arial" panose="020B0604020202020204" pitchFamily="34" charset="0"/>
                <a:cs typeface="Arial" panose="020B0604020202020204" pitchFamily="34" charset="0"/>
              </a:rPr>
              <a:t>. Therese Sue High</a:t>
            </a:r>
          </a:p>
          <a:p>
            <a:r>
              <a:rPr lang="en-US" dirty="0" smtClean="0">
                <a:solidFill>
                  <a:schemeClr val="tx1"/>
                </a:solidFill>
                <a:latin typeface="Arial" panose="020B0604020202020204" pitchFamily="34" charset="0"/>
                <a:cs typeface="Arial" panose="020B0604020202020204" pitchFamily="34" charset="0"/>
              </a:rPr>
              <a:t>Mr. Donald Vollmer</a:t>
            </a:r>
            <a:endParaRPr lang="en-US" sz="1800" dirty="0">
              <a:solidFill>
                <a:schemeClr val="tx1"/>
              </a:solidFill>
              <a:latin typeface="Arial" panose="020B0604020202020204" pitchFamily="34" charset="0"/>
              <a:cs typeface="Arial" panose="020B0604020202020204" pitchFamily="34" charset="0"/>
            </a:endParaRPr>
          </a:p>
          <a:p>
            <a:r>
              <a:rPr lang="en-US" sz="1800" dirty="0" smtClean="0">
                <a:solidFill>
                  <a:schemeClr val="tx1"/>
                </a:solidFill>
                <a:latin typeface="Arial" panose="020B0604020202020204" pitchFamily="34" charset="0"/>
                <a:cs typeface="Arial" panose="020B0604020202020204" pitchFamily="34" charset="0"/>
              </a:rPr>
              <a:t>Ms. Jennifer Carlton, South Bound Brook </a:t>
            </a:r>
            <a:r>
              <a:rPr lang="en-US" sz="1800" dirty="0">
                <a:solidFill>
                  <a:schemeClr val="tx1"/>
                </a:solidFill>
                <a:latin typeface="Arial" panose="020B0604020202020204" pitchFamily="34" charset="0"/>
                <a:cs typeface="Arial" panose="020B0604020202020204" pitchFamily="34" charset="0"/>
              </a:rPr>
              <a:t>Representative</a:t>
            </a:r>
          </a:p>
          <a:p>
            <a:pPr marL="109728" indent="0">
              <a:buNone/>
            </a:pPr>
            <a:r>
              <a:rPr lang="en-US" sz="1800" dirty="0">
                <a:solidFill>
                  <a:schemeClr val="bg1"/>
                </a:solidFill>
                <a:latin typeface="Arial" panose="020B0604020202020204" pitchFamily="34" charset="0"/>
                <a:cs typeface="Arial" panose="020B0604020202020204" pitchFamily="34" charset="0"/>
              </a:rPr>
              <a:t>                                               </a:t>
            </a:r>
            <a:r>
              <a:rPr lang="en-US" sz="1800" b="1" u="sng" dirty="0">
                <a:solidFill>
                  <a:srgbClr val="C00000"/>
                </a:solidFill>
                <a:latin typeface="Arial" panose="020B0604020202020204" pitchFamily="34" charset="0"/>
                <a:cs typeface="Arial" panose="020B0604020202020204" pitchFamily="34" charset="0"/>
              </a:rPr>
              <a:t>Student Board Representatives</a:t>
            </a:r>
          </a:p>
          <a:p>
            <a:pPr marL="109728" indent="0">
              <a:buNone/>
            </a:pPr>
            <a:r>
              <a:rPr lang="en-US" sz="1800" dirty="0">
                <a:solidFill>
                  <a:schemeClr val="tx1"/>
                </a:solidFill>
                <a:latin typeface="Arial" panose="020B0604020202020204" pitchFamily="34" charset="0"/>
                <a:cs typeface="Arial" panose="020B0604020202020204" pitchFamily="34" charset="0"/>
              </a:rPr>
              <a:t>                                 </a:t>
            </a:r>
            <a:r>
              <a:rPr lang="en-US" sz="1800" dirty="0" smtClean="0">
                <a:solidFill>
                  <a:schemeClr val="tx1"/>
                </a:solidFill>
                <a:latin typeface="Arial" panose="020B0604020202020204" pitchFamily="34" charset="0"/>
                <a:cs typeface="Arial" panose="020B0604020202020204" pitchFamily="34" charset="0"/>
              </a:rPr>
              <a:t>Mr. Emanuel Munoz Cordero</a:t>
            </a:r>
          </a:p>
          <a:p>
            <a:pPr marL="109728" indent="0">
              <a:buNone/>
            </a:pPr>
            <a:r>
              <a:rPr lang="en-US" dirty="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				</a:t>
            </a:r>
            <a:endParaRPr lang="en-US"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7549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4042" y="457201"/>
            <a:ext cx="7704667" cy="914399"/>
          </a:xfrm>
        </p:spPr>
        <p:txBody>
          <a:bodyPr>
            <a:normAutofit/>
          </a:bodyPr>
          <a:lstStyle/>
          <a:p>
            <a:pPr algn="ctr"/>
            <a:r>
              <a:rPr lang="en-US" b="1" dirty="0" smtClean="0">
                <a:solidFill>
                  <a:srgbClr val="C00000"/>
                </a:solidFill>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Operations </a:t>
            </a:r>
            <a:r>
              <a:rPr lang="en-US" b="1" u="sng" dirty="0">
                <a:solidFill>
                  <a:srgbClr val="C00000"/>
                </a:solidFill>
                <a:latin typeface="Arial" panose="020B0604020202020204" pitchFamily="34" charset="0"/>
                <a:cs typeface="Arial" panose="020B0604020202020204" pitchFamily="34" charset="0"/>
              </a:rPr>
              <a:t>Committee</a:t>
            </a:r>
          </a:p>
        </p:txBody>
      </p:sp>
      <p:sp>
        <p:nvSpPr>
          <p:cNvPr id="3" name="Content Placeholder 2"/>
          <p:cNvSpPr>
            <a:spLocks noGrp="1"/>
          </p:cNvSpPr>
          <p:nvPr>
            <p:ph idx="4294967295"/>
          </p:nvPr>
        </p:nvSpPr>
        <p:spPr>
          <a:xfrm>
            <a:off x="0" y="1371600"/>
            <a:ext cx="8001000" cy="4775200"/>
          </a:xfrm>
        </p:spPr>
        <p:txBody>
          <a:bodyPr>
            <a:normAutofit/>
          </a:bodyPr>
          <a:lstStyle/>
          <a:p>
            <a:pPr marL="137160" indent="0" algn="ctr">
              <a:buNone/>
            </a:pPr>
            <a:endParaRPr lang="en-US" sz="2800" b="1" dirty="0">
              <a:solidFill>
                <a:schemeClr val="tx1"/>
              </a:solidFill>
              <a:latin typeface="Arial" panose="020B0604020202020204" pitchFamily="34" charset="0"/>
              <a:cs typeface="Arial" panose="020B0604020202020204" pitchFamily="34" charset="0"/>
            </a:endParaRPr>
          </a:p>
          <a:p>
            <a:pPr marL="137160" indent="0" algn="ctr">
              <a:buNone/>
            </a:pPr>
            <a:r>
              <a:rPr lang="en-US" sz="2800" dirty="0" smtClean="0">
                <a:solidFill>
                  <a:schemeClr val="tx1">
                    <a:lumMod val="95000"/>
                    <a:lumOff val="5000"/>
                  </a:schemeClr>
                </a:solidFill>
                <a:latin typeface="Arial" panose="020B0604020202020204" pitchFamily="34" charset="0"/>
                <a:cs typeface="Arial" panose="020B0604020202020204" pitchFamily="34" charset="0"/>
              </a:rPr>
              <a:t>Mr. Roger </a:t>
            </a:r>
            <a:r>
              <a:rPr lang="en-US" sz="2800" dirty="0" err="1" smtClean="0">
                <a:solidFill>
                  <a:schemeClr val="tx1">
                    <a:lumMod val="95000"/>
                    <a:lumOff val="5000"/>
                  </a:schemeClr>
                </a:solidFill>
                <a:latin typeface="Arial" panose="020B0604020202020204" pitchFamily="34" charset="0"/>
                <a:cs typeface="Arial" panose="020B0604020202020204" pitchFamily="34" charset="0"/>
              </a:rPr>
              <a:t>Zupko</a:t>
            </a:r>
            <a:r>
              <a:rPr lang="en-US" sz="2800" dirty="0" smtClean="0">
                <a:solidFill>
                  <a:schemeClr val="tx1">
                    <a:lumMod val="95000"/>
                    <a:lumOff val="5000"/>
                  </a:schemeClr>
                </a:solidFill>
                <a:latin typeface="Arial" panose="020B0604020202020204" pitchFamily="34" charset="0"/>
                <a:cs typeface="Arial" panose="020B0604020202020204" pitchFamily="34" charset="0"/>
              </a:rPr>
              <a:t>, Chairperson</a:t>
            </a:r>
          </a:p>
          <a:p>
            <a:pPr marL="137160" indent="0" algn="ctr">
              <a:buNone/>
            </a:pPr>
            <a:r>
              <a:rPr lang="en-US" sz="2800" dirty="0" smtClean="0">
                <a:solidFill>
                  <a:schemeClr val="tx1">
                    <a:lumMod val="95000"/>
                    <a:lumOff val="5000"/>
                  </a:schemeClr>
                </a:solidFill>
                <a:latin typeface="Arial" panose="020B0604020202020204" pitchFamily="34" charset="0"/>
                <a:cs typeface="Arial" panose="020B0604020202020204" pitchFamily="34" charset="0"/>
              </a:rPr>
              <a:t>Mr. Donald Vollmer</a:t>
            </a:r>
            <a:endParaRPr lang="en-US" sz="2800" dirty="0">
              <a:solidFill>
                <a:schemeClr val="tx1">
                  <a:lumMod val="95000"/>
                  <a:lumOff val="5000"/>
                </a:schemeClr>
              </a:solidFill>
              <a:latin typeface="Arial" panose="020B0604020202020204" pitchFamily="34" charset="0"/>
              <a:cs typeface="Arial" panose="020B0604020202020204" pitchFamily="34" charset="0"/>
            </a:endParaRPr>
          </a:p>
          <a:p>
            <a:pPr marL="137160" indent="0" algn="ctr">
              <a:buNone/>
            </a:pPr>
            <a:r>
              <a:rPr lang="en-US" sz="2800" dirty="0" smtClean="0">
                <a:solidFill>
                  <a:schemeClr val="tx1">
                    <a:lumMod val="95000"/>
                    <a:lumOff val="5000"/>
                  </a:schemeClr>
                </a:solidFill>
                <a:latin typeface="Arial" panose="020B0604020202020204" pitchFamily="34" charset="0"/>
                <a:cs typeface="Arial" panose="020B0604020202020204" pitchFamily="34" charset="0"/>
              </a:rPr>
              <a:t>Mr. Richard </a:t>
            </a:r>
            <a:r>
              <a:rPr lang="en-US" sz="2800" dirty="0" err="1" smtClean="0">
                <a:solidFill>
                  <a:schemeClr val="tx1">
                    <a:lumMod val="95000"/>
                    <a:lumOff val="5000"/>
                  </a:schemeClr>
                </a:solidFill>
                <a:latin typeface="Arial" panose="020B0604020202020204" pitchFamily="34" charset="0"/>
                <a:cs typeface="Arial" panose="020B0604020202020204" pitchFamily="34" charset="0"/>
              </a:rPr>
              <a:t>Jannuzzi</a:t>
            </a:r>
            <a:endParaRPr lang="en-US" sz="2800" dirty="0" smtClean="0">
              <a:solidFill>
                <a:schemeClr val="tx1">
                  <a:lumMod val="95000"/>
                  <a:lumOff val="5000"/>
                </a:schemeClr>
              </a:solidFill>
              <a:latin typeface="Arial" panose="020B0604020202020204" pitchFamily="34" charset="0"/>
              <a:cs typeface="Arial" panose="020B0604020202020204" pitchFamily="34" charset="0"/>
            </a:endParaRPr>
          </a:p>
          <a:p>
            <a:pPr marL="137160" indent="0" algn="ctr">
              <a:buNone/>
            </a:pPr>
            <a:r>
              <a:rPr lang="en-US" sz="2800" dirty="0" smtClean="0">
                <a:solidFill>
                  <a:schemeClr val="tx1">
                    <a:lumMod val="95000"/>
                    <a:lumOff val="5000"/>
                  </a:schemeClr>
                </a:solidFill>
                <a:latin typeface="Arial" panose="020B0604020202020204" pitchFamily="34" charset="0"/>
                <a:cs typeface="Arial" panose="020B0604020202020204" pitchFamily="34" charset="0"/>
              </a:rPr>
              <a:t>Ms. Lisa </a:t>
            </a:r>
            <a:r>
              <a:rPr lang="en-US" sz="2800" dirty="0" err="1" smtClean="0">
                <a:solidFill>
                  <a:schemeClr val="tx1">
                    <a:lumMod val="95000"/>
                    <a:lumOff val="5000"/>
                  </a:schemeClr>
                </a:solidFill>
                <a:latin typeface="Arial" panose="020B0604020202020204" pitchFamily="34" charset="0"/>
                <a:cs typeface="Arial" panose="020B0604020202020204" pitchFamily="34" charset="0"/>
              </a:rPr>
              <a:t>Guzzino</a:t>
            </a:r>
            <a:endParaRPr lang="en-US" sz="2800" dirty="0" smtClean="0">
              <a:solidFill>
                <a:schemeClr val="tx1">
                  <a:lumMod val="95000"/>
                  <a:lumOff val="5000"/>
                </a:schemeClr>
              </a:solidFill>
              <a:latin typeface="Arial" panose="020B0604020202020204" pitchFamily="34" charset="0"/>
              <a:cs typeface="Arial" panose="020B0604020202020204" pitchFamily="34" charset="0"/>
            </a:endParaRPr>
          </a:p>
          <a:p>
            <a:pPr marL="137160" indent="0" algn="ctr">
              <a:buNone/>
            </a:pPr>
            <a:r>
              <a:rPr lang="en-US" dirty="0" smtClean="0"/>
              <a:t>   </a:t>
            </a:r>
            <a:r>
              <a:rPr lang="en-US" sz="2800" dirty="0">
                <a:solidFill>
                  <a:prstClr val="black">
                    <a:lumMod val="95000"/>
                    <a:lumOff val="5000"/>
                  </a:prstClr>
                </a:solidFill>
                <a:latin typeface="Arial" panose="020B0604020202020204" pitchFamily="34" charset="0"/>
                <a:cs typeface="Arial" panose="020B0604020202020204" pitchFamily="34" charset="0"/>
              </a:rPr>
              <a:t>Ms. </a:t>
            </a:r>
            <a:r>
              <a:rPr lang="en-US" sz="2800" dirty="0" smtClean="0">
                <a:solidFill>
                  <a:prstClr val="black">
                    <a:lumMod val="95000"/>
                    <a:lumOff val="5000"/>
                  </a:prstClr>
                </a:solidFill>
                <a:latin typeface="Arial" panose="020B0604020202020204" pitchFamily="34" charset="0"/>
                <a:cs typeface="Arial" panose="020B0604020202020204" pitchFamily="34" charset="0"/>
              </a:rPr>
              <a:t>Jennifer Carlton</a:t>
            </a:r>
            <a:endParaRPr lang="en-US" sz="2800" dirty="0">
              <a:solidFill>
                <a:prstClr val="black"/>
              </a:solidFill>
              <a:latin typeface="Times New Roman" panose="02020603050405020304" pitchFamily="18" charset="0"/>
              <a:cs typeface="Times New Roman" panose="02020603050405020304" pitchFamily="18" charset="0"/>
            </a:endParaRPr>
          </a:p>
          <a:p>
            <a:pPr marL="137160" indent="0">
              <a:buNone/>
            </a:pPr>
            <a:endParaRPr lang="en-US" dirty="0" smtClean="0"/>
          </a:p>
          <a:p>
            <a:pPr marL="137160" indent="0">
              <a:buNone/>
            </a:pPr>
            <a:endParaRPr lang="en-US" dirty="0"/>
          </a:p>
        </p:txBody>
      </p:sp>
    </p:spTree>
    <p:extLst>
      <p:ext uri="{BB962C8B-B14F-4D97-AF65-F5344CB8AC3E}">
        <p14:creationId xmlns:p14="http://schemas.microsoft.com/office/powerpoint/2010/main" val="2082005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39333" y="602674"/>
            <a:ext cx="7704667" cy="1066799"/>
          </a:xfrm>
        </p:spPr>
        <p:txBody>
          <a:bodyPr/>
          <a:lstStyle/>
          <a:p>
            <a:r>
              <a:rPr lang="en-US" b="1" dirty="0" smtClean="0">
                <a:solidFill>
                  <a:srgbClr val="C00000"/>
                </a:solidFill>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Mission </a:t>
            </a:r>
            <a:r>
              <a:rPr lang="en-US" b="1" u="sng" dirty="0">
                <a:solidFill>
                  <a:srgbClr val="C00000"/>
                </a:solidFill>
                <a:latin typeface="Arial" panose="020B0604020202020204" pitchFamily="34" charset="0"/>
                <a:cs typeface="Arial" panose="020B0604020202020204" pitchFamily="34" charset="0"/>
              </a:rPr>
              <a:t>Statement</a:t>
            </a:r>
          </a:p>
        </p:txBody>
      </p:sp>
      <p:sp>
        <p:nvSpPr>
          <p:cNvPr id="15" name="Rectangle 14"/>
          <p:cNvSpPr/>
          <p:nvPr/>
        </p:nvSpPr>
        <p:spPr>
          <a:xfrm>
            <a:off x="381000" y="1676400"/>
            <a:ext cx="7225208" cy="4031873"/>
          </a:xfrm>
          <a:prstGeom prst="rect">
            <a:avLst/>
          </a:prstGeom>
          <a:ln>
            <a:noFill/>
          </a:ln>
        </p:spPr>
        <p:txBody>
          <a:bodyPr wrap="square">
            <a:spAutoFit/>
          </a:bodyPr>
          <a:lstStyle/>
          <a:p>
            <a:r>
              <a:rPr lang="en-US" sz="3200" dirty="0">
                <a:latin typeface="Arial" panose="020B0604020202020204" pitchFamily="34" charset="0"/>
                <a:ea typeface="Adobe Myungjo Std M" pitchFamily="18" charset="-128"/>
                <a:cs typeface="Arial" panose="020B0604020202020204" pitchFamily="34" charset="0"/>
              </a:rPr>
              <a:t>The </a:t>
            </a:r>
            <a:r>
              <a:rPr lang="en-US" sz="3200" dirty="0" smtClean="0">
                <a:latin typeface="Arial" panose="020B0604020202020204" pitchFamily="34" charset="0"/>
                <a:ea typeface="Adobe Myungjo Std M" pitchFamily="18" charset="-128"/>
                <a:cs typeface="Arial" panose="020B0604020202020204" pitchFamily="34" charset="0"/>
              </a:rPr>
              <a:t>Bound Brook Public Schools is a supportive multicultural community that provides an innovative and academically challenging educational program while offering a variety of extracurricular and social opportunities that encourage life-long learning and citizenship.</a:t>
            </a:r>
            <a:endParaRPr lang="en-US" sz="3200" dirty="0">
              <a:latin typeface="Arial" panose="020B0604020202020204" pitchFamily="34" charset="0"/>
              <a:ea typeface="Adobe Myungjo Std M" pitchFamily="18" charset="-128"/>
              <a:cs typeface="Arial" panose="020B0604020202020204" pitchFamily="34" charset="0"/>
            </a:endParaRPr>
          </a:p>
        </p:txBody>
      </p:sp>
    </p:spTree>
    <p:extLst>
      <p:ext uri="{BB962C8B-B14F-4D97-AF65-F5344CB8AC3E}">
        <p14:creationId xmlns:p14="http://schemas.microsoft.com/office/powerpoint/2010/main" val="3421963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76400" y="228600"/>
            <a:ext cx="7704667" cy="1046729"/>
          </a:xfrm>
        </p:spPr>
        <p:txBody>
          <a:bodyPr/>
          <a:lstStyle/>
          <a:p>
            <a:r>
              <a:rPr lang="en-US" b="1" dirty="0" smtClean="0">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Vision </a:t>
            </a:r>
            <a:r>
              <a:rPr lang="en-US" b="1" u="sng" dirty="0">
                <a:solidFill>
                  <a:srgbClr val="C00000"/>
                </a:solidFill>
                <a:latin typeface="Arial" panose="020B0604020202020204" pitchFamily="34" charset="0"/>
                <a:cs typeface="Arial" panose="020B0604020202020204" pitchFamily="34" charset="0"/>
              </a:rPr>
              <a:t>Statement</a:t>
            </a:r>
          </a:p>
        </p:txBody>
      </p:sp>
      <p:sp>
        <p:nvSpPr>
          <p:cNvPr id="3" name="Content Placeholder 2"/>
          <p:cNvSpPr>
            <a:spLocks noGrp="1"/>
          </p:cNvSpPr>
          <p:nvPr>
            <p:ph idx="4294967295"/>
          </p:nvPr>
        </p:nvSpPr>
        <p:spPr>
          <a:xfrm>
            <a:off x="152400" y="1143000"/>
            <a:ext cx="7704137" cy="5448300"/>
          </a:xfrm>
        </p:spPr>
        <p:txBody>
          <a:bodyPr>
            <a:normAutofit/>
          </a:bodyPr>
          <a:lstStyle/>
          <a:p>
            <a:pPr marL="137160" indent="0">
              <a:buNone/>
            </a:pPr>
            <a:r>
              <a:rPr lang="en-US" sz="2000" b="1" dirty="0" smtClean="0">
                <a:solidFill>
                  <a:schemeClr val="tx1"/>
                </a:solidFill>
                <a:latin typeface="Arial" panose="020B0604020202020204" pitchFamily="34" charset="0"/>
                <a:cs typeface="Arial" panose="020B0604020202020204" pitchFamily="34" charset="0"/>
              </a:rPr>
              <a:t>Our vision is to provide a comprehensive educational program that will:</a:t>
            </a:r>
          </a:p>
          <a:p>
            <a:pPr marL="594360" indent="-457200">
              <a:buFont typeface="Wingdings" panose="05000000000000000000" pitchFamily="2" charset="2"/>
              <a:buChar char="v"/>
            </a:pPr>
            <a:r>
              <a:rPr lang="en-US" sz="1600" dirty="0"/>
              <a:t>Promote citizenship through tolerance and diversity;</a:t>
            </a:r>
          </a:p>
          <a:p>
            <a:pPr marL="594360" indent="-457200">
              <a:buFont typeface="Wingdings" panose="05000000000000000000" pitchFamily="2" charset="2"/>
              <a:buChar char="v"/>
            </a:pPr>
            <a:r>
              <a:rPr lang="en-US" sz="1600" dirty="0"/>
              <a:t>Prepare graduates for their educational and vocational choices in life;</a:t>
            </a:r>
          </a:p>
          <a:p>
            <a:pPr marL="594360" indent="-457200">
              <a:buFont typeface="Wingdings" panose="05000000000000000000" pitchFamily="2" charset="2"/>
              <a:buChar char="v"/>
            </a:pPr>
            <a:r>
              <a:rPr lang="en-US" sz="1600" dirty="0"/>
              <a:t>Develop motivated, life-long learners;</a:t>
            </a:r>
          </a:p>
          <a:p>
            <a:pPr marL="594360" indent="-457200">
              <a:buFont typeface="Wingdings" panose="05000000000000000000" pitchFamily="2" charset="2"/>
              <a:buChar char="v"/>
            </a:pPr>
            <a:r>
              <a:rPr lang="en-US" sz="1600" dirty="0"/>
              <a:t>Provide opportunities for students to be users of technology;</a:t>
            </a:r>
          </a:p>
          <a:p>
            <a:pPr marL="594360" indent="-457200">
              <a:buFont typeface="Wingdings" panose="05000000000000000000" pitchFamily="2" charset="2"/>
              <a:buChar char="v"/>
            </a:pPr>
            <a:r>
              <a:rPr lang="en-US" sz="1600" dirty="0"/>
              <a:t>Encourage finders and users of data to develop problem solving skills;</a:t>
            </a:r>
          </a:p>
          <a:p>
            <a:pPr marL="594360" indent="-457200">
              <a:buFont typeface="Wingdings" panose="05000000000000000000" pitchFamily="2" charset="2"/>
              <a:buChar char="v"/>
            </a:pPr>
            <a:r>
              <a:rPr lang="en-US" sz="1600" dirty="0"/>
              <a:t>Provide educational opportunities both within and outside the classroom;</a:t>
            </a:r>
          </a:p>
          <a:p>
            <a:pPr marL="594360" indent="-457200">
              <a:buFont typeface="Wingdings" panose="05000000000000000000" pitchFamily="2" charset="2"/>
              <a:buChar char="v"/>
            </a:pPr>
            <a:r>
              <a:rPr lang="en-US" sz="1600" dirty="0"/>
              <a:t>Provide opportunities for the community to be a resource and learning center;</a:t>
            </a:r>
          </a:p>
          <a:p>
            <a:pPr marL="594360" indent="-457200">
              <a:buFont typeface="Wingdings" panose="05000000000000000000" pitchFamily="2" charset="2"/>
              <a:buChar char="v"/>
            </a:pPr>
            <a:r>
              <a:rPr lang="en-US" sz="1600" dirty="0"/>
              <a:t>Challenge students educationally;</a:t>
            </a:r>
          </a:p>
          <a:p>
            <a:pPr marL="594360" indent="-457200">
              <a:buFont typeface="Wingdings" panose="05000000000000000000" pitchFamily="2" charset="2"/>
              <a:buChar char="v"/>
            </a:pPr>
            <a:r>
              <a:rPr lang="en-US" sz="1600" dirty="0"/>
              <a:t>Provide a positive learning environment</a:t>
            </a:r>
            <a:r>
              <a:rPr lang="en-US" sz="1600" dirty="0" smtClean="0"/>
              <a:t>;</a:t>
            </a:r>
          </a:p>
          <a:p>
            <a:pPr marL="594360" indent="-457200">
              <a:buFont typeface="Wingdings" panose="05000000000000000000" pitchFamily="2" charset="2"/>
              <a:buChar char="v"/>
            </a:pPr>
            <a:r>
              <a:rPr lang="en-US" sz="1600" dirty="0"/>
              <a:t>Recognize student successes; and</a:t>
            </a:r>
          </a:p>
          <a:p>
            <a:pPr marL="594360" indent="-457200">
              <a:buFont typeface="Wingdings" panose="05000000000000000000" pitchFamily="2" charset="2"/>
              <a:buChar char="v"/>
            </a:pPr>
            <a:r>
              <a:rPr lang="en-US" dirty="0"/>
              <a:t>Promote academic and personal growth.</a:t>
            </a:r>
          </a:p>
          <a:p>
            <a:pPr marL="594360" indent="-457200">
              <a:buFont typeface="Wingdings" panose="05000000000000000000" pitchFamily="2" charset="2"/>
              <a:buChar char="v"/>
            </a:pPr>
            <a:endParaRPr lang="en-US" sz="1600" dirty="0"/>
          </a:p>
          <a:p>
            <a:pPr marL="594360" indent="-457200">
              <a:buFont typeface="Wingdings" panose="05000000000000000000" pitchFamily="2" charset="2"/>
              <a:buChar char="v"/>
            </a:pPr>
            <a:endParaRPr lang="en-US" sz="2800" dirty="0" smtClean="0">
              <a:solidFill>
                <a:schemeClr val="tx1"/>
              </a:solidFill>
              <a:latin typeface="Arial" panose="020B0604020202020204" pitchFamily="34" charset="0"/>
              <a:cs typeface="Arial" panose="020B0604020202020204" pitchFamily="34" charset="0"/>
            </a:endParaRPr>
          </a:p>
          <a:p>
            <a:pPr marL="137160" indent="0">
              <a:buNone/>
            </a:pPr>
            <a:endParaRPr lang="en-US" sz="1600" dirty="0"/>
          </a:p>
        </p:txBody>
      </p:sp>
    </p:spTree>
    <p:extLst>
      <p:ext uri="{BB962C8B-B14F-4D97-AF65-F5344CB8AC3E}">
        <p14:creationId xmlns:p14="http://schemas.microsoft.com/office/powerpoint/2010/main" val="35311720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44781" y="381000"/>
            <a:ext cx="7704667" cy="685799"/>
          </a:xfrm>
        </p:spPr>
        <p:txBody>
          <a:bodyPr>
            <a:noAutofit/>
          </a:bodyPr>
          <a:lstStyle/>
          <a:p>
            <a:r>
              <a:rPr lang="en-US" b="1" dirty="0" smtClean="0">
                <a:solidFill>
                  <a:srgbClr val="C00000"/>
                </a:solidFill>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Board </a:t>
            </a:r>
            <a:r>
              <a:rPr lang="en-US" b="1" u="sng" dirty="0">
                <a:solidFill>
                  <a:srgbClr val="C00000"/>
                </a:solidFill>
                <a:latin typeface="Arial" panose="020B0604020202020204" pitchFamily="34" charset="0"/>
                <a:cs typeface="Arial" panose="020B0604020202020204" pitchFamily="34" charset="0"/>
              </a:rPr>
              <a:t>Goals</a:t>
            </a:r>
          </a:p>
        </p:txBody>
      </p:sp>
      <p:sp>
        <p:nvSpPr>
          <p:cNvPr id="3" name="Rectangle 2"/>
          <p:cNvSpPr/>
          <p:nvPr/>
        </p:nvSpPr>
        <p:spPr>
          <a:xfrm>
            <a:off x="457200" y="1371600"/>
            <a:ext cx="7103766" cy="1292662"/>
          </a:xfrm>
          <a:prstGeom prst="rect">
            <a:avLst/>
          </a:prstGeom>
        </p:spPr>
        <p:txBody>
          <a:bodyPr wrap="square">
            <a:spAutoFit/>
          </a:bodyPr>
          <a:lstStyle/>
          <a:p>
            <a:pPr algn="l">
              <a:spcBef>
                <a:spcPts val="600"/>
              </a:spcBef>
            </a:pPr>
            <a:r>
              <a:rPr lang="en-US" sz="2000" b="1" i="0" dirty="0">
                <a:solidFill>
                  <a:srgbClr val="C00000"/>
                </a:solidFill>
                <a:effectLst/>
                <a:latin typeface="Arial" panose="020B0604020202020204" pitchFamily="34" charset="0"/>
                <a:cs typeface="Arial" panose="020B0604020202020204" pitchFamily="34" charset="0"/>
              </a:rPr>
              <a:t>Goal </a:t>
            </a:r>
            <a:r>
              <a:rPr lang="en-US" sz="2000" b="1" i="0" dirty="0" smtClean="0">
                <a:solidFill>
                  <a:srgbClr val="C00000"/>
                </a:solidFill>
                <a:effectLst/>
                <a:latin typeface="Arial" panose="020B0604020202020204" pitchFamily="34" charset="0"/>
                <a:cs typeface="Arial" panose="020B0604020202020204" pitchFamily="34" charset="0"/>
              </a:rPr>
              <a:t>2023-24:</a:t>
            </a:r>
            <a:r>
              <a:rPr lang="en-US" sz="2000" b="0" i="0" dirty="0">
                <a:solidFill>
                  <a:srgbClr val="C00000"/>
                </a:solidFill>
                <a:effectLst/>
                <a:latin typeface="Arial" panose="020B0604020202020204" pitchFamily="34" charset="0"/>
                <a:cs typeface="Arial" panose="020B0604020202020204" pitchFamily="34" charset="0"/>
              </a:rPr>
              <a:t> </a:t>
            </a:r>
            <a:r>
              <a:rPr lang="en-US" sz="2000" dirty="0" smtClean="0">
                <a:solidFill>
                  <a:schemeClr val="tx1">
                    <a:lumMod val="95000"/>
                    <a:lumOff val="5000"/>
                  </a:schemeClr>
                </a:solidFill>
                <a:latin typeface="Arial" panose="020B0604020202020204" pitchFamily="34" charset="0"/>
                <a:cs typeface="Arial" panose="020B0604020202020204" pitchFamily="34" charset="0"/>
              </a:rPr>
              <a:t>To develop a new five-year Strategic Plan to provide a framework that will shape and guide the District moving forward.</a:t>
            </a:r>
            <a:endParaRPr lang="en-US" sz="2000" b="0" i="0" dirty="0">
              <a:solidFill>
                <a:schemeClr val="tx1">
                  <a:lumMod val="95000"/>
                  <a:lumOff val="5000"/>
                </a:schemeClr>
              </a:solidFill>
              <a:effectLst/>
              <a:latin typeface="Arial" panose="020B0604020202020204" pitchFamily="34" charset="0"/>
              <a:cs typeface="Arial" panose="020B0604020202020204" pitchFamily="34" charset="0"/>
            </a:endParaRPr>
          </a:p>
          <a:p>
            <a:pPr algn="just"/>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7417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362200" y="381000"/>
            <a:ext cx="6970806" cy="838200"/>
          </a:xfrm>
        </p:spPr>
        <p:txBody>
          <a:bodyPr/>
          <a:lstStyle/>
          <a:p>
            <a:r>
              <a:rPr lang="en-US" b="1" u="sng" dirty="0">
                <a:solidFill>
                  <a:srgbClr val="C00000"/>
                </a:solidFill>
                <a:latin typeface="Arial" panose="020B0604020202020204" pitchFamily="34" charset="0"/>
                <a:cs typeface="Arial" panose="020B0604020202020204" pitchFamily="34" charset="0"/>
              </a:rPr>
              <a:t>District Goals</a:t>
            </a:r>
          </a:p>
        </p:txBody>
      </p:sp>
      <p:sp>
        <p:nvSpPr>
          <p:cNvPr id="3" name="Rectangle 2"/>
          <p:cNvSpPr/>
          <p:nvPr/>
        </p:nvSpPr>
        <p:spPr>
          <a:xfrm>
            <a:off x="228600" y="1447800"/>
            <a:ext cx="7162800" cy="2397579"/>
          </a:xfrm>
          <a:prstGeom prst="rect">
            <a:avLst/>
          </a:prstGeom>
        </p:spPr>
        <p:txBody>
          <a:bodyPr wrap="square">
            <a:spAutoFit/>
          </a:bodyPr>
          <a:lstStyle/>
          <a:p>
            <a:pPr marL="0" marR="0">
              <a:lnSpc>
                <a:spcPct val="107000"/>
              </a:lnSpc>
              <a:spcBef>
                <a:spcPts val="0"/>
              </a:spcBef>
              <a:spcAft>
                <a:spcPts val="0"/>
              </a:spcAft>
            </a:pPr>
            <a:r>
              <a:rPr lang="en-US" sz="2000" b="1" dirty="0">
                <a:effectLst/>
                <a:latin typeface="Arial" panose="020B0604020202020204" pitchFamily="34" charset="0"/>
                <a:ea typeface="Calibri" panose="020F0502020204030204" pitchFamily="34" charset="0"/>
                <a:cs typeface="Arial" panose="020B0604020202020204" pitchFamily="34" charset="0"/>
              </a:rPr>
              <a:t>Goal #</a:t>
            </a:r>
            <a:r>
              <a:rPr lang="en-US" sz="2000" b="1" dirty="0" smtClean="0">
                <a:effectLst/>
                <a:latin typeface="Arial" panose="020B0604020202020204" pitchFamily="34" charset="0"/>
                <a:ea typeface="Calibri" panose="020F0502020204030204" pitchFamily="34" charset="0"/>
                <a:cs typeface="Arial" panose="020B0604020202020204" pitchFamily="34" charset="0"/>
              </a:rPr>
              <a:t>1 2023-24: </a:t>
            </a:r>
            <a:r>
              <a:rPr lang="en-US" sz="2000" dirty="0" smtClean="0">
                <a:latin typeface="Arial" panose="020B0604020202020204" pitchFamily="34" charset="0"/>
                <a:ea typeface="Calibri" panose="020F0502020204030204" pitchFamily="34" charset="0"/>
                <a:cs typeface="Arial" panose="020B0604020202020204" pitchFamily="34" charset="0"/>
              </a:rPr>
              <a:t>To continue to create a safe environment where students and staff feel comfortable taking risks and working collaboratively toward a common goal.</a:t>
            </a:r>
            <a:endParaRPr lang="en-US" sz="20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2000" b="1" dirty="0">
                <a:effectLst/>
                <a:latin typeface="Arial" panose="020B0604020202020204" pitchFamily="34" charset="0"/>
                <a:ea typeface="Calibri" panose="020F0502020204030204" pitchFamily="34" charset="0"/>
                <a:cs typeface="Arial" panose="020B0604020202020204" pitchFamily="34" charset="0"/>
              </a:rPr>
              <a:t>Goal #</a:t>
            </a:r>
            <a:r>
              <a:rPr lang="en-US" sz="2000" b="1" dirty="0" smtClean="0">
                <a:effectLst/>
                <a:latin typeface="Arial" panose="020B0604020202020204" pitchFamily="34" charset="0"/>
                <a:ea typeface="Calibri" panose="020F0502020204030204" pitchFamily="34" charset="0"/>
                <a:cs typeface="Arial" panose="020B0604020202020204" pitchFamily="34" charset="0"/>
              </a:rPr>
              <a:t>2 2023-24: </a:t>
            </a:r>
            <a:r>
              <a:rPr lang="en-US" sz="2000" dirty="0" smtClean="0">
                <a:effectLst/>
                <a:latin typeface="Arial" panose="020B0604020202020204" pitchFamily="34" charset="0"/>
                <a:ea typeface="Calibri" panose="020F0502020204030204" pitchFamily="34" charset="0"/>
                <a:cs typeface="Arial" panose="020B0604020202020204" pitchFamily="34" charset="0"/>
              </a:rPr>
              <a:t>To fully utilize data through professional development to inform instruction and strengthen student achievement.</a:t>
            </a:r>
            <a:endParaRPr lang="en-US" sz="1400" dirty="0">
              <a:solidFill>
                <a:schemeClr val="accent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064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719666" y="372494"/>
            <a:ext cx="7704667" cy="753494"/>
          </a:xfrm>
        </p:spPr>
        <p:txBody>
          <a:bodyPr/>
          <a:lstStyle/>
          <a:p>
            <a:r>
              <a:rPr lang="en-US" b="1" u="sng" dirty="0">
                <a:solidFill>
                  <a:srgbClr val="C00000"/>
                </a:solidFill>
                <a:latin typeface="Arial" panose="020B0604020202020204" pitchFamily="34" charset="0"/>
                <a:cs typeface="Arial" panose="020B0604020202020204" pitchFamily="34" charset="0"/>
              </a:rPr>
              <a:t>Executive Summary</a:t>
            </a:r>
          </a:p>
        </p:txBody>
      </p:sp>
      <p:sp>
        <p:nvSpPr>
          <p:cNvPr id="4" name="Subtitle 3"/>
          <p:cNvSpPr>
            <a:spLocks noGrp="1"/>
          </p:cNvSpPr>
          <p:nvPr>
            <p:ph idx="4294967295"/>
          </p:nvPr>
        </p:nvSpPr>
        <p:spPr>
          <a:xfrm>
            <a:off x="0" y="1371600"/>
            <a:ext cx="8610600" cy="5113338"/>
          </a:xfrm>
        </p:spPr>
        <p:txBody>
          <a:bodyPr>
            <a:noAutofit/>
          </a:bodyPr>
          <a:lstStyle/>
          <a:p>
            <a:pPr marL="137160" indent="0">
              <a:buNone/>
            </a:pPr>
            <a:r>
              <a:rPr lang="en-US" sz="1400" dirty="0">
                <a:solidFill>
                  <a:schemeClr val="tx1"/>
                </a:solidFill>
                <a:latin typeface="Arial" panose="020B0604020202020204" pitchFamily="34" charset="0"/>
                <a:cs typeface="Arial" panose="020B0604020202020204" pitchFamily="34" charset="0"/>
              </a:rPr>
              <a:t>The </a:t>
            </a:r>
            <a:r>
              <a:rPr lang="en-US" sz="1400" dirty="0" smtClean="0">
                <a:solidFill>
                  <a:schemeClr val="tx1"/>
                </a:solidFill>
                <a:latin typeface="Arial" panose="020B0604020202020204" pitchFamily="34" charset="0"/>
                <a:cs typeface="Arial" panose="020B0604020202020204" pitchFamily="34" charset="0"/>
              </a:rPr>
              <a:t>Bound Brook </a:t>
            </a:r>
            <a:r>
              <a:rPr lang="en-US" sz="1400" dirty="0">
                <a:solidFill>
                  <a:schemeClr val="tx1"/>
                </a:solidFill>
                <a:latin typeface="Arial" panose="020B0604020202020204" pitchFamily="34" charset="0"/>
                <a:cs typeface="Arial" panose="020B0604020202020204" pitchFamily="34" charset="0"/>
              </a:rPr>
              <a:t>School Budget for the </a:t>
            </a:r>
            <a:r>
              <a:rPr lang="en-US" sz="1400" dirty="0" smtClean="0">
                <a:solidFill>
                  <a:schemeClr val="tx1"/>
                </a:solidFill>
                <a:latin typeface="Arial" panose="020B0604020202020204" pitchFamily="34" charset="0"/>
                <a:cs typeface="Arial" panose="020B0604020202020204" pitchFamily="34" charset="0"/>
              </a:rPr>
              <a:t>2024/2025 </a:t>
            </a:r>
            <a:r>
              <a:rPr lang="en-US" sz="1400" dirty="0">
                <a:solidFill>
                  <a:schemeClr val="tx1"/>
                </a:solidFill>
                <a:latin typeface="Arial" panose="020B0604020202020204" pitchFamily="34" charset="0"/>
                <a:cs typeface="Arial" panose="020B0604020202020204" pitchFamily="34" charset="0"/>
              </a:rPr>
              <a:t>school year was developed within specific parameters set forth by the </a:t>
            </a:r>
            <a:r>
              <a:rPr lang="en-US" sz="1400" dirty="0" smtClean="0">
                <a:solidFill>
                  <a:schemeClr val="tx1"/>
                </a:solidFill>
                <a:latin typeface="Arial" panose="020B0604020202020204" pitchFamily="34" charset="0"/>
                <a:cs typeface="Arial" panose="020B0604020202020204" pitchFamily="34" charset="0"/>
              </a:rPr>
              <a:t>Board of Education:</a:t>
            </a:r>
            <a:endParaRPr lang="en-US" sz="1400" dirty="0">
              <a:solidFill>
                <a:schemeClr val="tx1"/>
              </a:solidFill>
              <a:latin typeface="Arial" panose="020B0604020202020204" pitchFamily="34" charset="0"/>
              <a:cs typeface="Arial" panose="020B0604020202020204" pitchFamily="34" charset="0"/>
            </a:endParaRPr>
          </a:p>
          <a:p>
            <a:pPr marL="292100" indent="0">
              <a:buNone/>
            </a:pPr>
            <a:r>
              <a:rPr lang="en-US" sz="1400" dirty="0">
                <a:solidFill>
                  <a:schemeClr val="tx1"/>
                </a:solidFill>
                <a:latin typeface="Arial" panose="020B0604020202020204" pitchFamily="34" charset="0"/>
                <a:cs typeface="Arial" panose="020B0604020202020204" pitchFamily="34" charset="0"/>
              </a:rPr>
              <a:t>To prepare a </a:t>
            </a:r>
            <a:r>
              <a:rPr lang="en-US" sz="1400" dirty="0" smtClean="0">
                <a:solidFill>
                  <a:schemeClr val="tx1"/>
                </a:solidFill>
                <a:latin typeface="Arial" panose="020B0604020202020204" pitchFamily="34" charset="0"/>
                <a:cs typeface="Arial" panose="020B0604020202020204" pitchFamily="34" charset="0"/>
              </a:rPr>
              <a:t>comprehensive budget, within revenue </a:t>
            </a:r>
            <a:r>
              <a:rPr lang="en-US" sz="1400" dirty="0">
                <a:solidFill>
                  <a:schemeClr val="tx1"/>
                </a:solidFill>
                <a:latin typeface="Arial" panose="020B0604020202020204" pitchFamily="34" charset="0"/>
                <a:cs typeface="Arial" panose="020B0604020202020204" pitchFamily="34" charset="0"/>
              </a:rPr>
              <a:t>constraints:</a:t>
            </a:r>
          </a:p>
          <a:p>
            <a:pPr marL="382588" lvl="1" indent="-90488">
              <a:buFont typeface="Wingdings" panose="05000000000000000000" pitchFamily="2" charset="2"/>
              <a:buChar char="v"/>
            </a:pPr>
            <a:r>
              <a:rPr lang="en-US" sz="1400" dirty="0">
                <a:solidFill>
                  <a:schemeClr val="tx1"/>
                </a:solidFill>
                <a:latin typeface="Arial" panose="020B0604020202020204" pitchFamily="34" charset="0"/>
                <a:cs typeface="Arial" panose="020B0604020202020204" pitchFamily="34" charset="0"/>
              </a:rPr>
              <a:t>  </a:t>
            </a:r>
            <a:r>
              <a:rPr lang="en-US" sz="1400" i="0" dirty="0">
                <a:solidFill>
                  <a:schemeClr val="tx1"/>
                </a:solidFill>
                <a:latin typeface="Arial" panose="020B0604020202020204" pitchFamily="34" charset="0"/>
                <a:cs typeface="Arial" panose="020B0604020202020204" pitchFamily="34" charset="0"/>
              </a:rPr>
              <a:t>Meeting the needs of </a:t>
            </a:r>
            <a:r>
              <a:rPr lang="en-US" sz="1400" i="0" dirty="0" smtClean="0">
                <a:solidFill>
                  <a:schemeClr val="tx1"/>
                </a:solidFill>
                <a:latin typeface="Arial" panose="020B0604020202020204" pitchFamily="34" charset="0"/>
                <a:cs typeface="Arial" panose="020B0604020202020204" pitchFamily="34" charset="0"/>
              </a:rPr>
              <a:t>45 projected </a:t>
            </a:r>
            <a:r>
              <a:rPr lang="en-US" sz="1400" i="0" dirty="0">
                <a:solidFill>
                  <a:schemeClr val="tx1"/>
                </a:solidFill>
                <a:latin typeface="Arial" panose="020B0604020202020204" pitchFamily="34" charset="0"/>
                <a:cs typeface="Arial" panose="020B0604020202020204" pitchFamily="34" charset="0"/>
              </a:rPr>
              <a:t>additional </a:t>
            </a:r>
            <a:r>
              <a:rPr lang="en-US" sz="1400" i="0" dirty="0" smtClean="0">
                <a:solidFill>
                  <a:schemeClr val="tx1"/>
                </a:solidFill>
                <a:latin typeface="Arial" panose="020B0604020202020204" pitchFamily="34" charset="0"/>
                <a:cs typeface="Arial" panose="020B0604020202020204" pitchFamily="34" charset="0"/>
              </a:rPr>
              <a:t>students. </a:t>
            </a:r>
          </a:p>
          <a:p>
            <a:pPr marL="382588" lvl="1" indent="-90488">
              <a:buFont typeface="Wingdings" panose="05000000000000000000" pitchFamily="2" charset="2"/>
              <a:buChar char="v"/>
            </a:pPr>
            <a:r>
              <a:rPr lang="en-US" sz="1400" dirty="0">
                <a:solidFill>
                  <a:schemeClr val="tx1"/>
                </a:solidFill>
                <a:latin typeface="Arial" panose="020B0604020202020204" pitchFamily="34" charset="0"/>
                <a:cs typeface="Arial" panose="020B0604020202020204" pitchFamily="34" charset="0"/>
              </a:rPr>
              <a:t> </a:t>
            </a:r>
            <a:r>
              <a:rPr lang="en-US" sz="1400" dirty="0" smtClean="0">
                <a:solidFill>
                  <a:schemeClr val="tx1"/>
                </a:solidFill>
                <a:latin typeface="Arial" panose="020B0604020202020204" pitchFamily="34" charset="0"/>
                <a:cs typeface="Arial" panose="020B0604020202020204" pitchFamily="34" charset="0"/>
              </a:rPr>
              <a:t> Allocate an increased amount of resources to Programs and Instruction.</a:t>
            </a:r>
            <a:endParaRPr lang="en-US" sz="1400" i="0" dirty="0" smtClean="0">
              <a:solidFill>
                <a:schemeClr val="tx1"/>
              </a:solidFill>
              <a:latin typeface="Arial" panose="020B0604020202020204" pitchFamily="34" charset="0"/>
              <a:cs typeface="Arial" panose="020B0604020202020204" pitchFamily="34" charset="0"/>
            </a:endParaRPr>
          </a:p>
          <a:p>
            <a:pPr marL="382588" lvl="1" indent="-90488">
              <a:buFont typeface="Wingdings" panose="05000000000000000000" pitchFamily="2" charset="2"/>
              <a:buChar char="v"/>
            </a:pPr>
            <a:r>
              <a:rPr lang="en-US" sz="1400" dirty="0" smtClean="0">
                <a:solidFill>
                  <a:schemeClr val="tx1"/>
                </a:solidFill>
                <a:latin typeface="Arial" panose="020B0604020202020204" pitchFamily="34" charset="0"/>
                <a:cs typeface="Arial" panose="020B0604020202020204" pitchFamily="34" charset="0"/>
              </a:rPr>
              <a:t>  Expansion </a:t>
            </a:r>
            <a:r>
              <a:rPr lang="en-US" sz="1400" dirty="0">
                <a:solidFill>
                  <a:schemeClr val="tx1"/>
                </a:solidFill>
                <a:latin typeface="Arial" panose="020B0604020202020204" pitchFamily="34" charset="0"/>
                <a:cs typeface="Arial" panose="020B0604020202020204" pitchFamily="34" charset="0"/>
              </a:rPr>
              <a:t>of curriculum programs and </a:t>
            </a:r>
            <a:r>
              <a:rPr lang="en-US" sz="1400" dirty="0" smtClean="0">
                <a:solidFill>
                  <a:schemeClr val="tx1"/>
                </a:solidFill>
                <a:latin typeface="Arial" panose="020B0604020202020204" pitchFamily="34" charset="0"/>
                <a:cs typeface="Arial" panose="020B0604020202020204" pitchFamily="34" charset="0"/>
              </a:rPr>
              <a:t>staffing to broadly improve student performance by New Jersey Student Learning Standards and Performance Data.</a:t>
            </a:r>
            <a:endParaRPr lang="en-US" sz="1400" i="0" dirty="0">
              <a:solidFill>
                <a:schemeClr val="tx1"/>
              </a:solidFill>
              <a:latin typeface="Arial" panose="020B0604020202020204" pitchFamily="34" charset="0"/>
              <a:cs typeface="Arial" panose="020B0604020202020204" pitchFamily="34" charset="0"/>
            </a:endParaRPr>
          </a:p>
          <a:p>
            <a:pPr marL="382588" lvl="1" indent="-90488">
              <a:buFont typeface="Wingdings" panose="05000000000000000000" pitchFamily="2" charset="2"/>
              <a:buChar char="v"/>
            </a:pPr>
            <a:r>
              <a:rPr lang="en-US" sz="1400" i="0" dirty="0">
                <a:solidFill>
                  <a:schemeClr val="tx1"/>
                </a:solidFill>
                <a:latin typeface="Arial" panose="020B0604020202020204" pitchFamily="34" charset="0"/>
                <a:cs typeface="Arial" panose="020B0604020202020204" pitchFamily="34" charset="0"/>
              </a:rPr>
              <a:t>  </a:t>
            </a:r>
            <a:r>
              <a:rPr lang="en-US" sz="1400" i="0" dirty="0" smtClean="0">
                <a:solidFill>
                  <a:schemeClr val="tx1"/>
                </a:solidFill>
                <a:latin typeface="Arial" panose="020B0604020202020204" pitchFamily="34" charset="0"/>
                <a:cs typeface="Arial" panose="020B0604020202020204" pitchFamily="34" charset="0"/>
              </a:rPr>
              <a:t>Budget for </a:t>
            </a:r>
            <a:r>
              <a:rPr lang="en-US" sz="1400" dirty="0" smtClean="0">
                <a:solidFill>
                  <a:schemeClr val="tx1"/>
                </a:solidFill>
                <a:latin typeface="Arial" panose="020B0604020202020204" pitchFamily="34" charset="0"/>
                <a:cs typeface="Arial" panose="020B0604020202020204" pitchFamily="34" charset="0"/>
              </a:rPr>
              <a:t>C</a:t>
            </a:r>
            <a:r>
              <a:rPr lang="en-US" sz="1400" i="0" dirty="0" smtClean="0">
                <a:solidFill>
                  <a:schemeClr val="tx1"/>
                </a:solidFill>
                <a:latin typeface="Arial" panose="020B0604020202020204" pitchFamily="34" charset="0"/>
                <a:cs typeface="Arial" panose="020B0604020202020204" pitchFamily="34" charset="0"/>
              </a:rPr>
              <a:t>apital </a:t>
            </a:r>
            <a:r>
              <a:rPr lang="en-US" sz="1400" i="0" dirty="0">
                <a:solidFill>
                  <a:schemeClr val="tx1"/>
                </a:solidFill>
                <a:latin typeface="Arial" panose="020B0604020202020204" pitchFamily="34" charset="0"/>
                <a:cs typeface="Arial" panose="020B0604020202020204" pitchFamily="34" charset="0"/>
              </a:rPr>
              <a:t>Outlay Projects </a:t>
            </a:r>
            <a:r>
              <a:rPr lang="en-US" sz="1400" i="0" dirty="0" smtClean="0">
                <a:solidFill>
                  <a:schemeClr val="tx1"/>
                </a:solidFill>
                <a:latin typeface="Arial" panose="020B0604020202020204" pitchFamily="34" charset="0"/>
                <a:cs typeface="Arial" panose="020B0604020202020204" pitchFamily="34" charset="0"/>
              </a:rPr>
              <a:t>required </a:t>
            </a:r>
            <a:r>
              <a:rPr lang="en-US" sz="1400" i="0" dirty="0">
                <a:solidFill>
                  <a:schemeClr val="tx1"/>
                </a:solidFill>
                <a:latin typeface="Arial" panose="020B0604020202020204" pitchFamily="34" charset="0"/>
                <a:cs typeface="Arial" panose="020B0604020202020204" pitchFamily="34" charset="0"/>
              </a:rPr>
              <a:t>for health &amp; safety.</a:t>
            </a:r>
          </a:p>
          <a:p>
            <a:pPr marL="382588" lvl="1" indent="-90488">
              <a:buFont typeface="Wingdings" panose="05000000000000000000" pitchFamily="2" charset="2"/>
              <a:buChar char="v"/>
            </a:pPr>
            <a:r>
              <a:rPr lang="en-US" sz="1400" dirty="0">
                <a:solidFill>
                  <a:schemeClr val="tx1"/>
                </a:solidFill>
                <a:latin typeface="Arial" panose="020B0604020202020204" pitchFamily="34" charset="0"/>
                <a:cs typeface="Arial" panose="020B0604020202020204" pitchFamily="34" charset="0"/>
              </a:rPr>
              <a:t>  </a:t>
            </a:r>
            <a:r>
              <a:rPr lang="en-US" sz="1400" dirty="0" smtClean="0">
                <a:solidFill>
                  <a:schemeClr val="tx1"/>
                </a:solidFill>
                <a:latin typeface="Arial" panose="020B0604020202020204" pitchFamily="34" charset="0"/>
                <a:cs typeface="Arial" panose="020B0604020202020204" pitchFamily="34" charset="0"/>
              </a:rPr>
              <a:t>Budget for inflation especially in the areas of Transportation-contracted routes, Maintenance- contracted janitorial services, and Energy.</a:t>
            </a:r>
            <a:endParaRPr lang="en-US" sz="1400" i="0" dirty="0">
              <a:solidFill>
                <a:schemeClr val="tx1"/>
              </a:solidFill>
              <a:latin typeface="Arial" panose="020B0604020202020204" pitchFamily="34" charset="0"/>
              <a:cs typeface="Arial" panose="020B0604020202020204" pitchFamily="34" charset="0"/>
            </a:endParaRPr>
          </a:p>
          <a:p>
            <a:pPr marL="382588" lvl="1" indent="-90488">
              <a:buFont typeface="Wingdings" panose="05000000000000000000" pitchFamily="2" charset="2"/>
              <a:buChar char="v"/>
            </a:pPr>
            <a:r>
              <a:rPr lang="en-US" sz="1400" dirty="0" smtClean="0">
                <a:solidFill>
                  <a:schemeClr val="tx1"/>
                </a:solidFill>
                <a:latin typeface="Arial" panose="020B0604020202020204" pitchFamily="34" charset="0"/>
                <a:cs typeface="Arial" panose="020B0604020202020204" pitchFamily="34" charset="0"/>
              </a:rPr>
              <a:t>To </a:t>
            </a:r>
            <a:r>
              <a:rPr lang="en-US" sz="1400" dirty="0">
                <a:solidFill>
                  <a:schemeClr val="tx1"/>
                </a:solidFill>
                <a:latin typeface="Arial" panose="020B0604020202020204" pitchFamily="34" charset="0"/>
                <a:cs typeface="Arial" panose="020B0604020202020204" pitchFamily="34" charset="0"/>
              </a:rPr>
              <a:t>develop a budget that supports an educational program that meets the learning needs of ALL students while giving strong consideration to fiscal efficiency and the impact on the local taxpayer. </a:t>
            </a:r>
            <a:endParaRPr lang="en-US" sz="1400" i="0" dirty="0">
              <a:solidFill>
                <a:schemeClr val="tx1"/>
              </a:solidFill>
              <a:latin typeface="Arial" panose="020B0604020202020204" pitchFamily="34" charset="0"/>
              <a:cs typeface="Arial" panose="020B0604020202020204" pitchFamily="34" charset="0"/>
            </a:endParaRPr>
          </a:p>
          <a:p>
            <a:pPr marL="137160" indent="0">
              <a:buNone/>
            </a:pPr>
            <a:r>
              <a:rPr lang="en-US" sz="1400" dirty="0">
                <a:solidFill>
                  <a:schemeClr val="tx1"/>
                </a:solidFill>
                <a:latin typeface="Arial" panose="020B0604020202020204" pitchFamily="34" charset="0"/>
                <a:cs typeface="Arial" panose="020B0604020202020204" pitchFamily="34" charset="0"/>
              </a:rPr>
              <a:t>The budget has been professionally constructed to afford every student an opportunity for an exemplary education by well-trained, committed staff in a safe  and secure environment. Opportunity is made available through a comprehensive curriculum which offers diverse course offerings and co-curricular clubs and activities. We believe that our proposed budget continues to become more efficient as evidenced by a successful County Budget Efficiency </a:t>
            </a:r>
            <a:r>
              <a:rPr lang="en-US" sz="1400" dirty="0" smtClean="0">
                <a:solidFill>
                  <a:schemeClr val="tx1"/>
                </a:solidFill>
                <a:latin typeface="Arial" panose="020B0604020202020204" pitchFamily="34" charset="0"/>
                <a:cs typeface="Arial" panose="020B0604020202020204" pitchFamily="34" charset="0"/>
              </a:rPr>
              <a:t>Review. </a:t>
            </a:r>
            <a:endParaRPr lang="en-US" sz="1400" dirty="0">
              <a:solidFill>
                <a:schemeClr val="tx1"/>
              </a:solidFill>
              <a:latin typeface="Arial" panose="020B0604020202020204" pitchFamily="34" charset="0"/>
              <a:cs typeface="Arial" panose="020B0604020202020204" pitchFamily="34" charset="0"/>
            </a:endParaRPr>
          </a:p>
          <a:p>
            <a:pPr marL="137160" indent="0" algn="just">
              <a:buNone/>
            </a:pPr>
            <a:endParaRPr lang="en-US" sz="1700" b="1" dirty="0"/>
          </a:p>
          <a:p>
            <a:pPr marL="137160" indent="0" algn="just">
              <a:buNone/>
            </a:pPr>
            <a:r>
              <a:rPr lang="en-US" sz="1700" b="1" dirty="0"/>
              <a:t> </a:t>
            </a:r>
          </a:p>
        </p:txBody>
      </p:sp>
    </p:spTree>
    <p:extLst>
      <p:ext uri="{BB962C8B-B14F-4D97-AF65-F5344CB8AC3E}">
        <p14:creationId xmlns:p14="http://schemas.microsoft.com/office/powerpoint/2010/main" val="3743317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868611" y="228600"/>
            <a:ext cx="7704667" cy="753494"/>
          </a:xfrm>
        </p:spPr>
        <p:txBody>
          <a:bodyPr>
            <a:normAutofit fontScale="90000"/>
          </a:bodyPr>
          <a:lstStyle/>
          <a:p>
            <a:r>
              <a:rPr lang="en-US" b="1" u="sng" dirty="0" smtClean="0">
                <a:solidFill>
                  <a:srgbClr val="C00000"/>
                </a:solidFill>
                <a:latin typeface="Arial" panose="020B0604020202020204" pitchFamily="34" charset="0"/>
                <a:cs typeface="Arial" panose="020B0604020202020204" pitchFamily="34" charset="0"/>
              </a:rPr>
              <a:t>Executive Summary- Continued</a:t>
            </a:r>
            <a:br>
              <a:rPr lang="en-US" b="1" u="sng" dirty="0" smtClean="0">
                <a:solidFill>
                  <a:srgbClr val="C00000"/>
                </a:solidFill>
                <a:latin typeface="Arial" panose="020B0604020202020204" pitchFamily="34" charset="0"/>
                <a:cs typeface="Arial" panose="020B0604020202020204" pitchFamily="34" charset="0"/>
              </a:rPr>
            </a:br>
            <a:r>
              <a:rPr lang="en-US" b="1" u="sng" dirty="0" smtClean="0">
                <a:solidFill>
                  <a:srgbClr val="C00000"/>
                </a:solidFill>
                <a:latin typeface="Arial" panose="020B0604020202020204" pitchFamily="34" charset="0"/>
                <a:cs typeface="Arial" panose="020B0604020202020204" pitchFamily="34" charset="0"/>
              </a:rPr>
              <a:t>Under-Adequacy Status Improvement.</a:t>
            </a:r>
            <a:br>
              <a:rPr lang="en-US" b="1" u="sng" dirty="0" smtClean="0">
                <a:solidFill>
                  <a:srgbClr val="C00000"/>
                </a:solidFill>
                <a:latin typeface="Arial" panose="020B0604020202020204" pitchFamily="34" charset="0"/>
                <a:cs typeface="Arial" panose="020B0604020202020204" pitchFamily="34" charset="0"/>
              </a:rPr>
            </a:br>
            <a:endParaRPr lang="en-US" b="1" u="sng" dirty="0">
              <a:solidFill>
                <a:srgbClr val="C00000"/>
              </a:solidFill>
              <a:latin typeface="Arial" panose="020B0604020202020204" pitchFamily="34" charset="0"/>
              <a:cs typeface="Arial" panose="020B0604020202020204" pitchFamily="34" charset="0"/>
            </a:endParaRPr>
          </a:p>
        </p:txBody>
      </p:sp>
      <p:sp>
        <p:nvSpPr>
          <p:cNvPr id="4" name="Subtitle 3"/>
          <p:cNvSpPr>
            <a:spLocks noGrp="1"/>
          </p:cNvSpPr>
          <p:nvPr>
            <p:ph idx="4294967295"/>
          </p:nvPr>
        </p:nvSpPr>
        <p:spPr>
          <a:xfrm>
            <a:off x="0" y="1371600"/>
            <a:ext cx="8610600" cy="5113338"/>
          </a:xfrm>
        </p:spPr>
        <p:txBody>
          <a:bodyPr>
            <a:noAutofit/>
          </a:bodyPr>
          <a:lstStyle/>
          <a:p>
            <a:pPr marL="137160" indent="0" algn="just">
              <a:buNone/>
            </a:pPr>
            <a:endParaRPr lang="en-US" sz="1700" b="1" dirty="0"/>
          </a:p>
          <a:p>
            <a:pPr marL="137160" indent="0" algn="just">
              <a:buNone/>
            </a:pPr>
            <a:r>
              <a:rPr lang="en-US" sz="1700" b="1" dirty="0"/>
              <a:t> </a:t>
            </a:r>
          </a:p>
        </p:txBody>
      </p:sp>
      <p:graphicFrame>
        <p:nvGraphicFramePr>
          <p:cNvPr id="2" name="Table 1"/>
          <p:cNvGraphicFramePr>
            <a:graphicFrameLocks noGrp="1"/>
          </p:cNvGraphicFramePr>
          <p:nvPr>
            <p:extLst>
              <p:ext uri="{D42A27DB-BD31-4B8C-83A1-F6EECF244321}">
                <p14:modId xmlns:p14="http://schemas.microsoft.com/office/powerpoint/2010/main" val="3111224942"/>
              </p:ext>
            </p:extLst>
          </p:nvPr>
        </p:nvGraphicFramePr>
        <p:xfrm>
          <a:off x="1524000" y="1397000"/>
          <a:ext cx="7162800" cy="4174530"/>
        </p:xfrm>
        <a:graphic>
          <a:graphicData uri="http://schemas.openxmlformats.org/drawingml/2006/table">
            <a:tbl>
              <a:tblPr firstRow="1" bandRow="1">
                <a:tableStyleId>{5C22544A-7EE6-4342-B048-85BDC9FD1C3A}</a:tableStyleId>
              </a:tblPr>
              <a:tblGrid>
                <a:gridCol w="1947386">
                  <a:extLst>
                    <a:ext uri="{9D8B030D-6E8A-4147-A177-3AD203B41FA5}">
                      <a16:colId xmlns:a16="http://schemas.microsoft.com/office/drawing/2014/main" val="3213691810"/>
                    </a:ext>
                  </a:extLst>
                </a:gridCol>
                <a:gridCol w="1634014">
                  <a:extLst>
                    <a:ext uri="{9D8B030D-6E8A-4147-A177-3AD203B41FA5}">
                      <a16:colId xmlns:a16="http://schemas.microsoft.com/office/drawing/2014/main" val="1188948025"/>
                    </a:ext>
                  </a:extLst>
                </a:gridCol>
                <a:gridCol w="1790700">
                  <a:extLst>
                    <a:ext uri="{9D8B030D-6E8A-4147-A177-3AD203B41FA5}">
                      <a16:colId xmlns:a16="http://schemas.microsoft.com/office/drawing/2014/main" val="3513123229"/>
                    </a:ext>
                  </a:extLst>
                </a:gridCol>
                <a:gridCol w="1790700">
                  <a:extLst>
                    <a:ext uri="{9D8B030D-6E8A-4147-A177-3AD203B41FA5}">
                      <a16:colId xmlns:a16="http://schemas.microsoft.com/office/drawing/2014/main" val="3625898210"/>
                    </a:ext>
                  </a:extLst>
                </a:gridCol>
              </a:tblGrid>
              <a:tr h="397574">
                <a:tc>
                  <a:txBody>
                    <a:bodyPr/>
                    <a:lstStyle/>
                    <a:p>
                      <a:pPr algn="ctr"/>
                      <a:r>
                        <a:rPr lang="en-US" dirty="0" smtClean="0">
                          <a:solidFill>
                            <a:srgbClr val="002060"/>
                          </a:solidFill>
                        </a:rPr>
                        <a:t>Fund</a:t>
                      </a:r>
                      <a:endParaRPr lang="en-US" dirty="0">
                        <a:solidFill>
                          <a:srgbClr val="002060"/>
                        </a:solidFill>
                      </a:endParaRPr>
                    </a:p>
                  </a:txBody>
                  <a:tcPr/>
                </a:tc>
                <a:tc>
                  <a:txBody>
                    <a:bodyPr/>
                    <a:lstStyle/>
                    <a:p>
                      <a:pPr algn="ctr"/>
                      <a:r>
                        <a:rPr lang="en-US" dirty="0" smtClean="0">
                          <a:solidFill>
                            <a:srgbClr val="002060"/>
                          </a:solidFill>
                        </a:rPr>
                        <a:t>2022-2023</a:t>
                      </a:r>
                      <a:endParaRPr lang="en-US" dirty="0">
                        <a:solidFill>
                          <a:srgbClr val="002060"/>
                        </a:solidFill>
                      </a:endParaRPr>
                    </a:p>
                  </a:txBody>
                  <a:tcPr/>
                </a:tc>
                <a:tc>
                  <a:txBody>
                    <a:bodyPr/>
                    <a:lstStyle/>
                    <a:p>
                      <a:pPr algn="ctr"/>
                      <a:r>
                        <a:rPr lang="en-US" dirty="0" smtClean="0">
                          <a:solidFill>
                            <a:srgbClr val="002060"/>
                          </a:solidFill>
                        </a:rPr>
                        <a:t>2023-2024</a:t>
                      </a:r>
                      <a:endParaRPr lang="en-US" dirty="0">
                        <a:solidFill>
                          <a:srgbClr val="002060"/>
                        </a:solidFill>
                      </a:endParaRPr>
                    </a:p>
                  </a:txBody>
                  <a:tcPr/>
                </a:tc>
                <a:tc>
                  <a:txBody>
                    <a:bodyPr/>
                    <a:lstStyle/>
                    <a:p>
                      <a:pPr algn="ctr"/>
                      <a:r>
                        <a:rPr lang="en-US" dirty="0" smtClean="0">
                          <a:solidFill>
                            <a:srgbClr val="002060"/>
                          </a:solidFill>
                        </a:rPr>
                        <a:t>2024-2025</a:t>
                      </a:r>
                      <a:endParaRPr lang="en-US" dirty="0">
                        <a:solidFill>
                          <a:srgbClr val="002060"/>
                        </a:solidFill>
                      </a:endParaRPr>
                    </a:p>
                  </a:txBody>
                  <a:tcPr/>
                </a:tc>
                <a:extLst>
                  <a:ext uri="{0D108BD9-81ED-4DB2-BD59-A6C34878D82A}">
                    <a16:rowId xmlns:a16="http://schemas.microsoft.com/office/drawing/2014/main" val="3424780077"/>
                  </a:ext>
                </a:extLst>
              </a:tr>
              <a:tr h="695755">
                <a:tc>
                  <a:txBody>
                    <a:bodyPr/>
                    <a:lstStyle/>
                    <a:p>
                      <a:pPr algn="ctr"/>
                      <a:r>
                        <a:rPr lang="en-US" dirty="0" smtClean="0"/>
                        <a:t>General Fund Levy </a:t>
                      </a:r>
                      <a:endParaRPr lang="en-US" dirty="0"/>
                    </a:p>
                  </a:txBody>
                  <a:tcPr/>
                </a:tc>
                <a:tc>
                  <a:txBody>
                    <a:bodyPr/>
                    <a:lstStyle/>
                    <a:p>
                      <a:pPr algn="ctr"/>
                      <a:r>
                        <a:rPr lang="en-US" dirty="0" smtClean="0"/>
                        <a:t>$13,082,282</a:t>
                      </a:r>
                      <a:endParaRPr lang="en-US" dirty="0"/>
                    </a:p>
                  </a:txBody>
                  <a:tcPr/>
                </a:tc>
                <a:tc>
                  <a:txBody>
                    <a:bodyPr/>
                    <a:lstStyle/>
                    <a:p>
                      <a:pPr algn="ctr"/>
                      <a:r>
                        <a:rPr lang="en-US" dirty="0" smtClean="0"/>
                        <a:t>$13,670,661</a:t>
                      </a:r>
                      <a:endParaRPr lang="en-US" dirty="0"/>
                    </a:p>
                  </a:txBody>
                  <a:tcPr/>
                </a:tc>
                <a:tc>
                  <a:txBody>
                    <a:bodyPr/>
                    <a:lstStyle/>
                    <a:p>
                      <a:pPr algn="ctr"/>
                      <a:r>
                        <a:rPr lang="en-US" dirty="0" smtClean="0"/>
                        <a:t>$13,965,571</a:t>
                      </a:r>
                      <a:endParaRPr lang="en-US" dirty="0"/>
                    </a:p>
                  </a:txBody>
                  <a:tcPr/>
                </a:tc>
                <a:extLst>
                  <a:ext uri="{0D108BD9-81ED-4DB2-BD59-A6C34878D82A}">
                    <a16:rowId xmlns:a16="http://schemas.microsoft.com/office/drawing/2014/main" val="2477663549"/>
                  </a:ext>
                </a:extLst>
              </a:tr>
              <a:tr h="397574">
                <a:tc>
                  <a:txBody>
                    <a:bodyPr/>
                    <a:lstStyle/>
                    <a:p>
                      <a:pPr algn="ctr"/>
                      <a:r>
                        <a:rPr lang="en-US" dirty="0" smtClean="0"/>
                        <a:t>Equalization</a:t>
                      </a:r>
                      <a:r>
                        <a:rPr lang="en-US" baseline="0" dirty="0" smtClean="0"/>
                        <a:t> Aid</a:t>
                      </a:r>
                      <a:endParaRPr lang="en-US" dirty="0"/>
                    </a:p>
                  </a:txBody>
                  <a:tcPr/>
                </a:tc>
                <a:tc>
                  <a:txBody>
                    <a:bodyPr/>
                    <a:lstStyle/>
                    <a:p>
                      <a:pPr algn="ctr"/>
                      <a:r>
                        <a:rPr lang="en-US" dirty="0" smtClean="0"/>
                        <a:t>$22,232,004</a:t>
                      </a:r>
                      <a:endParaRPr lang="en-US" dirty="0"/>
                    </a:p>
                  </a:txBody>
                  <a:tcPr/>
                </a:tc>
                <a:tc>
                  <a:txBody>
                    <a:bodyPr/>
                    <a:lstStyle/>
                    <a:p>
                      <a:pPr algn="ctr"/>
                      <a:r>
                        <a:rPr lang="en-US" dirty="0" smtClean="0"/>
                        <a:t>$27,742,287</a:t>
                      </a:r>
                      <a:endParaRPr lang="en-US" dirty="0"/>
                    </a:p>
                  </a:txBody>
                  <a:tcPr/>
                </a:tc>
                <a:tc>
                  <a:txBody>
                    <a:bodyPr/>
                    <a:lstStyle/>
                    <a:p>
                      <a:pPr algn="ctr"/>
                      <a:r>
                        <a:rPr lang="en-US" dirty="0" smtClean="0"/>
                        <a:t>$31,381,837</a:t>
                      </a:r>
                      <a:endParaRPr lang="en-US" dirty="0"/>
                    </a:p>
                  </a:txBody>
                  <a:tcPr/>
                </a:tc>
                <a:extLst>
                  <a:ext uri="{0D108BD9-81ED-4DB2-BD59-A6C34878D82A}">
                    <a16:rowId xmlns:a16="http://schemas.microsoft.com/office/drawing/2014/main" val="1190624353"/>
                  </a:ext>
                </a:extLst>
              </a:tr>
              <a:tr h="993936">
                <a:tc>
                  <a:txBody>
                    <a:bodyPr/>
                    <a:lstStyle/>
                    <a:p>
                      <a:pPr algn="ctr"/>
                      <a:r>
                        <a:rPr lang="en-US" dirty="0" smtClean="0"/>
                        <a:t>Total Budget Adequacy</a:t>
                      </a:r>
                      <a:r>
                        <a:rPr lang="en-US" baseline="0" dirty="0" smtClean="0"/>
                        <a:t> Spending</a:t>
                      </a:r>
                      <a:endParaRPr lang="en-US" dirty="0"/>
                    </a:p>
                  </a:txBody>
                  <a:tcPr/>
                </a:tc>
                <a:tc>
                  <a:txBody>
                    <a:bodyPr/>
                    <a:lstStyle/>
                    <a:p>
                      <a:pPr algn="ctr"/>
                      <a:r>
                        <a:rPr lang="en-US" dirty="0" smtClean="0"/>
                        <a:t>$35,314,286</a:t>
                      </a:r>
                      <a:endParaRPr lang="en-US" dirty="0"/>
                    </a:p>
                  </a:txBody>
                  <a:tcPr/>
                </a:tc>
                <a:tc>
                  <a:txBody>
                    <a:bodyPr/>
                    <a:lstStyle/>
                    <a:p>
                      <a:pPr algn="ctr"/>
                      <a:r>
                        <a:rPr lang="en-US" dirty="0" smtClean="0"/>
                        <a:t>$41,412,948</a:t>
                      </a:r>
                      <a:endParaRPr lang="en-US" dirty="0"/>
                    </a:p>
                  </a:txBody>
                  <a:tcPr/>
                </a:tc>
                <a:tc>
                  <a:txBody>
                    <a:bodyPr/>
                    <a:lstStyle/>
                    <a:p>
                      <a:pPr algn="ctr"/>
                      <a:r>
                        <a:rPr lang="en-US" dirty="0" smtClean="0"/>
                        <a:t>$45,347,408</a:t>
                      </a:r>
                      <a:endParaRPr lang="en-US" dirty="0"/>
                    </a:p>
                  </a:txBody>
                  <a:tcPr/>
                </a:tc>
                <a:extLst>
                  <a:ext uri="{0D108BD9-81ED-4DB2-BD59-A6C34878D82A}">
                    <a16:rowId xmlns:a16="http://schemas.microsoft.com/office/drawing/2014/main" val="3036181820"/>
                  </a:ext>
                </a:extLst>
              </a:tr>
              <a:tr h="993936">
                <a:tc>
                  <a:txBody>
                    <a:bodyPr/>
                    <a:lstStyle/>
                    <a:p>
                      <a:pPr algn="ctr"/>
                      <a:r>
                        <a:rPr lang="en-US" dirty="0" smtClean="0"/>
                        <a:t>District Adequacy Budget</a:t>
                      </a:r>
                      <a:endParaRPr lang="en-US" dirty="0"/>
                    </a:p>
                  </a:txBody>
                  <a:tcPr/>
                </a:tc>
                <a:tc>
                  <a:txBody>
                    <a:bodyPr/>
                    <a:lstStyle/>
                    <a:p>
                      <a:pPr algn="ctr"/>
                      <a:r>
                        <a:rPr lang="en-US" u="sng" dirty="0" smtClean="0"/>
                        <a:t>$38,741,501</a:t>
                      </a:r>
                      <a:endParaRPr lang="en-US" u="sng" dirty="0"/>
                    </a:p>
                  </a:txBody>
                  <a:tcPr/>
                </a:tc>
                <a:tc>
                  <a:txBody>
                    <a:bodyPr/>
                    <a:lstStyle/>
                    <a:p>
                      <a:pPr algn="ctr"/>
                      <a:r>
                        <a:rPr lang="en-US" u="sng" dirty="0" smtClean="0"/>
                        <a:t>$42,943,601</a:t>
                      </a:r>
                      <a:endParaRPr lang="en-US" u="sng" dirty="0"/>
                    </a:p>
                  </a:txBody>
                  <a:tcPr/>
                </a:tc>
                <a:tc>
                  <a:txBody>
                    <a:bodyPr/>
                    <a:lstStyle/>
                    <a:p>
                      <a:pPr algn="ctr"/>
                      <a:r>
                        <a:rPr lang="en-US" u="sng" dirty="0" smtClean="0"/>
                        <a:t>$46,782,357</a:t>
                      </a:r>
                      <a:endParaRPr lang="en-US" u="sng" dirty="0"/>
                    </a:p>
                  </a:txBody>
                  <a:tcPr/>
                </a:tc>
                <a:extLst>
                  <a:ext uri="{0D108BD9-81ED-4DB2-BD59-A6C34878D82A}">
                    <a16:rowId xmlns:a16="http://schemas.microsoft.com/office/drawing/2014/main" val="2799562103"/>
                  </a:ext>
                </a:extLst>
              </a:tr>
              <a:tr h="695755">
                <a:tc>
                  <a:txBody>
                    <a:bodyPr/>
                    <a:lstStyle/>
                    <a:p>
                      <a:pPr algn="ctr"/>
                      <a:r>
                        <a:rPr lang="en-US" dirty="0" smtClean="0"/>
                        <a:t>Under</a:t>
                      </a:r>
                      <a:r>
                        <a:rPr lang="en-US" baseline="0" dirty="0" smtClean="0"/>
                        <a:t> Adequate Amount</a:t>
                      </a:r>
                      <a:endParaRPr lang="en-US" dirty="0"/>
                    </a:p>
                  </a:txBody>
                  <a:tcPr/>
                </a:tc>
                <a:tc>
                  <a:txBody>
                    <a:bodyPr/>
                    <a:lstStyle/>
                    <a:p>
                      <a:pPr algn="ctr"/>
                      <a:r>
                        <a:rPr lang="en-US" u="sng" dirty="0" smtClean="0"/>
                        <a:t>($3,427,215)</a:t>
                      </a:r>
                      <a:endParaRPr lang="en-US" u="sng" dirty="0"/>
                    </a:p>
                  </a:txBody>
                  <a:tcPr/>
                </a:tc>
                <a:tc>
                  <a:txBody>
                    <a:bodyPr/>
                    <a:lstStyle/>
                    <a:p>
                      <a:pPr algn="ctr"/>
                      <a:r>
                        <a:rPr lang="en-US" u="sng" dirty="0" smtClean="0"/>
                        <a:t>($1,530,653)</a:t>
                      </a:r>
                      <a:endParaRPr lang="en-US" u="sng" dirty="0"/>
                    </a:p>
                  </a:txBody>
                  <a:tcPr/>
                </a:tc>
                <a:tc>
                  <a:txBody>
                    <a:bodyPr/>
                    <a:lstStyle/>
                    <a:p>
                      <a:pPr algn="ctr"/>
                      <a:r>
                        <a:rPr lang="en-US" u="sng" dirty="0" smtClean="0"/>
                        <a:t>($1,434,949)</a:t>
                      </a:r>
                      <a:endParaRPr lang="en-US" u="sng" dirty="0"/>
                    </a:p>
                  </a:txBody>
                  <a:tcPr/>
                </a:tc>
                <a:extLst>
                  <a:ext uri="{0D108BD9-81ED-4DB2-BD59-A6C34878D82A}">
                    <a16:rowId xmlns:a16="http://schemas.microsoft.com/office/drawing/2014/main" val="43400583"/>
                  </a:ext>
                </a:extLst>
              </a:tr>
            </a:tbl>
          </a:graphicData>
        </a:graphic>
      </p:graphicFrame>
      <p:sp>
        <p:nvSpPr>
          <p:cNvPr id="3" name="TextBox 2"/>
          <p:cNvSpPr txBox="1"/>
          <p:nvPr/>
        </p:nvSpPr>
        <p:spPr>
          <a:xfrm>
            <a:off x="1371600" y="5499371"/>
            <a:ext cx="7467600" cy="923330"/>
          </a:xfrm>
          <a:prstGeom prst="rect">
            <a:avLst/>
          </a:prstGeom>
          <a:noFill/>
        </p:spPr>
        <p:txBody>
          <a:bodyPr wrap="square" rtlCol="0">
            <a:spAutoFit/>
          </a:bodyPr>
          <a:lstStyle/>
          <a:p>
            <a:r>
              <a:rPr lang="en-US" dirty="0" smtClean="0"/>
              <a:t>Adequacy is a state model which calculates what would be the necessary funding level to provide a “thorough and efficient” education to every pupil in the district. </a:t>
            </a:r>
            <a:endParaRPr lang="en-US" dirty="0"/>
          </a:p>
        </p:txBody>
      </p:sp>
    </p:spTree>
    <p:extLst>
      <p:ext uri="{BB962C8B-B14F-4D97-AF65-F5344CB8AC3E}">
        <p14:creationId xmlns:p14="http://schemas.microsoft.com/office/powerpoint/2010/main" val="3329896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933" y="308995"/>
            <a:ext cx="7933267" cy="834005"/>
          </a:xfrm>
        </p:spPr>
        <p:txBody>
          <a:bodyPr>
            <a:normAutofit/>
          </a:bodyPr>
          <a:lstStyle/>
          <a:p>
            <a:r>
              <a:rPr lang="en-US" sz="3200" b="1" u="sng" dirty="0">
                <a:solidFill>
                  <a:srgbClr val="C00000"/>
                </a:solidFill>
                <a:latin typeface="Arial" panose="020B0604020202020204" pitchFamily="34" charset="0"/>
                <a:cs typeface="Arial" panose="020B0604020202020204" pitchFamily="34" charset="0"/>
              </a:rPr>
              <a:t>What Is The Budget Creation Timeline?</a:t>
            </a:r>
          </a:p>
        </p:txBody>
      </p:sp>
      <p:sp>
        <p:nvSpPr>
          <p:cNvPr id="7" name="Content Placeholder 6"/>
          <p:cNvSpPr>
            <a:spLocks noGrp="1"/>
          </p:cNvSpPr>
          <p:nvPr>
            <p:ph idx="4294967295"/>
          </p:nvPr>
        </p:nvSpPr>
        <p:spPr>
          <a:xfrm>
            <a:off x="914400" y="1156996"/>
            <a:ext cx="7543800" cy="5334000"/>
          </a:xfrm>
        </p:spPr>
        <p:txBody>
          <a:bodyPr>
            <a:noAutofit/>
          </a:bodyPr>
          <a:lstStyle/>
          <a:p>
            <a:r>
              <a:rPr lang="en-US" sz="2800" dirty="0">
                <a:solidFill>
                  <a:schemeClr val="tx1"/>
                </a:solidFill>
                <a:latin typeface="Arial" panose="020B0604020202020204" pitchFamily="34" charset="0"/>
                <a:cs typeface="Arial" panose="020B0604020202020204" pitchFamily="34" charset="0"/>
              </a:rPr>
              <a:t>Establishment of Budget Philosophy</a:t>
            </a:r>
          </a:p>
          <a:p>
            <a:r>
              <a:rPr lang="en-US" sz="2800" dirty="0">
                <a:solidFill>
                  <a:schemeClr val="tx1"/>
                </a:solidFill>
                <a:latin typeface="Arial" panose="020B0604020202020204" pitchFamily="34" charset="0"/>
                <a:cs typeface="Arial" panose="020B0604020202020204" pitchFamily="34" charset="0"/>
              </a:rPr>
              <a:t>Enrollment Patterns and Projections</a:t>
            </a:r>
          </a:p>
          <a:p>
            <a:r>
              <a:rPr lang="en-US" sz="2800" dirty="0">
                <a:solidFill>
                  <a:schemeClr val="tx1"/>
                </a:solidFill>
                <a:latin typeface="Arial" panose="020B0604020202020204" pitchFamily="34" charset="0"/>
                <a:cs typeface="Arial" panose="020B0604020202020204" pitchFamily="34" charset="0"/>
              </a:rPr>
              <a:t>Review of Staffing Needs</a:t>
            </a:r>
          </a:p>
          <a:p>
            <a:r>
              <a:rPr lang="en-US" sz="2800" dirty="0">
                <a:solidFill>
                  <a:schemeClr val="tx1"/>
                </a:solidFill>
                <a:latin typeface="Arial" panose="020B0604020202020204" pitchFamily="34" charset="0"/>
                <a:cs typeface="Arial" panose="020B0604020202020204" pitchFamily="34" charset="0"/>
              </a:rPr>
              <a:t>Budget Development</a:t>
            </a:r>
          </a:p>
          <a:p>
            <a:r>
              <a:rPr lang="en-US" sz="2800" dirty="0">
                <a:solidFill>
                  <a:schemeClr val="tx1"/>
                </a:solidFill>
                <a:latin typeface="Arial" panose="020B0604020202020204" pitchFamily="34" charset="0"/>
                <a:cs typeface="Arial" panose="020B0604020202020204" pitchFamily="34" charset="0"/>
              </a:rPr>
              <a:t>Budget Defense Rounds</a:t>
            </a:r>
          </a:p>
          <a:p>
            <a:r>
              <a:rPr lang="en-US" sz="2800" dirty="0">
                <a:solidFill>
                  <a:schemeClr val="tx1"/>
                </a:solidFill>
                <a:latin typeface="Arial" panose="020B0604020202020204" pitchFamily="34" charset="0"/>
                <a:cs typeface="Arial" panose="020B0604020202020204" pitchFamily="34" charset="0"/>
              </a:rPr>
              <a:t>Governor’s Budget Address</a:t>
            </a:r>
          </a:p>
          <a:p>
            <a:r>
              <a:rPr lang="en-US" sz="2800" dirty="0">
                <a:solidFill>
                  <a:schemeClr val="tx1"/>
                </a:solidFill>
                <a:latin typeface="Arial" panose="020B0604020202020204" pitchFamily="34" charset="0"/>
                <a:cs typeface="Arial" panose="020B0604020202020204" pitchFamily="34" charset="0"/>
              </a:rPr>
              <a:t>Award of State Aid</a:t>
            </a:r>
          </a:p>
          <a:p>
            <a:r>
              <a:rPr lang="en-US" sz="2800" dirty="0">
                <a:solidFill>
                  <a:schemeClr val="tx1"/>
                </a:solidFill>
                <a:latin typeface="Arial" panose="020B0604020202020204" pitchFamily="34" charset="0"/>
                <a:cs typeface="Arial" panose="020B0604020202020204" pitchFamily="34" charset="0"/>
              </a:rPr>
              <a:t>Adoption of Tentative Budget</a:t>
            </a:r>
          </a:p>
          <a:p>
            <a:r>
              <a:rPr lang="en-US" sz="2800" dirty="0">
                <a:solidFill>
                  <a:schemeClr val="tx1"/>
                </a:solidFill>
                <a:latin typeface="Arial" panose="020B0604020202020204" pitchFamily="34" charset="0"/>
                <a:cs typeface="Arial" panose="020B0604020202020204" pitchFamily="34" charset="0"/>
              </a:rPr>
              <a:t>Public Hearing </a:t>
            </a:r>
          </a:p>
        </p:txBody>
      </p:sp>
    </p:spTree>
    <p:extLst>
      <p:ext uri="{BB962C8B-B14F-4D97-AF65-F5344CB8AC3E}">
        <p14:creationId xmlns:p14="http://schemas.microsoft.com/office/powerpoint/2010/main" val="1846690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2147478632"/>
              </p:ext>
            </p:extLst>
          </p:nvPr>
        </p:nvGraphicFramePr>
        <p:xfrm>
          <a:off x="88769" y="990600"/>
          <a:ext cx="8839200" cy="5638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a:xfrm>
            <a:off x="228599" y="0"/>
            <a:ext cx="8686801" cy="1143000"/>
          </a:xfrm>
        </p:spPr>
        <p:txBody>
          <a:bodyPr>
            <a:normAutofit/>
          </a:bodyPr>
          <a:lstStyle/>
          <a:p>
            <a:r>
              <a:rPr lang="en-US" sz="3200" b="1" u="sng" dirty="0">
                <a:solidFill>
                  <a:srgbClr val="C00000"/>
                </a:solidFill>
                <a:latin typeface="Arial" panose="020B0604020202020204" pitchFamily="34" charset="0"/>
                <a:cs typeface="Arial" panose="020B0604020202020204" pitchFamily="34" charset="0"/>
              </a:rPr>
              <a:t>Where Does The Money Come From ? </a:t>
            </a:r>
            <a:r>
              <a:rPr lang="en-US" sz="3200" b="1" u="sng" dirty="0" smtClean="0">
                <a:solidFill>
                  <a:srgbClr val="C00000"/>
                </a:solidFill>
                <a:latin typeface="Arial" panose="020B0604020202020204" pitchFamily="34" charset="0"/>
                <a:cs typeface="Arial" panose="020B0604020202020204" pitchFamily="34" charset="0"/>
              </a:rPr>
              <a:t>23/24</a:t>
            </a:r>
            <a:endParaRPr lang="en-US" sz="3200" b="1" u="sng"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314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268536"/>
            <a:ext cx="6714067" cy="894329"/>
          </a:xfrm>
        </p:spPr>
        <p:txBody>
          <a:bodyPr>
            <a:normAutofit/>
          </a:bodyPr>
          <a:lstStyle/>
          <a:p>
            <a:r>
              <a:rPr lang="en-US" b="1" dirty="0" smtClean="0">
                <a:solidFill>
                  <a:srgbClr val="C00000"/>
                </a:solidFill>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Dollars </a:t>
            </a:r>
            <a:r>
              <a:rPr lang="en-US" b="1" u="sng" dirty="0">
                <a:solidFill>
                  <a:srgbClr val="C00000"/>
                </a:solidFill>
                <a:latin typeface="Arial" panose="020B0604020202020204" pitchFamily="34" charset="0"/>
                <a:cs typeface="Arial" panose="020B0604020202020204" pitchFamily="34" charset="0"/>
              </a:rPr>
              <a:t>and Cents</a:t>
            </a:r>
          </a:p>
        </p:txBody>
      </p:sp>
      <p:sp>
        <p:nvSpPr>
          <p:cNvPr id="2" name="Content Placeholder 1"/>
          <p:cNvSpPr>
            <a:spLocks noGrp="1"/>
          </p:cNvSpPr>
          <p:nvPr>
            <p:ph idx="4294967295"/>
          </p:nvPr>
        </p:nvSpPr>
        <p:spPr>
          <a:xfrm>
            <a:off x="914400" y="1490663"/>
            <a:ext cx="8229600" cy="4632325"/>
          </a:xfrm>
        </p:spPr>
        <p:txBody>
          <a:bodyPr>
            <a:normAutofit/>
          </a:bodyPr>
          <a:lstStyle/>
          <a:p>
            <a:pPr marL="137160" indent="0">
              <a:buNone/>
            </a:pPr>
            <a:r>
              <a:rPr lang="en-US" sz="3600" b="1" dirty="0">
                <a:solidFill>
                  <a:schemeClr val="tx1"/>
                </a:solidFill>
                <a:latin typeface="Arial" panose="020B0604020202020204" pitchFamily="34" charset="0"/>
                <a:cs typeface="Arial" panose="020B0604020202020204" pitchFamily="34" charset="0"/>
              </a:rPr>
              <a:t>Sources of Revenue </a:t>
            </a:r>
          </a:p>
          <a:p>
            <a:pPr marL="137160" indent="0">
              <a:buNone/>
            </a:pPr>
            <a:r>
              <a:rPr lang="en-US" sz="3600" b="1" dirty="0">
                <a:solidFill>
                  <a:schemeClr val="tx1"/>
                </a:solidFill>
                <a:latin typeface="Arial" panose="020B0604020202020204" pitchFamily="34" charset="0"/>
                <a:cs typeface="Arial" panose="020B0604020202020204" pitchFamily="34" charset="0"/>
              </a:rPr>
              <a:t>                     See handout A</a:t>
            </a:r>
          </a:p>
          <a:p>
            <a:pPr marL="137160" indent="0">
              <a:buNone/>
            </a:pPr>
            <a:endParaRPr lang="en-US" sz="36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5834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08391" y="186185"/>
            <a:ext cx="7704667" cy="868947"/>
          </a:xfrm>
        </p:spPr>
        <p:txBody>
          <a:bodyPr/>
          <a:lstStyle/>
          <a:p>
            <a:r>
              <a:rPr lang="en-US" b="1" dirty="0">
                <a:solidFill>
                  <a:srgbClr val="C00000"/>
                </a:solidFill>
                <a:latin typeface="Arial" panose="020B0604020202020204" pitchFamily="34" charset="0"/>
                <a:cs typeface="Arial" panose="020B0604020202020204" pitchFamily="34" charset="0"/>
              </a:rPr>
              <a:t> </a:t>
            </a:r>
            <a:r>
              <a:rPr lang="en-US" b="1" dirty="0" smtClean="0">
                <a:solidFill>
                  <a:srgbClr val="C00000"/>
                </a:solidFill>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General </a:t>
            </a:r>
            <a:r>
              <a:rPr lang="en-US" b="1" u="sng" dirty="0">
                <a:solidFill>
                  <a:srgbClr val="C00000"/>
                </a:solidFill>
                <a:latin typeface="Arial" panose="020B0604020202020204" pitchFamily="34" charset="0"/>
                <a:cs typeface="Arial" panose="020B0604020202020204" pitchFamily="34" charset="0"/>
              </a:rPr>
              <a:t>Fund Tax Levy </a:t>
            </a:r>
          </a:p>
        </p:txBody>
      </p:sp>
      <p:sp>
        <p:nvSpPr>
          <p:cNvPr id="6" name="TextBox 5"/>
          <p:cNvSpPr txBox="1"/>
          <p:nvPr/>
        </p:nvSpPr>
        <p:spPr>
          <a:xfrm>
            <a:off x="304800" y="1524000"/>
            <a:ext cx="8610600" cy="615553"/>
          </a:xfrm>
          <a:prstGeom prst="rect">
            <a:avLst/>
          </a:prstGeom>
          <a:noFill/>
        </p:spPr>
        <p:txBody>
          <a:bodyPr wrap="square" rtlCol="0">
            <a:spAutoFit/>
          </a:bodyPr>
          <a:lstStyle/>
          <a:p>
            <a:r>
              <a:rPr lang="en-US" sz="1600" b="1" dirty="0">
                <a:latin typeface="Times New Roman" pitchFamily="18" charset="0"/>
                <a:cs typeface="Times New Roman" pitchFamily="18" charset="0"/>
              </a:rPr>
              <a:t>                                                                                                                                          </a:t>
            </a:r>
            <a:r>
              <a:rPr lang="en-US" sz="1600" b="1" dirty="0">
                <a:solidFill>
                  <a:srgbClr val="FF0000"/>
                </a:solidFill>
                <a:latin typeface="Times New Roman" pitchFamily="18" charset="0"/>
                <a:cs typeface="Times New Roman" pitchFamily="18" charset="0"/>
              </a:rPr>
              <a:t> </a:t>
            </a:r>
            <a:endParaRPr lang="en-US" sz="1600" b="1" dirty="0">
              <a:latin typeface="Times New Roman" pitchFamily="18" charset="0"/>
              <a:cs typeface="Times New Roman" pitchFamily="18" charset="0"/>
            </a:endParaRPr>
          </a:p>
          <a:p>
            <a:pPr marL="109728" indent="0" algn="ctr">
              <a:buNone/>
            </a:pPr>
            <a:r>
              <a:rPr lang="en-US" dirty="0">
                <a:solidFill>
                  <a:srgbClr val="FF0000"/>
                </a:solidFill>
                <a:latin typeface="Times New Roman" pitchFamily="18" charset="0"/>
                <a:cs typeface="Times New Roman" pitchFamily="18" charset="0"/>
              </a:rPr>
              <a:t>                                             </a:t>
            </a:r>
            <a:endParaRPr lang="en-US" dirty="0"/>
          </a:p>
        </p:txBody>
      </p:sp>
      <p:sp>
        <p:nvSpPr>
          <p:cNvPr id="4" name="TextBox 3">
            <a:extLst>
              <a:ext uri="{FF2B5EF4-FFF2-40B4-BE49-F238E27FC236}">
                <a16:creationId xmlns:a16="http://schemas.microsoft.com/office/drawing/2014/main" id="{235D7CF6-D2C7-4A3C-A2D0-F8270E35084B}"/>
              </a:ext>
            </a:extLst>
          </p:cNvPr>
          <p:cNvSpPr txBox="1"/>
          <p:nvPr/>
        </p:nvSpPr>
        <p:spPr>
          <a:xfrm>
            <a:off x="457200" y="1174152"/>
            <a:ext cx="7704667" cy="4524315"/>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23/24 Adjusted </a:t>
            </a:r>
            <a:r>
              <a:rPr lang="en-US" dirty="0">
                <a:latin typeface="Arial" panose="020B0604020202020204" pitchFamily="34" charset="0"/>
                <a:cs typeface="Arial" panose="020B0604020202020204" pitchFamily="34" charset="0"/>
              </a:rPr>
              <a:t>Tax </a:t>
            </a:r>
            <a:r>
              <a:rPr lang="en-US" dirty="0" smtClean="0">
                <a:latin typeface="Arial" panose="020B0604020202020204" pitchFamily="34" charset="0"/>
                <a:cs typeface="Arial" panose="020B0604020202020204" pitchFamily="34" charset="0"/>
              </a:rPr>
              <a:t>Levy with                                    </a:t>
            </a:r>
            <a:r>
              <a:rPr lang="en-US" dirty="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13,965,571</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Enrollment Adjustment                                                       </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Adjustment for Healthcare                                              </a:t>
            </a:r>
            <a:r>
              <a:rPr lang="en-US" u="sng" dirty="0" smtClean="0">
                <a:latin typeface="Arial" panose="020B0604020202020204" pitchFamily="34" charset="0"/>
                <a:cs typeface="Arial" panose="020B0604020202020204" pitchFamily="34" charset="0"/>
              </a:rPr>
              <a:t>$-0-</a:t>
            </a:r>
            <a:endParaRPr lang="en-US" u="sng"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24/25 </a:t>
            </a:r>
            <a:r>
              <a:rPr lang="en-US" dirty="0">
                <a:latin typeface="Arial" panose="020B0604020202020204" pitchFamily="34" charset="0"/>
                <a:cs typeface="Arial" panose="020B0604020202020204" pitchFamily="34" charset="0"/>
              </a:rPr>
              <a:t>Tax Levy Cap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13,965,571</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23/24 </a:t>
            </a:r>
            <a:r>
              <a:rPr lang="en-US" dirty="0">
                <a:latin typeface="Arial" panose="020B0604020202020204" pitchFamily="34" charset="0"/>
                <a:cs typeface="Arial" panose="020B0604020202020204" pitchFamily="34" charset="0"/>
              </a:rPr>
              <a:t>Tax Levy Cap                                               </a:t>
            </a:r>
            <a:r>
              <a:rPr lang="en-US" dirty="0" smtClean="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 </a:t>
            </a:r>
            <a:r>
              <a:rPr lang="en-US" u="sng" dirty="0" smtClean="0">
                <a:latin typeface="Arial" panose="020B0604020202020204" pitchFamily="34" charset="0"/>
                <a:cs typeface="Arial" panose="020B0604020202020204" pitchFamily="34" charset="0"/>
              </a:rPr>
              <a:t>13,670,661</a:t>
            </a:r>
          </a:p>
          <a:p>
            <a:endParaRPr lang="en-US" u="sng"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Increase in General Fund Levy                                      </a:t>
            </a:r>
            <a:r>
              <a:rPr lang="en-US" u="dbl" dirty="0" smtClean="0">
                <a:latin typeface="Arial" panose="020B0604020202020204" pitchFamily="34" charset="0"/>
                <a:cs typeface="Arial" panose="020B0604020202020204" pitchFamily="34" charset="0"/>
              </a:rPr>
              <a:t>$294,910</a:t>
            </a:r>
            <a:endParaRPr lang="en-US" u="dbl" dirty="0">
              <a:latin typeface="Arial" panose="020B0604020202020204" pitchFamily="34" charset="0"/>
              <a:cs typeface="Arial" panose="020B0604020202020204" pitchFamily="34" charset="0"/>
            </a:endParaRPr>
          </a:p>
          <a:p>
            <a:endParaRPr lang="en-US" u="dbl"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Note: No </a:t>
            </a:r>
            <a:r>
              <a:rPr lang="en-US" dirty="0">
                <a:latin typeface="Arial" panose="020B0604020202020204" pitchFamily="34" charset="0"/>
                <a:cs typeface="Arial" panose="020B0604020202020204" pitchFamily="34" charset="0"/>
              </a:rPr>
              <a:t>p</a:t>
            </a:r>
            <a:r>
              <a:rPr lang="en-US" dirty="0" smtClean="0">
                <a:latin typeface="Arial" panose="020B0604020202020204" pitchFamily="34" charset="0"/>
                <a:cs typeface="Arial" panose="020B0604020202020204" pitchFamily="34" charset="0"/>
              </a:rPr>
              <a:t>rior </a:t>
            </a:r>
            <a:r>
              <a:rPr lang="en-US" dirty="0">
                <a:latin typeface="Arial" panose="020B0604020202020204" pitchFamily="34" charset="0"/>
                <a:cs typeface="Arial" panose="020B0604020202020204" pitchFamily="34" charset="0"/>
              </a:rPr>
              <a:t>y</a:t>
            </a:r>
            <a:r>
              <a:rPr lang="en-US" dirty="0" smtClean="0">
                <a:latin typeface="Arial" panose="020B0604020202020204" pitchFamily="34" charset="0"/>
                <a:cs typeface="Arial" panose="020B0604020202020204" pitchFamily="34" charset="0"/>
              </a:rPr>
              <a:t>ears </a:t>
            </a:r>
            <a:r>
              <a:rPr lang="en-US" dirty="0">
                <a:latin typeface="Arial" panose="020B0604020202020204" pitchFamily="34" charset="0"/>
                <a:cs typeface="Arial" panose="020B0604020202020204" pitchFamily="34" charset="0"/>
              </a:rPr>
              <a:t>b</a:t>
            </a:r>
            <a:r>
              <a:rPr lang="en-US" dirty="0" smtClean="0">
                <a:latin typeface="Arial" panose="020B0604020202020204" pitchFamily="34" charset="0"/>
                <a:cs typeface="Arial" panose="020B0604020202020204" pitchFamily="34" charset="0"/>
              </a:rPr>
              <a:t>anked cap has been appropriated.</a:t>
            </a: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The optional Health </a:t>
            </a:r>
            <a:r>
              <a:rPr lang="en-US" smtClean="0">
                <a:latin typeface="Arial" panose="020B0604020202020204" pitchFamily="34" charset="0"/>
                <a:cs typeface="Arial" panose="020B0604020202020204" pitchFamily="34" charset="0"/>
              </a:rPr>
              <a:t>care cap adjustment </a:t>
            </a:r>
            <a:r>
              <a:rPr lang="en-US" dirty="0" smtClean="0">
                <a:latin typeface="Arial" panose="020B0604020202020204" pitchFamily="34" charset="0"/>
                <a:cs typeface="Arial" panose="020B0604020202020204" pitchFamily="34" charset="0"/>
              </a:rPr>
              <a:t>of $269,843, which would have increased cap, and taxes, was not applied to the levy and it will carry-over as banked cap.                           </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C5BA8D5C-A620-40BA-BD3E-8B2D94A30EC6}"/>
              </a:ext>
            </a:extLst>
          </p:cNvPr>
          <p:cNvSpPr txBox="1"/>
          <p:nvPr/>
        </p:nvSpPr>
        <p:spPr>
          <a:xfrm>
            <a:off x="7162800" y="685800"/>
            <a:ext cx="14478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710656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0DBAD2-459A-4214-B2C6-6F51542EE2D6}" type="slidenum">
              <a:rPr lang="en-US" smtClean="0"/>
              <a:t>14</a:t>
            </a:fld>
            <a:endParaRPr lang="en-US" dirty="0"/>
          </a:p>
        </p:txBody>
      </p:sp>
      <p:sp>
        <p:nvSpPr>
          <p:cNvPr id="3" name="TextBox 2"/>
          <p:cNvSpPr txBox="1"/>
          <p:nvPr/>
        </p:nvSpPr>
        <p:spPr>
          <a:xfrm>
            <a:off x="533400" y="304800"/>
            <a:ext cx="7924800" cy="1754326"/>
          </a:xfrm>
          <a:prstGeom prst="rect">
            <a:avLst/>
          </a:prstGeom>
          <a:noFill/>
        </p:spPr>
        <p:txBody>
          <a:bodyPr wrap="square" rtlCol="0">
            <a:spAutoFit/>
          </a:bodyPr>
          <a:lstStyle/>
          <a:p>
            <a:pPr algn="ctr"/>
            <a:r>
              <a:rPr lang="en-US" sz="3600" b="1" u="sng" dirty="0">
                <a:solidFill>
                  <a:srgbClr val="C00000"/>
                </a:solidFill>
                <a:latin typeface="Arial" panose="020B0604020202020204" pitchFamily="34" charset="0"/>
                <a:ea typeface="+mj-ea"/>
                <a:cs typeface="Arial" panose="020B0604020202020204" pitchFamily="34" charset="0"/>
              </a:rPr>
              <a:t>School Funding Law NJ S-2 Modification of School Law SFRA 2008</a:t>
            </a:r>
          </a:p>
        </p:txBody>
      </p:sp>
      <p:sp>
        <p:nvSpPr>
          <p:cNvPr id="4" name="Rectangle 3"/>
          <p:cNvSpPr/>
          <p:nvPr/>
        </p:nvSpPr>
        <p:spPr>
          <a:xfrm>
            <a:off x="381000" y="2059126"/>
            <a:ext cx="8229600" cy="2862322"/>
          </a:xfrm>
          <a:prstGeom prst="rect">
            <a:avLst/>
          </a:prstGeom>
        </p:spPr>
        <p:txBody>
          <a:bodyPr wrap="square">
            <a:spAutoFit/>
          </a:bodyPr>
          <a:lstStyle/>
          <a:p>
            <a:r>
              <a:rPr lang="en-US" sz="1200" b="1" dirty="0">
                <a:solidFill>
                  <a:schemeClr val="tx2"/>
                </a:solidFill>
                <a:latin typeface="Arial" panose="020B0604020202020204" pitchFamily="34" charset="0"/>
                <a:cs typeface="Arial" panose="020B0604020202020204" pitchFamily="34" charset="0"/>
              </a:rPr>
              <a:t>Bill </a:t>
            </a:r>
            <a:r>
              <a:rPr lang="en-US" sz="1200" b="1" dirty="0" smtClean="0">
                <a:solidFill>
                  <a:schemeClr val="tx2"/>
                </a:solidFill>
                <a:latin typeface="Arial" panose="020B0604020202020204" pitchFamily="34" charset="0"/>
                <a:cs typeface="Arial" panose="020B0604020202020204" pitchFamily="34" charset="0"/>
              </a:rPr>
              <a:t>Summary:</a:t>
            </a:r>
          </a:p>
          <a:p>
            <a:endParaRPr lang="en-US" sz="1200" b="1" dirty="0">
              <a:solidFill>
                <a:schemeClr val="tx2"/>
              </a:solidFill>
              <a:latin typeface="Arial" panose="020B0604020202020204" pitchFamily="34" charset="0"/>
              <a:cs typeface="Arial" panose="020B0604020202020204" pitchFamily="34" charset="0"/>
            </a:endParaRPr>
          </a:p>
          <a:p>
            <a:r>
              <a:rPr lang="en-US" sz="1200" b="1" dirty="0">
                <a:solidFill>
                  <a:schemeClr val="tx2"/>
                </a:solidFill>
                <a:latin typeface="Arial" panose="020B0604020202020204" pitchFamily="34" charset="0"/>
                <a:cs typeface="Arial" panose="020B0604020202020204" pitchFamily="34" charset="0"/>
              </a:rPr>
              <a:t>The "School Funding Reform Act of 2008" (SFRA), P.L.2007, c.260, was enacted with the purpose of determining the amount of State school aid each school district would receive based on the needs of the student population and local fiscal capacity. However, the SFRA has not been fully implemented since the 2008-2009 school year, resulting in school districts receiving levels of State school aid inconsistent with their current circumstances. This bill makes two modifications to the SFRA with the intent of realigning the amount of State aid provided to school districts with their current needs. First, under the provisions of the SFRA, a school district's State aid may not increase from one year to the next by more than the State aid growth limit (10 percent for school districts spending above their adequacy threshold, and 20 percent for school districts spending below that threshold). The bill eliminates that cap beginning in the 2018-2019 school year. Second, the bill transitions school districts towards the amount of State aid that the school district would receive in the absence of the State aid growth limit and the adjustment aid that the school district received under the </a:t>
            </a:r>
            <a:r>
              <a:rPr lang="en-US" sz="1200" b="1" dirty="0" smtClean="0">
                <a:solidFill>
                  <a:schemeClr val="tx2"/>
                </a:solidFill>
                <a:latin typeface="Arial" panose="020B0604020202020204" pitchFamily="34" charset="0"/>
                <a:cs typeface="Arial" panose="020B0604020202020204" pitchFamily="34" charset="0"/>
              </a:rPr>
              <a:t>SFRA.  The Phase in period for this law is over a six year period beginning in 2019-2020 and concluding in year 2024-2025.</a:t>
            </a:r>
            <a:endParaRPr lang="en-US" sz="1200" b="1" i="0"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85001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982133" y="152401"/>
            <a:ext cx="7704667" cy="1066800"/>
          </a:xfrm>
        </p:spPr>
        <p:txBody>
          <a:bodyPr>
            <a:normAutofit/>
          </a:bodyPr>
          <a:lstStyle/>
          <a:p>
            <a:r>
              <a:rPr lang="en-US" b="1" u="sng" dirty="0">
                <a:solidFill>
                  <a:srgbClr val="C00000"/>
                </a:solidFill>
                <a:latin typeface="Arial" panose="020B0604020202020204" pitchFamily="34" charset="0"/>
                <a:cs typeface="Arial" panose="020B0604020202020204" pitchFamily="34" charset="0"/>
              </a:rPr>
              <a:t>Key Facts On </a:t>
            </a:r>
            <a:r>
              <a:rPr lang="en-US" b="1" u="sng" dirty="0" smtClean="0">
                <a:solidFill>
                  <a:srgbClr val="C00000"/>
                </a:solidFill>
                <a:latin typeface="Arial" panose="020B0604020202020204" pitchFamily="34" charset="0"/>
                <a:cs typeface="Arial" panose="020B0604020202020204" pitchFamily="34" charset="0"/>
              </a:rPr>
              <a:t>State </a:t>
            </a:r>
            <a:r>
              <a:rPr lang="en-US" b="1" u="sng" dirty="0">
                <a:solidFill>
                  <a:srgbClr val="C00000"/>
                </a:solidFill>
                <a:latin typeface="Arial" panose="020B0604020202020204" pitchFamily="34" charset="0"/>
                <a:cs typeface="Arial" panose="020B0604020202020204" pitchFamily="34" charset="0"/>
              </a:rPr>
              <a:t>Aid </a:t>
            </a:r>
          </a:p>
        </p:txBody>
      </p:sp>
      <p:sp>
        <p:nvSpPr>
          <p:cNvPr id="3" name="Content Placeholder 2"/>
          <p:cNvSpPr>
            <a:spLocks noGrp="1"/>
          </p:cNvSpPr>
          <p:nvPr>
            <p:ph idx="4294967295"/>
          </p:nvPr>
        </p:nvSpPr>
        <p:spPr>
          <a:xfrm>
            <a:off x="0" y="1066800"/>
            <a:ext cx="8382000" cy="5105400"/>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There are two types of State Aid:</a:t>
            </a:r>
          </a:p>
          <a:p>
            <a:pPr marL="137160" indent="0">
              <a:buNone/>
            </a:pPr>
            <a:r>
              <a:rPr lang="en-US" b="1" u="sng" dirty="0">
                <a:solidFill>
                  <a:srgbClr val="C00000"/>
                </a:solidFill>
                <a:latin typeface="Times New Roman" panose="02020603050405020304" pitchFamily="18" charset="0"/>
                <a:cs typeface="Times New Roman" panose="02020603050405020304" pitchFamily="18" charset="0"/>
              </a:rPr>
              <a:t>Equalization Aid- </a:t>
            </a:r>
            <a:r>
              <a:rPr lang="en-US" dirty="0">
                <a:solidFill>
                  <a:schemeClr val="tx1"/>
                </a:solidFill>
                <a:latin typeface="Times New Roman" panose="02020603050405020304" pitchFamily="18" charset="0"/>
                <a:cs typeface="Times New Roman" panose="02020603050405020304" pitchFamily="18" charset="0"/>
              </a:rPr>
              <a:t>Distributed by property wealth and income levels  </a:t>
            </a:r>
            <a:r>
              <a:rPr lang="en-US" dirty="0" smtClean="0">
                <a:solidFill>
                  <a:schemeClr val="tx1"/>
                </a:solidFill>
                <a:latin typeface="Times New Roman" panose="02020603050405020304" pitchFamily="18" charset="0"/>
                <a:cs typeface="Times New Roman" panose="02020603050405020304" pitchFamily="18" charset="0"/>
              </a:rPr>
              <a:t>Bound Brook has been awarded $31,381,837 in </a:t>
            </a:r>
            <a:r>
              <a:rPr lang="en-US" dirty="0">
                <a:solidFill>
                  <a:schemeClr val="tx1"/>
                </a:solidFill>
                <a:latin typeface="Times New Roman" panose="02020603050405020304" pitchFamily="18" charset="0"/>
                <a:cs typeface="Times New Roman" panose="02020603050405020304" pitchFamily="18" charset="0"/>
              </a:rPr>
              <a:t>this category.</a:t>
            </a:r>
          </a:p>
          <a:p>
            <a:pPr marL="137160" indent="0">
              <a:buNone/>
            </a:pPr>
            <a:endParaRPr lang="en-US" b="1" dirty="0">
              <a:solidFill>
                <a:schemeClr val="tx1"/>
              </a:solidFill>
              <a:latin typeface="Times New Roman" panose="02020603050405020304" pitchFamily="18" charset="0"/>
              <a:cs typeface="Times New Roman" panose="02020603050405020304" pitchFamily="18" charset="0"/>
            </a:endParaRPr>
          </a:p>
          <a:p>
            <a:pPr marL="137160" indent="0">
              <a:buNone/>
            </a:pPr>
            <a:r>
              <a:rPr lang="en-US" b="1" u="sng" dirty="0">
                <a:solidFill>
                  <a:srgbClr val="C00000"/>
                </a:solidFill>
                <a:latin typeface="Times New Roman" panose="02020603050405020304" pitchFamily="18" charset="0"/>
                <a:cs typeface="Times New Roman" panose="02020603050405020304" pitchFamily="18" charset="0"/>
              </a:rPr>
              <a:t>Categorical Aid-</a:t>
            </a:r>
            <a:r>
              <a:rPr lang="en-US" b="1" dirty="0">
                <a:solidFill>
                  <a:srgbClr val="C00000"/>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Awarded by number of students who qualify for each individual aid category. </a:t>
            </a:r>
            <a:r>
              <a:rPr lang="en-US" dirty="0" smtClean="0">
                <a:solidFill>
                  <a:schemeClr val="tx1"/>
                </a:solidFill>
                <a:latin typeface="Times New Roman" panose="02020603050405020304" pitchFamily="18" charset="0"/>
                <a:cs typeface="Times New Roman" panose="02020603050405020304" pitchFamily="18" charset="0"/>
              </a:rPr>
              <a:t>Bound Brook </a:t>
            </a:r>
            <a:r>
              <a:rPr lang="en-US" dirty="0">
                <a:solidFill>
                  <a:schemeClr val="tx1"/>
                </a:solidFill>
                <a:latin typeface="Times New Roman" panose="02020603050405020304" pitchFamily="18" charset="0"/>
                <a:cs typeface="Times New Roman" panose="02020603050405020304" pitchFamily="18" charset="0"/>
              </a:rPr>
              <a:t>qualifies for a few </a:t>
            </a:r>
            <a:r>
              <a:rPr lang="en-US" dirty="0" smtClean="0">
                <a:solidFill>
                  <a:schemeClr val="tx1"/>
                </a:solidFill>
                <a:latin typeface="Times New Roman" panose="02020603050405020304" pitchFamily="18" charset="0"/>
                <a:cs typeface="Times New Roman" panose="02020603050405020304" pitchFamily="18" charset="0"/>
              </a:rPr>
              <a:t>categories. </a:t>
            </a:r>
            <a:r>
              <a:rPr lang="en-US" dirty="0">
                <a:solidFill>
                  <a:schemeClr val="tx1"/>
                </a:solidFill>
                <a:latin typeface="Times New Roman" panose="02020603050405020304" pitchFamily="18" charset="0"/>
                <a:cs typeface="Times New Roman" panose="02020603050405020304" pitchFamily="18" charset="0"/>
              </a:rPr>
              <a:t>but is limited in award due to over adequacy status.</a:t>
            </a:r>
          </a:p>
          <a:p>
            <a:pPr marL="137160" indent="0">
              <a:buNone/>
            </a:pPr>
            <a:endParaRPr lang="en-US" b="1" dirty="0">
              <a:solidFill>
                <a:schemeClr val="tx1"/>
              </a:solidFill>
              <a:latin typeface="Times New Roman" panose="02020603050405020304" pitchFamily="18" charset="0"/>
              <a:cs typeface="Times New Roman" panose="02020603050405020304" pitchFamily="18" charset="0"/>
            </a:endParaRPr>
          </a:p>
          <a:p>
            <a:pPr marL="137160" indent="0">
              <a:buNone/>
            </a:pPr>
            <a:r>
              <a:rPr lang="en-US" b="1" dirty="0">
                <a:solidFill>
                  <a:srgbClr val="C00000"/>
                </a:solidFill>
                <a:latin typeface="Times New Roman" panose="02020603050405020304" pitchFamily="18" charset="0"/>
                <a:cs typeface="Times New Roman" panose="02020603050405020304" pitchFamily="18" charset="0"/>
              </a:rPr>
              <a:t>General Fund State Aid is </a:t>
            </a:r>
            <a:r>
              <a:rPr lang="en-US" b="1" dirty="0" smtClean="0">
                <a:solidFill>
                  <a:srgbClr val="C00000"/>
                </a:solidFill>
                <a:latin typeface="Times New Roman" panose="02020603050405020304" pitchFamily="18" charset="0"/>
                <a:cs typeface="Times New Roman" panose="02020603050405020304" pitchFamily="18" charset="0"/>
              </a:rPr>
              <a:t>64% </a:t>
            </a:r>
            <a:r>
              <a:rPr lang="en-US" b="1" dirty="0">
                <a:solidFill>
                  <a:srgbClr val="C00000"/>
                </a:solidFill>
                <a:latin typeface="Times New Roman" panose="02020603050405020304" pitchFamily="18" charset="0"/>
                <a:cs typeface="Times New Roman" panose="02020603050405020304" pitchFamily="18" charset="0"/>
              </a:rPr>
              <a:t>of our total revenue to support the school </a:t>
            </a:r>
            <a:r>
              <a:rPr lang="en-US" b="1" dirty="0" smtClean="0">
                <a:solidFill>
                  <a:srgbClr val="C00000"/>
                </a:solidFill>
                <a:latin typeface="Times New Roman" panose="02020603050405020304" pitchFamily="18" charset="0"/>
                <a:cs typeface="Times New Roman" panose="02020603050405020304" pitchFamily="18" charset="0"/>
              </a:rPr>
              <a:t>budget.  The District has been underfunded by the State and has been a beneficiary of the redistribution of school aid under S-2.</a:t>
            </a:r>
            <a:endParaRPr lang="en-US"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64279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2133" y="218132"/>
            <a:ext cx="7704667" cy="1417527"/>
          </a:xfrm>
        </p:spPr>
        <p:txBody>
          <a:bodyPr/>
          <a:lstStyle/>
          <a:p>
            <a:r>
              <a:rPr lang="en-US" b="1" dirty="0" smtClean="0">
                <a:solidFill>
                  <a:srgbClr val="C00000"/>
                </a:solidFill>
                <a:latin typeface="Arial" panose="020B0604020202020204" pitchFamily="34" charset="0"/>
                <a:cs typeface="Arial" panose="020B0604020202020204" pitchFamily="34" charset="0"/>
              </a:rPr>
              <a:t>  </a:t>
            </a:r>
            <a:r>
              <a:rPr lang="en-US" b="1" u="sng" dirty="0" smtClean="0">
                <a:solidFill>
                  <a:srgbClr val="C00000"/>
                </a:solidFill>
                <a:latin typeface="Arial" panose="020B0604020202020204" pitchFamily="34" charset="0"/>
                <a:cs typeface="Arial" panose="020B0604020202020204" pitchFamily="34" charset="0"/>
              </a:rPr>
              <a:t>General </a:t>
            </a:r>
            <a:r>
              <a:rPr lang="en-US" b="1" u="sng" dirty="0">
                <a:solidFill>
                  <a:srgbClr val="C00000"/>
                </a:solidFill>
                <a:latin typeface="Arial" panose="020B0604020202020204" pitchFamily="34" charset="0"/>
                <a:cs typeface="Arial" panose="020B0604020202020204" pitchFamily="34" charset="0"/>
              </a:rPr>
              <a:t>Fund State Aid</a:t>
            </a:r>
          </a:p>
        </p:txBody>
      </p:sp>
      <p:sp>
        <p:nvSpPr>
          <p:cNvPr id="5" name="TextBox 4"/>
          <p:cNvSpPr txBox="1"/>
          <p:nvPr/>
        </p:nvSpPr>
        <p:spPr>
          <a:xfrm>
            <a:off x="533400" y="1635659"/>
            <a:ext cx="7924800" cy="4616648"/>
          </a:xfrm>
          <a:prstGeom prst="rect">
            <a:avLst/>
          </a:prstGeom>
          <a:noFill/>
        </p:spPr>
        <p:txBody>
          <a:bodyPr wrap="square" rtlCol="0">
            <a:spAutoFit/>
          </a:bodyPr>
          <a:lstStyle/>
          <a:p>
            <a:pPr defTabSz="685800"/>
            <a:r>
              <a:rPr lang="en-US" sz="1400" b="1" dirty="0">
                <a:solidFill>
                  <a:srgbClr val="FF0000"/>
                </a:solidFill>
                <a:latin typeface="Times New Roman" panose="02020603050405020304" pitchFamily="18" charset="0"/>
                <a:cs typeface="Times New Roman" panose="02020603050405020304" pitchFamily="18" charset="0"/>
              </a:rPr>
              <a:t>		</a:t>
            </a:r>
            <a:r>
              <a:rPr lang="en-US" sz="1400" dirty="0">
                <a:solidFill>
                  <a:srgbClr val="666142"/>
                </a:solidFill>
                <a:latin typeface="Arial" panose="020B0604020202020204" pitchFamily="34" charset="0"/>
                <a:cs typeface="Arial" panose="020B0604020202020204" pitchFamily="34" charset="0"/>
              </a:rPr>
              <a:t>                                            </a:t>
            </a:r>
            <a:r>
              <a:rPr lang="en-US" sz="1400" b="1" dirty="0" smtClean="0">
                <a:solidFill>
                  <a:schemeClr val="accent6">
                    <a:lumMod val="50000"/>
                  </a:schemeClr>
                </a:solidFill>
                <a:latin typeface="Arial" panose="020B0604020202020204" pitchFamily="34" charset="0"/>
                <a:cs typeface="Arial" panose="020B0604020202020204" pitchFamily="34" charset="0"/>
              </a:rPr>
              <a:t>2023/2024</a:t>
            </a:r>
            <a:r>
              <a:rPr lang="en-US" sz="1400" dirty="0" smtClean="0">
                <a:solidFill>
                  <a:srgbClr val="666142"/>
                </a:solidFill>
                <a:latin typeface="Arial" panose="020B0604020202020204" pitchFamily="34" charset="0"/>
                <a:cs typeface="Arial" panose="020B0604020202020204" pitchFamily="34" charset="0"/>
              </a:rPr>
              <a:t>                        </a:t>
            </a:r>
            <a:r>
              <a:rPr lang="en-US" sz="1400" dirty="0" smtClean="0">
                <a:solidFill>
                  <a:schemeClr val="accent6">
                    <a:lumMod val="50000"/>
                  </a:schemeClr>
                </a:solidFill>
                <a:latin typeface="Arial" panose="020B0604020202020204" pitchFamily="34" charset="0"/>
                <a:cs typeface="Arial" panose="020B0604020202020204" pitchFamily="34" charset="0"/>
              </a:rPr>
              <a:t>2</a:t>
            </a:r>
            <a:r>
              <a:rPr lang="en-US" sz="1400" b="1" dirty="0" smtClean="0">
                <a:solidFill>
                  <a:schemeClr val="accent6">
                    <a:lumMod val="50000"/>
                  </a:schemeClr>
                </a:solidFill>
                <a:latin typeface="Arial" panose="020B0604020202020204" pitchFamily="34" charset="0"/>
                <a:cs typeface="Arial" panose="020B0604020202020204" pitchFamily="34" charset="0"/>
              </a:rPr>
              <a:t>024/2025</a:t>
            </a:r>
            <a:endParaRPr lang="en-US" sz="1400" b="1" dirty="0">
              <a:solidFill>
                <a:schemeClr val="accent6">
                  <a:lumMod val="50000"/>
                </a:schemeClr>
              </a:solidFill>
              <a:latin typeface="Arial" panose="020B0604020202020204" pitchFamily="34" charset="0"/>
              <a:cs typeface="Arial" panose="020B0604020202020204" pitchFamily="34" charset="0"/>
            </a:endParaRPr>
          </a:p>
          <a:p>
            <a:pPr defTabSz="685800"/>
            <a:endParaRPr lang="en-US" sz="1400" u="sng" dirty="0">
              <a:solidFill>
                <a:srgbClr val="C00000"/>
              </a:solidFill>
              <a:latin typeface="Arial" panose="020B0604020202020204" pitchFamily="34" charset="0"/>
              <a:cs typeface="Arial" panose="020B0604020202020204" pitchFamily="34" charset="0"/>
            </a:endParaRPr>
          </a:p>
          <a:p>
            <a:pPr defTabSz="685800">
              <a:tabLst>
                <a:tab pos="5060156" algn="l"/>
              </a:tabLst>
            </a:pPr>
            <a:r>
              <a:rPr lang="en-US" sz="1400" dirty="0">
                <a:solidFill>
                  <a:srgbClr val="C00000"/>
                </a:solidFill>
                <a:latin typeface="Arial" panose="020B0604020202020204" pitchFamily="34" charset="0"/>
                <a:cs typeface="Arial" panose="020B0604020202020204" pitchFamily="34" charset="0"/>
              </a:rPr>
              <a:t>Equalization Aid                                  </a:t>
            </a:r>
            <a:r>
              <a:rPr lang="en-US" sz="1400" dirty="0" smtClean="0">
                <a:solidFill>
                  <a:srgbClr val="C00000"/>
                </a:solidFill>
                <a:latin typeface="Arial" panose="020B0604020202020204" pitchFamily="34" charset="0"/>
                <a:cs typeface="Arial" panose="020B0604020202020204" pitchFamily="34" charset="0"/>
              </a:rPr>
              <a:t>      </a:t>
            </a:r>
            <a:r>
              <a:rPr lang="en-US" sz="1400" u="sng" dirty="0" smtClean="0">
                <a:solidFill>
                  <a:srgbClr val="C00000"/>
                </a:solidFill>
                <a:latin typeface="Arial" panose="020B0604020202020204" pitchFamily="34" charset="0"/>
                <a:cs typeface="Arial" panose="020B0604020202020204" pitchFamily="34" charset="0"/>
              </a:rPr>
              <a:t>     $27,742,287</a:t>
            </a:r>
            <a:r>
              <a:rPr lang="en-US" sz="1400" dirty="0" smtClean="0">
                <a:solidFill>
                  <a:srgbClr val="C00000"/>
                </a:solidFill>
                <a:latin typeface="Arial" panose="020B0604020202020204" pitchFamily="34" charset="0"/>
                <a:cs typeface="Arial" panose="020B0604020202020204" pitchFamily="34" charset="0"/>
              </a:rPr>
              <a:t>                   </a:t>
            </a:r>
            <a:r>
              <a:rPr lang="en-US" sz="1400" u="sng" dirty="0" smtClean="0">
                <a:solidFill>
                  <a:srgbClr val="C00000"/>
                </a:solidFill>
                <a:latin typeface="Arial" panose="020B0604020202020204" pitchFamily="34" charset="0"/>
                <a:cs typeface="Arial" panose="020B0604020202020204" pitchFamily="34" charset="0"/>
              </a:rPr>
              <a:t> $31,381,837  </a:t>
            </a:r>
            <a:endParaRPr lang="en-US" sz="1400" u="sng" dirty="0">
              <a:solidFill>
                <a:srgbClr val="C00000"/>
              </a:solidFill>
              <a:latin typeface="Arial" panose="020B0604020202020204" pitchFamily="34" charset="0"/>
              <a:cs typeface="Arial" panose="020B0604020202020204" pitchFamily="34" charset="0"/>
            </a:endParaRPr>
          </a:p>
          <a:p>
            <a:pPr defTabSz="685800"/>
            <a:endParaRPr lang="en-US" sz="1400" dirty="0">
              <a:solidFill>
                <a:srgbClr val="C00000"/>
              </a:solidFill>
              <a:latin typeface="Arial" panose="020B0604020202020204" pitchFamily="34" charset="0"/>
              <a:cs typeface="Arial" panose="020B0604020202020204" pitchFamily="34" charset="0"/>
            </a:endParaRPr>
          </a:p>
          <a:p>
            <a:pPr defTabSz="685800"/>
            <a:r>
              <a:rPr lang="en-US" sz="1400" dirty="0">
                <a:solidFill>
                  <a:srgbClr val="C00000"/>
                </a:solidFill>
                <a:latin typeface="Arial" panose="020B0604020202020204" pitchFamily="34" charset="0"/>
                <a:cs typeface="Arial" panose="020B0604020202020204" pitchFamily="34" charset="0"/>
              </a:rPr>
              <a:t>Categorical Aid</a:t>
            </a:r>
            <a:r>
              <a:rPr lang="en-US" sz="1400" dirty="0" smtClean="0">
                <a:solidFill>
                  <a:srgbClr val="C00000"/>
                </a:solidFill>
                <a:latin typeface="Arial" panose="020B0604020202020204" pitchFamily="34" charset="0"/>
                <a:cs typeface="Arial" panose="020B0604020202020204" pitchFamily="34" charset="0"/>
              </a:rPr>
              <a:t>:</a:t>
            </a:r>
          </a:p>
          <a:p>
            <a:pPr defTabSz="685800"/>
            <a:r>
              <a:rPr lang="en-US" sz="1400" dirty="0" smtClean="0">
                <a:solidFill>
                  <a:srgbClr val="C00000"/>
                </a:solidFill>
                <a:latin typeface="Arial" panose="020B0604020202020204" pitchFamily="34" charset="0"/>
                <a:cs typeface="Arial" panose="020B0604020202020204" pitchFamily="34" charset="0"/>
              </a:rPr>
              <a:t>   </a:t>
            </a:r>
            <a:endParaRPr lang="en-US" sz="1400" dirty="0">
              <a:solidFill>
                <a:srgbClr val="C00000"/>
              </a:solidFill>
              <a:latin typeface="Arial" panose="020B0604020202020204" pitchFamily="34" charset="0"/>
              <a:cs typeface="Arial" panose="020B0604020202020204" pitchFamily="34" charset="0"/>
            </a:endParaRPr>
          </a:p>
          <a:p>
            <a:pPr defTabSz="685800"/>
            <a:r>
              <a:rPr lang="en-US" sz="1400" dirty="0">
                <a:solidFill>
                  <a:srgbClr val="C00000"/>
                </a:solidFill>
                <a:latin typeface="Arial" panose="020B0604020202020204" pitchFamily="34" charset="0"/>
                <a:cs typeface="Arial" panose="020B0604020202020204" pitchFamily="34" charset="0"/>
              </a:rPr>
              <a:t>Special Education Aid                                      </a:t>
            </a:r>
            <a:r>
              <a:rPr lang="en-US" sz="1400" dirty="0" smtClean="0">
                <a:solidFill>
                  <a:srgbClr val="C00000"/>
                </a:solidFill>
                <a:latin typeface="Arial" panose="020B0604020202020204" pitchFamily="34" charset="0"/>
                <a:cs typeface="Arial" panose="020B0604020202020204" pitchFamily="34" charset="0"/>
              </a:rPr>
              <a:t> 1,574,377                        2,241,787                                     </a:t>
            </a:r>
            <a:endParaRPr lang="en-US" sz="1400" dirty="0">
              <a:solidFill>
                <a:srgbClr val="C00000"/>
              </a:solidFill>
              <a:latin typeface="Arial" panose="020B0604020202020204" pitchFamily="34" charset="0"/>
              <a:cs typeface="Arial" panose="020B0604020202020204" pitchFamily="34" charset="0"/>
            </a:endParaRPr>
          </a:p>
          <a:p>
            <a:pPr defTabSz="685800"/>
            <a:r>
              <a:rPr lang="en-US" sz="1400" dirty="0">
                <a:solidFill>
                  <a:srgbClr val="C00000"/>
                </a:solidFill>
                <a:latin typeface="Arial" panose="020B0604020202020204" pitchFamily="34" charset="0"/>
                <a:cs typeface="Arial" panose="020B0604020202020204" pitchFamily="34" charset="0"/>
              </a:rPr>
              <a:t>Security Aid                                                  </a:t>
            </a:r>
            <a:r>
              <a:rPr lang="en-US" sz="1400" dirty="0" smtClean="0">
                <a:solidFill>
                  <a:srgbClr val="C00000"/>
                </a:solidFill>
                <a:latin typeface="Arial" panose="020B0604020202020204" pitchFamily="34" charset="0"/>
                <a:cs typeface="Arial" panose="020B0604020202020204" pitchFamily="34" charset="0"/>
              </a:rPr>
              <a:t>        784,650                        1,049,044                               </a:t>
            </a:r>
          </a:p>
          <a:p>
            <a:pPr defTabSz="685800"/>
            <a:r>
              <a:rPr lang="en-US" sz="1400" dirty="0" smtClean="0">
                <a:solidFill>
                  <a:srgbClr val="C00000"/>
                </a:solidFill>
                <a:latin typeface="Arial" panose="020B0604020202020204" pitchFamily="34" charset="0"/>
                <a:cs typeface="Arial" panose="020B0604020202020204" pitchFamily="34" charset="0"/>
              </a:rPr>
              <a:t>Transportation Aid                                                124,699                           155,401      </a:t>
            </a:r>
            <a:r>
              <a:rPr lang="en-US" sz="1400" u="sng" dirty="0" smtClean="0">
                <a:solidFill>
                  <a:srgbClr val="C00000"/>
                </a:solidFill>
                <a:latin typeface="Arial" panose="020B0604020202020204" pitchFamily="34" charset="0"/>
                <a:cs typeface="Arial" panose="020B0604020202020204" pitchFamily="34" charset="0"/>
              </a:rPr>
              <a:t>   </a:t>
            </a:r>
          </a:p>
          <a:p>
            <a:pPr defTabSz="685800"/>
            <a:r>
              <a:rPr lang="en-US" sz="1400" dirty="0" smtClean="0">
                <a:solidFill>
                  <a:srgbClr val="C00000"/>
                </a:solidFill>
                <a:latin typeface="Arial" panose="020B0604020202020204" pitchFamily="34" charset="0"/>
                <a:cs typeface="Arial" panose="020B0604020202020204" pitchFamily="34" charset="0"/>
              </a:rPr>
              <a:t>Preschool Education Aid                                   1,602,405                        2,050,796                                                                                                        </a:t>
            </a:r>
            <a:endParaRPr lang="en-US" sz="1400" dirty="0">
              <a:solidFill>
                <a:srgbClr val="C00000"/>
              </a:solidFill>
              <a:latin typeface="Arial" panose="020B0604020202020204" pitchFamily="34" charset="0"/>
              <a:cs typeface="Arial" panose="020B0604020202020204" pitchFamily="34" charset="0"/>
            </a:endParaRPr>
          </a:p>
          <a:p>
            <a:pPr defTabSz="685800"/>
            <a:r>
              <a:rPr lang="en-US" sz="1400" dirty="0">
                <a:solidFill>
                  <a:srgbClr val="C00000"/>
                </a:solidFill>
                <a:latin typeface="Arial" panose="020B0604020202020204" pitchFamily="34" charset="0"/>
                <a:cs typeface="Arial" panose="020B0604020202020204" pitchFamily="34" charset="0"/>
              </a:rPr>
              <a:t>  </a:t>
            </a:r>
            <a:r>
              <a:rPr lang="en-US" sz="1400" dirty="0" smtClean="0">
                <a:solidFill>
                  <a:srgbClr val="C00000"/>
                </a:solidFill>
                <a:latin typeface="Arial" panose="020B0604020202020204" pitchFamily="34" charset="0"/>
                <a:cs typeface="Arial" panose="020B0604020202020204" pitchFamily="34" charset="0"/>
              </a:rPr>
              <a:t>School Choice Aid                                             </a:t>
            </a:r>
            <a:r>
              <a:rPr lang="en-US" sz="1400" dirty="0">
                <a:solidFill>
                  <a:srgbClr val="C00000"/>
                </a:solidFill>
                <a:latin typeface="Arial" panose="020B0604020202020204" pitchFamily="34" charset="0"/>
                <a:cs typeface="Arial" panose="020B0604020202020204" pitchFamily="34" charset="0"/>
              </a:rPr>
              <a:t> </a:t>
            </a:r>
            <a:r>
              <a:rPr lang="en-US" sz="1400" dirty="0" smtClean="0">
                <a:solidFill>
                  <a:srgbClr val="C00000"/>
                </a:solidFill>
                <a:latin typeface="Arial" panose="020B0604020202020204" pitchFamily="34" charset="0"/>
                <a:cs typeface="Arial" panose="020B0604020202020204" pitchFamily="34" charset="0"/>
              </a:rPr>
              <a:t>  86,598                           126,344  </a:t>
            </a:r>
          </a:p>
          <a:p>
            <a:pPr defTabSz="685800"/>
            <a:r>
              <a:rPr lang="en-US" sz="1400" dirty="0" smtClean="0">
                <a:solidFill>
                  <a:srgbClr val="C00000"/>
                </a:solidFill>
                <a:latin typeface="Arial" panose="020B0604020202020204" pitchFamily="34" charset="0"/>
                <a:cs typeface="Arial" panose="020B0604020202020204" pitchFamily="34" charset="0"/>
              </a:rPr>
              <a:t>Debt Service Aid                                                   881,139                           886,788</a:t>
            </a:r>
          </a:p>
          <a:p>
            <a:pPr defTabSz="685800"/>
            <a:r>
              <a:rPr lang="en-US" sz="1400" u="sng" dirty="0" smtClean="0">
                <a:solidFill>
                  <a:srgbClr val="C00000"/>
                </a:solidFill>
                <a:latin typeface="Arial" panose="020B0604020202020204" pitchFamily="34" charset="0"/>
                <a:cs typeface="Arial" panose="020B0604020202020204" pitchFamily="34" charset="0"/>
              </a:rPr>
              <a:t>  SDA Assessment for funding                               (9,836)                             (9,836)</a:t>
            </a:r>
            <a:r>
              <a:rPr lang="en-US" sz="1400" dirty="0" smtClean="0">
                <a:solidFill>
                  <a:srgbClr val="C00000"/>
                </a:solidFill>
                <a:latin typeface="Arial" panose="020B0604020202020204" pitchFamily="34" charset="0"/>
                <a:cs typeface="Arial" panose="020B0604020202020204" pitchFamily="34" charset="0"/>
              </a:rPr>
              <a:t>                                                                                                                             </a:t>
            </a:r>
            <a:endParaRPr lang="en-US" sz="1400" dirty="0">
              <a:solidFill>
                <a:srgbClr val="C00000"/>
              </a:solidFill>
              <a:latin typeface="Arial" panose="020B0604020202020204" pitchFamily="34" charset="0"/>
              <a:cs typeface="Arial" panose="020B0604020202020204" pitchFamily="34" charset="0"/>
            </a:endParaRPr>
          </a:p>
          <a:p>
            <a:pPr defTabSz="685800"/>
            <a:endParaRPr lang="en-US" sz="1400" dirty="0" smtClean="0">
              <a:solidFill>
                <a:srgbClr val="C00000"/>
              </a:solidFill>
              <a:latin typeface="Arial" panose="020B0604020202020204" pitchFamily="34" charset="0"/>
              <a:cs typeface="Arial" panose="020B0604020202020204" pitchFamily="34" charset="0"/>
            </a:endParaRPr>
          </a:p>
          <a:p>
            <a:pPr defTabSz="685800"/>
            <a:r>
              <a:rPr lang="en-US" sz="1400" dirty="0" smtClean="0">
                <a:solidFill>
                  <a:srgbClr val="C00000"/>
                </a:solidFill>
                <a:latin typeface="Arial" panose="020B0604020202020204" pitchFamily="34" charset="0"/>
                <a:cs typeface="Arial" panose="020B0604020202020204" pitchFamily="34" charset="0"/>
              </a:rPr>
              <a:t>Total                                                                </a:t>
            </a:r>
            <a:r>
              <a:rPr lang="en-US" sz="1400" u="dbl" dirty="0" smtClean="0">
                <a:solidFill>
                  <a:srgbClr val="C00000"/>
                </a:solidFill>
                <a:latin typeface="Arial" panose="020B0604020202020204" pitchFamily="34" charset="0"/>
                <a:cs typeface="Arial" panose="020B0604020202020204" pitchFamily="34" charset="0"/>
              </a:rPr>
              <a:t>$32,786,319</a:t>
            </a:r>
            <a:r>
              <a:rPr lang="en-US" sz="1400" dirty="0" smtClean="0">
                <a:solidFill>
                  <a:srgbClr val="C00000"/>
                </a:solidFill>
                <a:latin typeface="Arial" panose="020B0604020202020204" pitchFamily="34" charset="0"/>
                <a:cs typeface="Arial" panose="020B0604020202020204" pitchFamily="34" charset="0"/>
              </a:rPr>
              <a:t>                     </a:t>
            </a:r>
            <a:r>
              <a:rPr lang="en-US" sz="1400" u="dbl" dirty="0" smtClean="0">
                <a:solidFill>
                  <a:srgbClr val="C00000"/>
                </a:solidFill>
                <a:latin typeface="Arial" panose="020B0604020202020204" pitchFamily="34" charset="0"/>
                <a:cs typeface="Arial" panose="020B0604020202020204" pitchFamily="34" charset="0"/>
              </a:rPr>
              <a:t>$37,882,161</a:t>
            </a:r>
            <a:endParaRPr lang="en-US" sz="1400" u="dbl" dirty="0">
              <a:solidFill>
                <a:srgbClr val="C00000"/>
              </a:solidFill>
              <a:latin typeface="Arial" panose="020B0604020202020204" pitchFamily="34" charset="0"/>
              <a:cs typeface="Arial" panose="020B0604020202020204" pitchFamily="34" charset="0"/>
            </a:endParaRPr>
          </a:p>
          <a:p>
            <a:pPr defTabSz="685800"/>
            <a:endParaRPr lang="en-US" sz="1400" dirty="0">
              <a:solidFill>
                <a:srgbClr val="C00000"/>
              </a:solidFill>
              <a:latin typeface="Arial" panose="020B0604020202020204" pitchFamily="34" charset="0"/>
              <a:cs typeface="Arial" panose="020B0604020202020204" pitchFamily="34" charset="0"/>
            </a:endParaRPr>
          </a:p>
          <a:p>
            <a:pPr defTabSz="685800"/>
            <a:r>
              <a:rPr lang="en-US" sz="1400" dirty="0">
                <a:latin typeface="Arial" panose="020B0604020202020204" pitchFamily="34" charset="0"/>
                <a:cs typeface="Arial" panose="020B0604020202020204" pitchFamily="34" charset="0"/>
              </a:rPr>
              <a:t>Increase in General Fund State Aid   </a:t>
            </a:r>
            <a:r>
              <a:rPr lang="en-US" sz="1400" dirty="0" smtClean="0">
                <a:latin typeface="Arial" panose="020B0604020202020204" pitchFamily="34" charset="0"/>
                <a:cs typeface="Arial" panose="020B0604020202020204" pitchFamily="34" charset="0"/>
              </a:rPr>
              <a:t>$5,095,842</a:t>
            </a:r>
            <a:endParaRPr lang="en-US" sz="1400" dirty="0">
              <a:latin typeface="Arial" panose="020B0604020202020204" pitchFamily="34" charset="0"/>
              <a:cs typeface="Arial" panose="020B0604020202020204" pitchFamily="34" charset="0"/>
            </a:endParaRPr>
          </a:p>
          <a:p>
            <a:pPr defTabSz="685800"/>
            <a:endParaRPr lang="en-US" sz="1400" dirty="0">
              <a:latin typeface="Arial" panose="020B0604020202020204" pitchFamily="34" charset="0"/>
              <a:cs typeface="Arial" panose="020B0604020202020204" pitchFamily="34" charset="0"/>
            </a:endParaRPr>
          </a:p>
          <a:p>
            <a:pPr defTabSz="685800"/>
            <a:r>
              <a:rPr lang="en-US" sz="1400" dirty="0">
                <a:latin typeface="Arial" panose="020B0604020202020204" pitchFamily="34" charset="0"/>
                <a:cs typeface="Arial" panose="020B0604020202020204" pitchFamily="34" charset="0"/>
              </a:rPr>
              <a:t>Percent increase vs. last year            </a:t>
            </a:r>
            <a:r>
              <a:rPr lang="en-US" sz="1400" dirty="0" smtClean="0">
                <a:latin typeface="Arial" panose="020B0604020202020204" pitchFamily="34" charset="0"/>
                <a:cs typeface="Arial" panose="020B0604020202020204" pitchFamily="34" charset="0"/>
              </a:rPr>
              <a:t>+16%</a:t>
            </a:r>
            <a:endParaRPr lang="en-US" sz="1400" dirty="0">
              <a:latin typeface="Arial" panose="020B0604020202020204" pitchFamily="34" charset="0"/>
              <a:cs typeface="Arial" panose="020B0604020202020204" pitchFamily="34" charset="0"/>
            </a:endParaRPr>
          </a:p>
          <a:p>
            <a:pPr defTabSz="685800"/>
            <a:endParaRPr lang="en-US" sz="1400" dirty="0">
              <a:solidFill>
                <a:srgbClr val="FF0000"/>
              </a:solidFill>
              <a:latin typeface="Arial" panose="020B0604020202020204" pitchFamily="34" charset="0"/>
              <a:cs typeface="Arial" panose="020B0604020202020204" pitchFamily="34" charset="0"/>
            </a:endParaRPr>
          </a:p>
          <a:p>
            <a:pPr defTabSz="685800"/>
            <a:r>
              <a:rPr lang="en-US" sz="1400" dirty="0">
                <a:solidFill>
                  <a:srgbClr val="FF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82020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3193572662"/>
              </p:ext>
            </p:extLst>
          </p:nvPr>
        </p:nvGraphicFramePr>
        <p:xfrm>
          <a:off x="914400" y="950224"/>
          <a:ext cx="8077200" cy="5755376"/>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a:xfrm>
            <a:off x="984591" y="325721"/>
            <a:ext cx="7704667" cy="533399"/>
          </a:xfrm>
        </p:spPr>
        <p:txBody>
          <a:bodyPr>
            <a:normAutofit fontScale="90000"/>
          </a:bodyPr>
          <a:lstStyle/>
          <a:p>
            <a:r>
              <a:rPr lang="en-US" b="1" u="sng" dirty="0">
                <a:solidFill>
                  <a:srgbClr val="C00000"/>
                </a:solidFill>
                <a:latin typeface="Arial" panose="020B0604020202020204" pitchFamily="34" charset="0"/>
                <a:cs typeface="Arial" panose="020B0604020202020204" pitchFamily="34" charset="0"/>
              </a:rPr>
              <a:t>Where Does The Money Go?</a:t>
            </a:r>
          </a:p>
        </p:txBody>
      </p:sp>
    </p:spTree>
    <p:extLst>
      <p:ext uri="{BB962C8B-B14F-4D97-AF65-F5344CB8AC3E}">
        <p14:creationId xmlns:p14="http://schemas.microsoft.com/office/powerpoint/2010/main" val="8386733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304800"/>
            <a:ext cx="7704667" cy="990599"/>
          </a:xfrm>
        </p:spPr>
        <p:txBody>
          <a:bodyPr>
            <a:normAutofit/>
          </a:bodyPr>
          <a:lstStyle/>
          <a:p>
            <a:r>
              <a:rPr lang="en-US" sz="4800" b="1" dirty="0" smtClean="0">
                <a:solidFill>
                  <a:srgbClr val="C00000"/>
                </a:solidFill>
                <a:latin typeface="Arial" panose="020B0604020202020204" pitchFamily="34" charset="0"/>
                <a:cs typeface="Arial" panose="020B0604020202020204" pitchFamily="34" charset="0"/>
              </a:rPr>
              <a:t>    </a:t>
            </a:r>
            <a:r>
              <a:rPr lang="en-US" sz="4800" b="1" u="sng" dirty="0" smtClean="0">
                <a:solidFill>
                  <a:srgbClr val="C00000"/>
                </a:solidFill>
                <a:latin typeface="Arial" panose="020B0604020202020204" pitchFamily="34" charset="0"/>
                <a:cs typeface="Arial" panose="020B0604020202020204" pitchFamily="34" charset="0"/>
              </a:rPr>
              <a:t>Appropriations </a:t>
            </a:r>
            <a:r>
              <a:rPr lang="en-US" sz="4800" b="1" u="sng" dirty="0">
                <a:solidFill>
                  <a:srgbClr val="C00000"/>
                </a:solidFill>
                <a:latin typeface="Arial" panose="020B0604020202020204" pitchFamily="34" charset="0"/>
                <a:cs typeface="Arial" panose="020B0604020202020204" pitchFamily="34" charset="0"/>
              </a:rPr>
              <a:t>Detail</a:t>
            </a:r>
          </a:p>
        </p:txBody>
      </p:sp>
      <p:sp>
        <p:nvSpPr>
          <p:cNvPr id="4" name="Subtitle 3"/>
          <p:cNvSpPr>
            <a:spLocks noGrp="1"/>
          </p:cNvSpPr>
          <p:nvPr>
            <p:ph type="subTitle" idx="4294967295"/>
          </p:nvPr>
        </p:nvSpPr>
        <p:spPr>
          <a:xfrm>
            <a:off x="533400" y="1828800"/>
            <a:ext cx="7467600" cy="1981200"/>
          </a:xfrm>
          <a:ln>
            <a:noFill/>
          </a:ln>
        </p:spPr>
        <p:txBody>
          <a:bodyPr>
            <a:normAutofit/>
          </a:bodyPr>
          <a:lstStyle/>
          <a:p>
            <a:r>
              <a:rPr lang="en-US" sz="5400" dirty="0">
                <a:solidFill>
                  <a:schemeClr val="tx1"/>
                </a:solidFill>
                <a:latin typeface="Times New Roman" panose="02020603050405020304" pitchFamily="18" charset="0"/>
                <a:cs typeface="Times New Roman" panose="02020603050405020304" pitchFamily="18" charset="0"/>
              </a:rPr>
              <a:t>     </a:t>
            </a:r>
            <a:r>
              <a:rPr lang="en-US" sz="5400" dirty="0">
                <a:solidFill>
                  <a:schemeClr val="tx1"/>
                </a:solidFill>
                <a:latin typeface="Arial" panose="020B0604020202020204" pitchFamily="34" charset="0"/>
                <a:cs typeface="Arial" panose="020B0604020202020204" pitchFamily="34" charset="0"/>
              </a:rPr>
              <a:t>See handout    </a:t>
            </a:r>
            <a:r>
              <a:rPr lang="en-US" sz="5400" dirty="0" smtClean="0">
                <a:solidFill>
                  <a:schemeClr val="tx1"/>
                </a:solidFill>
                <a:latin typeface="Arial" panose="020B0604020202020204" pitchFamily="34" charset="0"/>
                <a:cs typeface="Arial" panose="020B0604020202020204" pitchFamily="34" charset="0"/>
              </a:rPr>
              <a:t>B</a:t>
            </a:r>
            <a:endParaRPr lang="en-US" sz="5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587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402004-552B-4FD4-A0C4-A90CDBD29A0C}"/>
              </a:ext>
            </a:extLst>
          </p:cNvPr>
          <p:cNvSpPr txBox="1"/>
          <p:nvPr/>
        </p:nvSpPr>
        <p:spPr>
          <a:xfrm>
            <a:off x="1244643" y="836884"/>
            <a:ext cx="7070074"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Budgets are driven by student enrollment</a:t>
            </a:r>
          </a:p>
        </p:txBody>
      </p:sp>
      <p:graphicFrame>
        <p:nvGraphicFramePr>
          <p:cNvPr id="4" name="Chart 3">
            <a:extLst>
              <a:ext uri="{FF2B5EF4-FFF2-40B4-BE49-F238E27FC236}">
                <a16:creationId xmlns:a16="http://schemas.microsoft.com/office/drawing/2014/main" id="{DD516B7B-89F4-4421-BADF-340056F9D26A}"/>
              </a:ext>
            </a:extLst>
          </p:cNvPr>
          <p:cNvGraphicFramePr/>
          <p:nvPr>
            <p:extLst>
              <p:ext uri="{D42A27DB-BD31-4B8C-83A1-F6EECF244321}">
                <p14:modId xmlns:p14="http://schemas.microsoft.com/office/powerpoint/2010/main" val="3419878494"/>
              </p:ext>
            </p:extLst>
          </p:nvPr>
        </p:nvGraphicFramePr>
        <p:xfrm>
          <a:off x="723900" y="1711167"/>
          <a:ext cx="7543800" cy="419311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CFE5F6D-08A5-415D-A686-DE2547C89F7A}"/>
              </a:ext>
            </a:extLst>
          </p:cNvPr>
          <p:cNvSpPr txBox="1"/>
          <p:nvPr/>
        </p:nvSpPr>
        <p:spPr>
          <a:xfrm>
            <a:off x="4210659" y="5684392"/>
            <a:ext cx="4362450" cy="584775"/>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Enrollment Data from ASSA except projected year.</a:t>
            </a:r>
          </a:p>
          <a:p>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C1752C5-F3ED-4268-833C-F545E1234C07}"/>
              </a:ext>
            </a:extLst>
          </p:cNvPr>
          <p:cNvSpPr txBox="1"/>
          <p:nvPr/>
        </p:nvSpPr>
        <p:spPr>
          <a:xfrm>
            <a:off x="4038601" y="6146057"/>
            <a:ext cx="4706566"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 Projected from Ross Haber Associates February </a:t>
            </a:r>
            <a:r>
              <a:rPr lang="en-US" sz="1400" dirty="0" smtClean="0">
                <a:latin typeface="Arial" panose="020B0604020202020204" pitchFamily="34" charset="0"/>
                <a:cs typeface="Arial" panose="020B0604020202020204" pitchFamily="34" charset="0"/>
              </a:rPr>
              <a:t>2023 </a:t>
            </a:r>
            <a:endParaRPr lang="en-US" dirty="0">
              <a:latin typeface="Arial" panose="020B0604020202020204" pitchFamily="34" charset="0"/>
              <a:cs typeface="Arial" panose="020B0604020202020204" pitchFamily="34" charset="0"/>
            </a:endParaRPr>
          </a:p>
        </p:txBody>
      </p:sp>
      <p:sp>
        <p:nvSpPr>
          <p:cNvPr id="10" name="Title 9"/>
          <p:cNvSpPr>
            <a:spLocks noGrp="1"/>
          </p:cNvSpPr>
          <p:nvPr>
            <p:ph type="title"/>
          </p:nvPr>
        </p:nvSpPr>
        <p:spPr>
          <a:xfrm>
            <a:off x="152400" y="218700"/>
            <a:ext cx="9143999" cy="618184"/>
          </a:xfrm>
        </p:spPr>
        <p:txBody>
          <a:bodyPr>
            <a:normAutofit/>
          </a:bodyPr>
          <a:lstStyle/>
          <a:p>
            <a:r>
              <a:rPr lang="en-US" sz="3200" b="1" u="sng" dirty="0">
                <a:solidFill>
                  <a:srgbClr val="C00000"/>
                </a:solidFill>
                <a:latin typeface="Arial" panose="020B0604020202020204" pitchFamily="34" charset="0"/>
                <a:cs typeface="Arial" panose="020B0604020202020204" pitchFamily="34" charset="0"/>
              </a:rPr>
              <a:t>Budget Appropriations Considerations</a:t>
            </a:r>
          </a:p>
        </p:txBody>
      </p:sp>
    </p:spTree>
    <p:extLst>
      <p:ext uri="{BB962C8B-B14F-4D97-AF65-F5344CB8AC3E}">
        <p14:creationId xmlns:p14="http://schemas.microsoft.com/office/powerpoint/2010/main" val="30870414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p:cNvSpPr>
            <a:spLocks noGrp="1"/>
          </p:cNvSpPr>
          <p:nvPr>
            <p:ph type="title"/>
          </p:nvPr>
        </p:nvSpPr>
        <p:spPr>
          <a:xfrm>
            <a:off x="569516" y="248502"/>
            <a:ext cx="8096348" cy="460442"/>
          </a:xfrm>
        </p:spPr>
        <p:txBody>
          <a:bodyPr>
            <a:normAutofit fontScale="90000"/>
          </a:bodyPr>
          <a:lstStyle/>
          <a:p>
            <a:r>
              <a:rPr lang="en-US" b="1" u="sng" dirty="0">
                <a:solidFill>
                  <a:srgbClr val="C00000"/>
                </a:solidFill>
                <a:latin typeface="Arial" panose="020B0604020202020204" pitchFamily="34" charset="0"/>
                <a:cs typeface="Arial" panose="020B0604020202020204" pitchFamily="34" charset="0"/>
              </a:rPr>
              <a:t>What Programs Are In This </a:t>
            </a:r>
            <a:r>
              <a:rPr lang="en-US" b="1" u="sng" dirty="0" smtClean="0">
                <a:solidFill>
                  <a:srgbClr val="C00000"/>
                </a:solidFill>
                <a:latin typeface="Arial" panose="020B0604020202020204" pitchFamily="34" charset="0"/>
                <a:cs typeface="Arial" panose="020B0604020202020204" pitchFamily="34" charset="0"/>
              </a:rPr>
              <a:t>Budget?</a:t>
            </a:r>
            <a:endParaRPr lang="en-US" b="1" u="sng" dirty="0">
              <a:solidFill>
                <a:srgbClr val="C00000"/>
              </a:solidFill>
              <a:latin typeface="Arial" panose="020B0604020202020204" pitchFamily="34" charset="0"/>
              <a:cs typeface="Arial" panose="020B0604020202020204" pitchFamily="34" charset="0"/>
            </a:endParaRPr>
          </a:p>
        </p:txBody>
      </p:sp>
      <p:sp>
        <p:nvSpPr>
          <p:cNvPr id="5" name="Content Placeholder 4"/>
          <p:cNvSpPr>
            <a:spLocks noGrp="1"/>
          </p:cNvSpPr>
          <p:nvPr>
            <p:ph sz="half" idx="4294967295"/>
          </p:nvPr>
        </p:nvSpPr>
        <p:spPr>
          <a:xfrm>
            <a:off x="0" y="2209800"/>
            <a:ext cx="228600" cy="304800"/>
          </a:xfrm>
        </p:spPr>
        <p:txBody>
          <a:bodyPr>
            <a:normAutofit fontScale="85000" lnSpcReduction="20000"/>
          </a:bodyPr>
          <a:lstStyle/>
          <a:p>
            <a:endParaRPr lang="en-US" sz="2000" b="1" dirty="0"/>
          </a:p>
          <a:p>
            <a:pPr marL="137160" indent="0">
              <a:buNone/>
            </a:pPr>
            <a:endParaRPr lang="en-US" sz="2000" b="1" dirty="0"/>
          </a:p>
        </p:txBody>
      </p:sp>
      <p:sp>
        <p:nvSpPr>
          <p:cNvPr id="4" name="Rectangle 3"/>
          <p:cNvSpPr/>
          <p:nvPr/>
        </p:nvSpPr>
        <p:spPr>
          <a:xfrm>
            <a:off x="444748" y="1286878"/>
            <a:ext cx="8345884" cy="5909310"/>
          </a:xfrm>
          <a:prstGeom prst="rect">
            <a:avLst/>
          </a:prstGeom>
        </p:spPr>
        <p:txBody>
          <a:bodyPr wrap="square">
            <a:spAutoFit/>
          </a:bodyPr>
          <a:lstStyle/>
          <a:p>
            <a:r>
              <a:rPr lang="en-US" dirty="0" smtClean="0"/>
              <a:t>For the 2024-25 school year, our focus is on enhancing curriculum and programs across all levels.</a:t>
            </a:r>
            <a:endParaRPr lang="en-US" dirty="0"/>
          </a:p>
          <a:p>
            <a:endParaRPr lang="en-US" dirty="0" smtClean="0"/>
          </a:p>
          <a:p>
            <a:pPr marL="285750" indent="-285750">
              <a:buFont typeface="Arial" panose="020B0604020202020204" pitchFamily="34" charset="0"/>
              <a:buChar char="•"/>
            </a:pPr>
            <a:r>
              <a:rPr lang="en-US" dirty="0" smtClean="0"/>
              <a:t>Enhancing curriculum and programs for the 2024-25 school year.</a:t>
            </a:r>
          </a:p>
          <a:p>
            <a:pPr marL="285750" indent="-285750">
              <a:buFont typeface="Arial" panose="020B0604020202020204" pitchFamily="34" charset="0"/>
              <a:buChar char="•"/>
            </a:pPr>
            <a:r>
              <a:rPr lang="en-US" dirty="0" smtClean="0"/>
              <a:t>Procuring new and updates materials for Science, History, and Math courses at the high school level.</a:t>
            </a:r>
          </a:p>
          <a:p>
            <a:pPr marL="285750" indent="-285750">
              <a:buFont typeface="Arial" panose="020B0604020202020204" pitchFamily="34" charset="0"/>
              <a:buChar char="•"/>
            </a:pPr>
            <a:r>
              <a:rPr lang="en-US" dirty="0" smtClean="0"/>
              <a:t>Ensuring alignment of curriculum maps with the latest ELA and Math Standards.</a:t>
            </a:r>
          </a:p>
          <a:p>
            <a:pPr marL="285750" indent="-285750">
              <a:buFont typeface="Arial" panose="020B0604020202020204" pitchFamily="34" charset="0"/>
              <a:buChar char="•"/>
            </a:pPr>
            <a:r>
              <a:rPr lang="en-US" dirty="0" smtClean="0"/>
              <a:t>Extending updates to encompass ELA in grades K-8, ESL in grades K-12, French in grades 3-6, and 9-12, Spanish in grades 7-12, as well as high school Science, Math, Social Studies, and ELA.</a:t>
            </a:r>
          </a:p>
          <a:p>
            <a:pPr marL="285750" indent="-285750">
              <a:buFont typeface="Arial" panose="020B0604020202020204" pitchFamily="34" charset="0"/>
              <a:buChar char="•"/>
            </a:pPr>
            <a:r>
              <a:rPr lang="en-US" dirty="0" smtClean="0"/>
              <a:t>Investing in academic coaching for teachers, including ESL and Bilingual coaches for grades K-6 and 7-12, instructional coaches for grades K-1, and Math coaching for grades 9-12.</a:t>
            </a:r>
          </a:p>
          <a:p>
            <a:pPr marL="285750" indent="-285750">
              <a:buFont typeface="Arial" panose="020B0604020202020204" pitchFamily="34" charset="0"/>
              <a:buChar char="•"/>
            </a:pPr>
            <a:r>
              <a:rPr lang="en-US" dirty="0" smtClean="0"/>
              <a:t>Hiring ELA and Math academic interventionists for grades 9-12 to provide additional academic support for high school students.</a:t>
            </a:r>
          </a:p>
          <a:p>
            <a:pPr marL="285750" indent="-285750">
              <a:buFont typeface="Arial" panose="020B0604020202020204" pitchFamily="34" charset="0"/>
              <a:buChar char="•"/>
            </a:pPr>
            <a:r>
              <a:rPr lang="en-US" dirty="0" smtClean="0"/>
              <a:t>Addition of a K-2 Gifted and Talented teacher.</a:t>
            </a:r>
          </a:p>
          <a:p>
            <a:pPr marL="285750" indent="-285750">
              <a:buFont typeface="Arial" panose="020B0604020202020204" pitchFamily="34" charset="0"/>
              <a:buChar char="•"/>
            </a:pPr>
            <a:r>
              <a:rPr lang="en-US" dirty="0" smtClean="0"/>
              <a:t>Enhancements to summer and after-school enrichment opportunities for all students. </a:t>
            </a:r>
          </a:p>
          <a:p>
            <a:pPr marL="285750" indent="-285750">
              <a:buFont typeface="Arial" panose="020B0604020202020204" pitchFamily="34" charset="0"/>
              <a:buChar char="•"/>
            </a:pPr>
            <a:endParaRPr lang="en-US" dirty="0"/>
          </a:p>
          <a:p>
            <a:endParaRPr lang="en-US" dirty="0"/>
          </a:p>
        </p:txBody>
      </p:sp>
      <p:sp>
        <p:nvSpPr>
          <p:cNvPr id="3" name="Rectangle 2">
            <a:extLst>
              <a:ext uri="{FF2B5EF4-FFF2-40B4-BE49-F238E27FC236}">
                <a16:creationId xmlns:a16="http://schemas.microsoft.com/office/drawing/2014/main" id="{33446D24-AA96-4ABD-9497-09CD90B4D7CC}"/>
              </a:ext>
            </a:extLst>
          </p:cNvPr>
          <p:cNvSpPr/>
          <p:nvPr/>
        </p:nvSpPr>
        <p:spPr>
          <a:xfrm>
            <a:off x="377346" y="916760"/>
            <a:ext cx="8305800" cy="369332"/>
          </a:xfrm>
          <a:prstGeom prst="rect">
            <a:avLst/>
          </a:prstGeom>
        </p:spPr>
        <p:txBody>
          <a:bodyPr wrap="square">
            <a:spAutoFit/>
          </a:bodyPr>
          <a:lstStyle/>
          <a:p>
            <a:r>
              <a:rPr lang="en-US" b="1" u="sng" dirty="0">
                <a:latin typeface="Arial" panose="020B0604020202020204" pitchFamily="34" charset="0"/>
                <a:cs typeface="Arial" panose="020B0604020202020204" pitchFamily="34" charset="0"/>
              </a:rPr>
              <a:t>Curriculum and </a:t>
            </a:r>
            <a:r>
              <a:rPr lang="en-US" b="1" u="sng" dirty="0" smtClean="0">
                <a:latin typeface="Arial" panose="020B0604020202020204" pitchFamily="34" charset="0"/>
                <a:cs typeface="Arial" panose="020B0604020202020204" pitchFamily="34" charset="0"/>
              </a:rPr>
              <a:t>Instruction</a:t>
            </a:r>
            <a:endParaRPr lang="en-US"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9950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p:cNvSpPr>
            <a:spLocks noGrp="1"/>
          </p:cNvSpPr>
          <p:nvPr>
            <p:ph type="title"/>
          </p:nvPr>
        </p:nvSpPr>
        <p:spPr>
          <a:xfrm>
            <a:off x="569516" y="248502"/>
            <a:ext cx="8096348" cy="460442"/>
          </a:xfrm>
        </p:spPr>
        <p:txBody>
          <a:bodyPr>
            <a:normAutofit fontScale="90000"/>
          </a:bodyPr>
          <a:lstStyle/>
          <a:p>
            <a:r>
              <a:rPr lang="en-US" b="1" u="sng" dirty="0">
                <a:solidFill>
                  <a:srgbClr val="C00000"/>
                </a:solidFill>
                <a:latin typeface="Arial" panose="020B0604020202020204" pitchFamily="34" charset="0"/>
                <a:cs typeface="Arial" panose="020B0604020202020204" pitchFamily="34" charset="0"/>
              </a:rPr>
              <a:t>What Programs Are In This </a:t>
            </a:r>
            <a:r>
              <a:rPr lang="en-US" b="1" u="sng" dirty="0" smtClean="0">
                <a:solidFill>
                  <a:srgbClr val="C00000"/>
                </a:solidFill>
                <a:latin typeface="Arial" panose="020B0604020202020204" pitchFamily="34" charset="0"/>
                <a:cs typeface="Arial" panose="020B0604020202020204" pitchFamily="34" charset="0"/>
              </a:rPr>
              <a:t>Budget?</a:t>
            </a:r>
            <a:endParaRPr lang="en-US" b="1" u="sng" dirty="0">
              <a:solidFill>
                <a:srgbClr val="C00000"/>
              </a:solidFill>
              <a:latin typeface="Arial" panose="020B0604020202020204" pitchFamily="34" charset="0"/>
              <a:cs typeface="Arial" panose="020B0604020202020204" pitchFamily="34" charset="0"/>
            </a:endParaRPr>
          </a:p>
        </p:txBody>
      </p:sp>
      <p:sp>
        <p:nvSpPr>
          <p:cNvPr id="5" name="Content Placeholder 4"/>
          <p:cNvSpPr>
            <a:spLocks noGrp="1"/>
          </p:cNvSpPr>
          <p:nvPr>
            <p:ph sz="half" idx="4294967295"/>
          </p:nvPr>
        </p:nvSpPr>
        <p:spPr>
          <a:xfrm>
            <a:off x="0" y="2209800"/>
            <a:ext cx="228600" cy="304800"/>
          </a:xfrm>
        </p:spPr>
        <p:txBody>
          <a:bodyPr>
            <a:normAutofit fontScale="85000" lnSpcReduction="20000"/>
          </a:bodyPr>
          <a:lstStyle/>
          <a:p>
            <a:endParaRPr lang="en-US" sz="2000" b="1" dirty="0"/>
          </a:p>
          <a:p>
            <a:pPr marL="137160" indent="0">
              <a:buNone/>
            </a:pPr>
            <a:endParaRPr lang="en-US" sz="2000" b="1" dirty="0"/>
          </a:p>
        </p:txBody>
      </p:sp>
      <p:sp>
        <p:nvSpPr>
          <p:cNvPr id="4" name="Rectangle 3"/>
          <p:cNvSpPr/>
          <p:nvPr/>
        </p:nvSpPr>
        <p:spPr>
          <a:xfrm>
            <a:off x="663531" y="1273523"/>
            <a:ext cx="5156146" cy="923330"/>
          </a:xfrm>
          <a:prstGeom prst="rect">
            <a:avLst/>
          </a:prstGeom>
        </p:spPr>
        <p:txBody>
          <a:bodyPr wrap="square">
            <a:spAutoFit/>
          </a:bodyPr>
          <a:lstStyle/>
          <a:p>
            <a:endParaRPr lang="en-US" dirty="0"/>
          </a:p>
          <a:p>
            <a:endParaRPr lang="en-US" dirty="0"/>
          </a:p>
          <a:p>
            <a:endParaRPr lang="en-US" dirty="0"/>
          </a:p>
        </p:txBody>
      </p:sp>
      <p:pic>
        <p:nvPicPr>
          <p:cNvPr id="6" name="Picture 5"/>
          <p:cNvPicPr>
            <a:picLocks noChangeAspect="1"/>
          </p:cNvPicPr>
          <p:nvPr/>
        </p:nvPicPr>
        <p:blipFill>
          <a:blip r:embed="rId2"/>
          <a:stretch>
            <a:fillRect/>
          </a:stretch>
        </p:blipFill>
        <p:spPr>
          <a:xfrm>
            <a:off x="6719275" y="1273523"/>
            <a:ext cx="2231329" cy="1841152"/>
          </a:xfrm>
          <a:prstGeom prst="rect">
            <a:avLst/>
          </a:prstGeom>
        </p:spPr>
      </p:pic>
      <p:pic>
        <p:nvPicPr>
          <p:cNvPr id="9" name="Picture 8"/>
          <p:cNvPicPr>
            <a:picLocks noChangeAspect="1"/>
          </p:cNvPicPr>
          <p:nvPr/>
        </p:nvPicPr>
        <p:blipFill>
          <a:blip r:embed="rId3"/>
          <a:stretch>
            <a:fillRect/>
          </a:stretch>
        </p:blipFill>
        <p:spPr>
          <a:xfrm>
            <a:off x="6932653" y="5714901"/>
            <a:ext cx="1804572" cy="2286198"/>
          </a:xfrm>
          <a:prstGeom prst="rect">
            <a:avLst/>
          </a:prstGeom>
        </p:spPr>
      </p:pic>
      <p:sp>
        <p:nvSpPr>
          <p:cNvPr id="3" name="Rectangle 2">
            <a:extLst>
              <a:ext uri="{FF2B5EF4-FFF2-40B4-BE49-F238E27FC236}">
                <a16:creationId xmlns:a16="http://schemas.microsoft.com/office/drawing/2014/main" id="{33446D24-AA96-4ABD-9497-09CD90B4D7CC}"/>
              </a:ext>
            </a:extLst>
          </p:cNvPr>
          <p:cNvSpPr/>
          <p:nvPr/>
        </p:nvSpPr>
        <p:spPr>
          <a:xfrm>
            <a:off x="537308" y="708944"/>
            <a:ext cx="4572000" cy="6032421"/>
          </a:xfrm>
          <a:prstGeom prst="rect">
            <a:avLst/>
          </a:prstGeom>
        </p:spPr>
        <p:txBody>
          <a:bodyPr>
            <a:spAutoFit/>
          </a:bodyPr>
          <a:lstStyle/>
          <a:p>
            <a:r>
              <a:rPr lang="en-US" b="1" dirty="0">
                <a:latin typeface="Arial" panose="020B0604020202020204" pitchFamily="34" charset="0"/>
                <a:cs typeface="Arial" panose="020B0604020202020204" pitchFamily="34" charset="0"/>
              </a:rPr>
              <a:t>Curriculum and Instruction</a:t>
            </a:r>
          </a:p>
          <a:p>
            <a:pPr marL="285750" indent="-285750">
              <a:buFont typeface="Arial" panose="020B0604020202020204" pitchFamily="34" charset="0"/>
              <a:buChar char="•"/>
            </a:pPr>
            <a:r>
              <a:rPr lang="en-US" sz="1600" u="sng" dirty="0" smtClean="0">
                <a:latin typeface="Arial" panose="020B0604020202020204" pitchFamily="34" charset="0"/>
                <a:cs typeface="Arial" panose="020B0604020202020204" pitchFamily="34" charset="0"/>
              </a:rPr>
              <a:t>Additional Staff:</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ELA Academic Interventionist 9-12</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Math Academic Interventionist 9-12</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Instructional Coach K-1</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Gifted &amp; Talented K-2</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ESL/Bilingual Instructional Coach K-6</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ESL/Bilingual Instructional Coach 7-12</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Bilingual Math Teacher High School</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PE Teacher High School</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Bilingual LLD Aide 3-6</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Resource Support Teacher (Bilingual preferred) Elementary</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Bilingual Learning Consultant or Psychologist</a:t>
            </a:r>
          </a:p>
          <a:p>
            <a:pPr marL="285750" indent="-285750">
              <a:buFont typeface="Arial" panose="020B0604020202020204" pitchFamily="34" charset="0"/>
              <a:buChar char="•"/>
            </a:pPr>
            <a:r>
              <a:rPr lang="en-US" sz="1600" u="sng" dirty="0" smtClean="0">
                <a:latin typeface="Arial" panose="020B0604020202020204" pitchFamily="34" charset="0"/>
                <a:cs typeface="Arial" panose="020B0604020202020204" pitchFamily="34" charset="0"/>
              </a:rPr>
              <a:t>Textbooks/Programs</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HS Science:  Physical Science, Biology, Chemistry, AP Environmental Science</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HS History:  AP US History, AP World History, AP Government, World History, US History</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HS Math:  Geometry, Algebra 1, Algebra 2</a:t>
            </a:r>
          </a:p>
          <a:p>
            <a:pPr marL="285750" indent="-285750">
              <a:buFont typeface="Arial" panose="020B0604020202020204" pitchFamily="34" charset="0"/>
              <a:buChar char="•"/>
            </a:pPr>
            <a:r>
              <a:rPr lang="en-US" sz="1600" u="sng" dirty="0" smtClean="0">
                <a:latin typeface="Arial" panose="020B0604020202020204" pitchFamily="34" charset="0"/>
                <a:cs typeface="Arial" panose="020B0604020202020204" pitchFamily="34" charset="0"/>
              </a:rPr>
              <a:t>Curriculum Rewriting, Revisions, Updates:</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K-8 ELA, K-8 ESL, 3-6 French, 7-8 Spanish, HS Science, HS Math, HS Social Studies, HS English, HS ESL, HS Spanish, HS French</a:t>
            </a:r>
            <a:endParaRPr lang="en-US" sz="16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13911">
            <a:off x="5521039" y="3137888"/>
            <a:ext cx="2599458" cy="2668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3279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69516" y="248502"/>
            <a:ext cx="8096348" cy="460442"/>
          </a:xfrm>
        </p:spPr>
        <p:txBody>
          <a:bodyPr>
            <a:normAutofit fontScale="90000"/>
          </a:bodyPr>
          <a:lstStyle/>
          <a:p>
            <a:r>
              <a:rPr lang="en-US" b="1" u="sng" dirty="0">
                <a:solidFill>
                  <a:srgbClr val="C00000"/>
                </a:solidFill>
                <a:latin typeface="Arial" panose="020B0604020202020204" pitchFamily="34" charset="0"/>
                <a:cs typeface="Arial" panose="020B0604020202020204" pitchFamily="34" charset="0"/>
              </a:rPr>
              <a:t>What Programs Are In This </a:t>
            </a:r>
            <a:r>
              <a:rPr lang="en-US" b="1" u="sng" dirty="0" smtClean="0">
                <a:solidFill>
                  <a:srgbClr val="C00000"/>
                </a:solidFill>
                <a:latin typeface="Arial" panose="020B0604020202020204" pitchFamily="34" charset="0"/>
                <a:cs typeface="Arial" panose="020B0604020202020204" pitchFamily="34" charset="0"/>
              </a:rPr>
              <a:t>Budget?</a:t>
            </a:r>
            <a:endParaRPr lang="en-US" b="1" u="sng" dirty="0">
              <a:solidFill>
                <a:srgbClr val="C00000"/>
              </a:solidFill>
              <a:latin typeface="Arial" panose="020B0604020202020204" pitchFamily="34" charset="0"/>
              <a:cs typeface="Arial" panose="020B0604020202020204" pitchFamily="34" charset="0"/>
            </a:endParaRPr>
          </a:p>
        </p:txBody>
      </p:sp>
      <p:sp>
        <p:nvSpPr>
          <p:cNvPr id="5" name="Content Placeholder 4"/>
          <p:cNvSpPr>
            <a:spLocks noGrp="1"/>
          </p:cNvSpPr>
          <p:nvPr>
            <p:ph sz="half" idx="4294967295"/>
          </p:nvPr>
        </p:nvSpPr>
        <p:spPr>
          <a:xfrm>
            <a:off x="0" y="2209800"/>
            <a:ext cx="228600" cy="304800"/>
          </a:xfrm>
        </p:spPr>
        <p:txBody>
          <a:bodyPr>
            <a:normAutofit fontScale="85000" lnSpcReduction="20000"/>
          </a:bodyPr>
          <a:lstStyle/>
          <a:p>
            <a:endParaRPr lang="en-US" sz="2000" b="1" dirty="0"/>
          </a:p>
          <a:p>
            <a:pPr marL="137160" indent="0">
              <a:buNone/>
            </a:pPr>
            <a:endParaRPr lang="en-US" sz="2000" b="1" dirty="0"/>
          </a:p>
        </p:txBody>
      </p:sp>
      <p:sp>
        <p:nvSpPr>
          <p:cNvPr id="4" name="Rectangle 3"/>
          <p:cNvSpPr/>
          <p:nvPr/>
        </p:nvSpPr>
        <p:spPr>
          <a:xfrm>
            <a:off x="663531" y="1273523"/>
            <a:ext cx="5156146" cy="923330"/>
          </a:xfrm>
          <a:prstGeom prst="rect">
            <a:avLst/>
          </a:prstGeom>
        </p:spPr>
        <p:txBody>
          <a:bodyPr wrap="square">
            <a:spAutoFit/>
          </a:bodyPr>
          <a:lstStyle/>
          <a:p>
            <a:endParaRPr lang="en-US" dirty="0"/>
          </a:p>
          <a:p>
            <a:endParaRPr lang="en-US" dirty="0"/>
          </a:p>
          <a:p>
            <a:endParaRPr lang="en-US" dirty="0"/>
          </a:p>
        </p:txBody>
      </p:sp>
      <p:sp>
        <p:nvSpPr>
          <p:cNvPr id="3" name="Rectangle 2">
            <a:extLst>
              <a:ext uri="{FF2B5EF4-FFF2-40B4-BE49-F238E27FC236}">
                <a16:creationId xmlns:a16="http://schemas.microsoft.com/office/drawing/2014/main" id="{33446D24-AA96-4ABD-9497-09CD90B4D7CC}"/>
              </a:ext>
            </a:extLst>
          </p:cNvPr>
          <p:cNvSpPr/>
          <p:nvPr/>
        </p:nvSpPr>
        <p:spPr>
          <a:xfrm>
            <a:off x="590452" y="917643"/>
            <a:ext cx="4572000" cy="5786199"/>
          </a:xfrm>
          <a:prstGeom prst="rect">
            <a:avLst/>
          </a:prstGeom>
        </p:spPr>
        <p:txBody>
          <a:bodyPr>
            <a:spAutoFit/>
          </a:bodyPr>
          <a:lstStyle/>
          <a:p>
            <a:r>
              <a:rPr lang="en-US" b="1" dirty="0">
                <a:latin typeface="Arial" panose="020B0604020202020204" pitchFamily="34" charset="0"/>
                <a:cs typeface="Arial" panose="020B0604020202020204" pitchFamily="34" charset="0"/>
              </a:rPr>
              <a:t>Curriculum and Instruction</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Maintaining 2020 New </a:t>
            </a:r>
            <a:r>
              <a:rPr lang="en-US" sz="1600" dirty="0">
                <a:latin typeface="Arial" panose="020B0604020202020204" pitchFamily="34" charset="0"/>
                <a:cs typeface="Arial" panose="020B0604020202020204" pitchFamily="34" charset="0"/>
              </a:rPr>
              <a:t>Jersey Student Learning </a:t>
            </a:r>
            <a:r>
              <a:rPr lang="en-US" sz="1600" dirty="0" smtClean="0">
                <a:latin typeface="Arial" panose="020B0604020202020204" pitchFamily="34" charset="0"/>
                <a:cs typeface="Arial" panose="020B0604020202020204" pitchFamily="34" charset="0"/>
              </a:rPr>
              <a:t>Standards</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Maintaining Curriculum </a:t>
            </a:r>
            <a:r>
              <a:rPr lang="en-US" sz="1600" dirty="0">
                <a:latin typeface="Arial" panose="020B0604020202020204" pitchFamily="34" charset="0"/>
                <a:cs typeface="Arial" panose="020B0604020202020204" pitchFamily="34" charset="0"/>
              </a:rPr>
              <a:t>Writing and Mapping</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Multi-tiered Systems of Support</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In-School, After-School, and Summer Support for Students</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Textbook Replacement/Adoptions</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Technology Replacement/Additional Online Programs</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Gifted and Talented </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English Language Learners</a:t>
            </a:r>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Assessment to Guide Instruction</a:t>
            </a:r>
          </a:p>
          <a:p>
            <a:pPr marL="285750" indent="-285750">
              <a:buFont typeface="Arial" panose="020B0604020202020204" pitchFamily="34" charset="0"/>
              <a:buChar char="•"/>
            </a:pPr>
            <a:r>
              <a:rPr lang="en-US" sz="1600" dirty="0" err="1" smtClean="0">
                <a:latin typeface="Arial" panose="020B0604020202020204" pitchFamily="34" charset="0"/>
                <a:cs typeface="Arial" panose="020B0604020202020204" pitchFamily="34" charset="0"/>
              </a:rPr>
              <a:t>LinkIt</a:t>
            </a:r>
            <a:r>
              <a:rPr lang="en-US" sz="1600" dirty="0" smtClean="0">
                <a:latin typeface="Arial" panose="020B0604020202020204" pitchFamily="34" charset="0"/>
                <a:cs typeface="Arial" panose="020B0604020202020204" pitchFamily="34" charset="0"/>
              </a:rPr>
              <a:t> Data warehouse and Benchmarks</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DRA3</a:t>
            </a:r>
          </a:p>
          <a:p>
            <a:pPr marL="285750" indent="-285750">
              <a:buFont typeface="Arial" panose="020B0604020202020204" pitchFamily="34" charset="0"/>
              <a:buChar char="•"/>
            </a:pPr>
            <a:r>
              <a:rPr lang="en-US" sz="1600" dirty="0" err="1" smtClean="0">
                <a:latin typeface="Arial" panose="020B0604020202020204" pitchFamily="34" charset="0"/>
                <a:cs typeface="Arial" panose="020B0604020202020204" pitchFamily="34" charset="0"/>
              </a:rPr>
              <a:t>Dibels</a:t>
            </a:r>
            <a:endParaRPr lang="en-US"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Key 3 Math</a:t>
            </a:r>
          </a:p>
          <a:p>
            <a:pPr marL="285750" indent="-285750">
              <a:buFont typeface="Arial" panose="020B0604020202020204" pitchFamily="34" charset="0"/>
              <a:buChar char="•"/>
            </a:pPr>
            <a:r>
              <a:rPr lang="en-US" sz="1600" dirty="0" smtClean="0">
                <a:latin typeface="Arial" panose="020B0604020202020204" pitchFamily="34" charset="0"/>
                <a:cs typeface="Arial" panose="020B0604020202020204" pitchFamily="34" charset="0"/>
              </a:rPr>
              <a:t>IXL</a:t>
            </a:r>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Professional Development</a:t>
            </a:r>
          </a:p>
          <a:p>
            <a:r>
              <a:rPr lang="en-US" sz="1600" b="1" dirty="0">
                <a:latin typeface="Arial" panose="020B0604020202020204" pitchFamily="34" charset="0"/>
                <a:cs typeface="Arial" panose="020B0604020202020204" pitchFamily="34" charset="0"/>
              </a:rPr>
              <a:t>Professional Memberships</a:t>
            </a:r>
          </a:p>
          <a:p>
            <a:r>
              <a:rPr lang="en-US" sz="1600" b="1" dirty="0">
                <a:latin typeface="Arial" panose="020B0604020202020204" pitchFamily="34" charset="0"/>
                <a:cs typeface="Arial" panose="020B0604020202020204" pitchFamily="34" charset="0"/>
              </a:rPr>
              <a:t>AVID</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921375" y="1317625"/>
            <a:ext cx="2616200" cy="1962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733420" y="4310063"/>
            <a:ext cx="2171700" cy="1628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9101" y="4724400"/>
            <a:ext cx="2563927" cy="19317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34947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4BB67E-64A8-4B81-90BB-7ADE0E0CF1DC}"/>
              </a:ext>
            </a:extLst>
          </p:cNvPr>
          <p:cNvSpPr txBox="1"/>
          <p:nvPr/>
        </p:nvSpPr>
        <p:spPr>
          <a:xfrm>
            <a:off x="110110" y="685800"/>
            <a:ext cx="7247379" cy="1754326"/>
          </a:xfrm>
          <a:prstGeom prst="rect">
            <a:avLst/>
          </a:prstGeom>
          <a:noFill/>
        </p:spPr>
        <p:txBody>
          <a:bodyPr wrap="square">
            <a:spAutoFit/>
          </a:bodyPr>
          <a:lstStyle/>
          <a:p>
            <a:pPr algn="ctr"/>
            <a:r>
              <a:rPr lang="en-US" sz="5400" b="1" dirty="0" smtClean="0">
                <a:latin typeface="Arial" panose="020B0604020202020204" pitchFamily="34" charset="0"/>
                <a:cs typeface="Arial" panose="020B0604020202020204" pitchFamily="34" charset="0"/>
              </a:rPr>
              <a:t> </a:t>
            </a:r>
            <a:r>
              <a:rPr lang="en-US" sz="5400" b="1" dirty="0" smtClean="0">
                <a:solidFill>
                  <a:srgbClr val="C00000"/>
                </a:solidFill>
                <a:latin typeface="Arial" panose="020B0604020202020204" pitchFamily="34" charset="0"/>
                <a:cs typeface="Arial" panose="020B0604020202020204" pitchFamily="34" charset="0"/>
              </a:rPr>
              <a:t>What is Included </a:t>
            </a:r>
            <a:r>
              <a:rPr lang="en-US" sz="5400" b="1" dirty="0">
                <a:solidFill>
                  <a:srgbClr val="C00000"/>
                </a:solidFill>
                <a:latin typeface="Arial" panose="020B0604020202020204" pitchFamily="34" charset="0"/>
                <a:cs typeface="Arial" panose="020B0604020202020204" pitchFamily="34" charset="0"/>
              </a:rPr>
              <a:t>in</a:t>
            </a:r>
          </a:p>
          <a:p>
            <a:pPr algn="ctr"/>
            <a:r>
              <a:rPr lang="en-US" sz="5400" b="1" dirty="0">
                <a:solidFill>
                  <a:srgbClr val="C00000"/>
                </a:solidFill>
                <a:latin typeface="Arial" panose="020B0604020202020204" pitchFamily="34" charset="0"/>
                <a:cs typeface="Arial" panose="020B0604020202020204" pitchFamily="34" charset="0"/>
              </a:rPr>
              <a:t>This Budget</a:t>
            </a:r>
            <a:endParaRPr lang="en-US" sz="5400" dirty="0">
              <a:solidFill>
                <a:srgbClr val="C0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26A558B-EBE1-4C30-9871-F1F75EFE3351}"/>
              </a:ext>
            </a:extLst>
          </p:cNvPr>
          <p:cNvSpPr txBox="1"/>
          <p:nvPr/>
        </p:nvSpPr>
        <p:spPr>
          <a:xfrm>
            <a:off x="2281045" y="2786358"/>
            <a:ext cx="3729409" cy="646331"/>
          </a:xfrm>
          <a:prstGeom prst="rect">
            <a:avLst/>
          </a:prstGeom>
          <a:noFill/>
        </p:spPr>
        <p:txBody>
          <a:bodyPr wrap="square" rtlCol="0">
            <a:spAutoFit/>
          </a:bodyPr>
          <a:lstStyle/>
          <a:p>
            <a:pPr algn="ctr"/>
            <a:r>
              <a:rPr lang="en-US" b="1" u="sng" dirty="0">
                <a:latin typeface="Arial" panose="020B0604020202020204" pitchFamily="34" charset="0"/>
                <a:cs typeface="Arial" panose="020B0604020202020204" pitchFamily="34" charset="0"/>
              </a:rPr>
              <a:t>Transportation </a:t>
            </a:r>
            <a:r>
              <a:rPr lang="en-US" b="1" u="sng" dirty="0" smtClean="0">
                <a:latin typeface="Arial" panose="020B0604020202020204" pitchFamily="34" charset="0"/>
                <a:cs typeface="Arial" panose="020B0604020202020204" pitchFamily="34" charset="0"/>
              </a:rPr>
              <a:t>Costs</a:t>
            </a:r>
            <a:endParaRPr lang="en-US" b="1" u="sng" dirty="0">
              <a:latin typeface="Arial" panose="020B0604020202020204" pitchFamily="34" charset="0"/>
              <a:cs typeface="Arial" panose="020B0604020202020204" pitchFamily="34" charset="0"/>
            </a:endParaRPr>
          </a:p>
          <a:p>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3371" y="4953000"/>
            <a:ext cx="3064757" cy="1752600"/>
          </a:xfrm>
          <a:prstGeom prst="rect">
            <a:avLst/>
          </a:prstGeom>
        </p:spPr>
      </p:pic>
      <p:pic>
        <p:nvPicPr>
          <p:cNvPr id="5" name="Picture 4"/>
          <p:cNvPicPr>
            <a:picLocks noChangeAspect="1"/>
          </p:cNvPicPr>
          <p:nvPr/>
        </p:nvPicPr>
        <p:blipFill>
          <a:blip r:embed="rId4"/>
          <a:stretch>
            <a:fillRect/>
          </a:stretch>
        </p:blipFill>
        <p:spPr>
          <a:xfrm>
            <a:off x="914400" y="3426158"/>
            <a:ext cx="6576646" cy="1295400"/>
          </a:xfrm>
          <a:prstGeom prst="rect">
            <a:avLst/>
          </a:prstGeom>
        </p:spPr>
      </p:pic>
    </p:spTree>
    <p:extLst>
      <p:ext uri="{BB962C8B-B14F-4D97-AF65-F5344CB8AC3E}">
        <p14:creationId xmlns:p14="http://schemas.microsoft.com/office/powerpoint/2010/main" val="4649148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29929" y="42238"/>
            <a:ext cx="8077200" cy="1066799"/>
          </a:xfrm>
        </p:spPr>
        <p:txBody>
          <a:bodyPr>
            <a:normAutofit/>
          </a:bodyPr>
          <a:lstStyle/>
          <a:p>
            <a:r>
              <a:rPr lang="en-US" sz="3600" b="1" u="sng" dirty="0">
                <a:solidFill>
                  <a:srgbClr val="C00000"/>
                </a:solidFill>
                <a:latin typeface="Arial" panose="020B0604020202020204" pitchFamily="34" charset="0"/>
                <a:cs typeface="Arial" panose="020B0604020202020204" pitchFamily="34" charset="0"/>
              </a:rPr>
              <a:t>What Is Included In This Budget</a:t>
            </a:r>
          </a:p>
        </p:txBody>
      </p:sp>
      <p:sp>
        <p:nvSpPr>
          <p:cNvPr id="6" name="TextBox 5"/>
          <p:cNvSpPr txBox="1"/>
          <p:nvPr/>
        </p:nvSpPr>
        <p:spPr>
          <a:xfrm>
            <a:off x="228600" y="554427"/>
            <a:ext cx="8534400" cy="7109639"/>
          </a:xfrm>
          <a:prstGeom prst="rect">
            <a:avLst/>
          </a:prstGeom>
          <a:noFill/>
        </p:spPr>
        <p:txBody>
          <a:bodyPr wrap="square" rtlCol="0">
            <a:spAutoFit/>
          </a:bodyPr>
          <a:lstStyle/>
          <a:p>
            <a:pPr>
              <a:buSzPct val="80000"/>
            </a:pPr>
            <a:r>
              <a:rPr lang="en-US" sz="2400" dirty="0">
                <a:latin typeface="Arial" panose="020B0604020202020204" pitchFamily="34" charset="0"/>
                <a:cs typeface="Arial" panose="020B0604020202020204" pitchFamily="34" charset="0"/>
              </a:rPr>
              <a:t>    </a:t>
            </a:r>
            <a:r>
              <a:rPr lang="en-US" sz="2400" b="1" u="sng" dirty="0">
                <a:latin typeface="Arial" panose="020B0604020202020204" pitchFamily="34" charset="0"/>
                <a:cs typeface="Arial" panose="020B0604020202020204" pitchFamily="34" charset="0"/>
              </a:rPr>
              <a:t>Capital </a:t>
            </a:r>
            <a:r>
              <a:rPr lang="en-US" sz="2400" b="1" u="sng" dirty="0" smtClean="0">
                <a:latin typeface="Arial" panose="020B0604020202020204" pitchFamily="34" charset="0"/>
                <a:cs typeface="Arial" panose="020B0604020202020204" pitchFamily="34" charset="0"/>
              </a:rPr>
              <a:t>Improvements &amp; Equipment</a:t>
            </a:r>
            <a:r>
              <a:rPr lang="en-US" sz="2400" b="1" dirty="0" smtClean="0">
                <a:latin typeface="Arial" panose="020B0604020202020204" pitchFamily="34" charset="0"/>
                <a:cs typeface="Arial" panose="020B0604020202020204" pitchFamily="34" charset="0"/>
              </a:rPr>
              <a:t> </a:t>
            </a:r>
            <a:r>
              <a:rPr lang="en-US" sz="3200" b="1"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High School bathroom renovations &amp; design     			                        $1,750,000</a:t>
            </a:r>
            <a:endParaRPr lang="en-US" sz="1400" dirty="0">
              <a:latin typeface="Arial" panose="020B0604020202020204" pitchFamily="34" charset="0"/>
              <a:cs typeface="Arial" panose="020B0604020202020204" pitchFamily="34" charset="0"/>
            </a:endParaRP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High School Field house paving                                                                               $150,000</a:t>
            </a:r>
            <a:endParaRPr lang="en-US" sz="1400" dirty="0">
              <a:latin typeface="Arial" panose="020B0604020202020204" pitchFamily="34" charset="0"/>
              <a:cs typeface="Arial" panose="020B0604020202020204" pitchFamily="34" charset="0"/>
            </a:endParaRP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High School Flooring                                                                                                     $2,200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High School Field Grooming Machine                                                                         $40,000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High School Servers, Upgraded Cafeteria Sound System,-                                                                                                      Retractable Backboards and Padding, Instructional Teaching Monitor                       $133,800 </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Snow Removal and Grounds Tractor                                                                           $75,000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Replacement Truck                                                                                                     $100,000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Security Equipment                                                                                                      $46,000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IT Equipment  (E-rate)                                                                                                $350,000                                                                       </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Community bleachers                                                                                                 $ 80,000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Community two scoreboards                                                                                       $15,000</a:t>
            </a:r>
            <a:endParaRPr lang="en-US" sz="1400" dirty="0">
              <a:latin typeface="Arial" panose="020B0604020202020204" pitchFamily="34" charset="0"/>
              <a:cs typeface="Arial" panose="020B0604020202020204" pitchFamily="34" charset="0"/>
            </a:endParaRP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Community Retractable backboards and padding                                                       $70,000</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Lafayette new sign, gate, and room patrician                                                             $54,600                                      Smalley new instructional copier                                                                                 $25,928 </a:t>
            </a:r>
          </a:p>
          <a:p>
            <a:pPr marL="457200"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Smalley Travel AED                                                                                                     $3,000 </a:t>
            </a:r>
          </a:p>
          <a:p>
            <a:pPr marL="457200" indent="-457200">
              <a:lnSpc>
                <a:spcPct val="150000"/>
              </a:lnSpc>
              <a:buSzPct val="80000"/>
              <a:buFont typeface="Wingdings" panose="05000000000000000000" pitchFamily="2" charset="2"/>
              <a:buChar char="Ø"/>
            </a:pPr>
            <a:r>
              <a:rPr lang="en-US" sz="1400" dirty="0" err="1" smtClean="0">
                <a:latin typeface="Arial" panose="020B0604020202020204" pitchFamily="34" charset="0"/>
                <a:cs typeface="Arial" panose="020B0604020202020204" pitchFamily="34" charset="0"/>
              </a:rPr>
              <a:t>Lamonte</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Ipad’s</a:t>
            </a:r>
            <a:r>
              <a:rPr lang="en-US" sz="1400" dirty="0" smtClean="0">
                <a:latin typeface="Arial" panose="020B0604020202020204" pitchFamily="34" charset="0"/>
                <a:cs typeface="Arial" panose="020B0604020202020204" pitchFamily="34" charset="0"/>
              </a:rPr>
              <a:t>, Interactive Panels			                                                          $30,950</a:t>
            </a:r>
          </a:p>
          <a:p>
            <a:pPr marL="4114800" lvl="8" indent="-457200">
              <a:lnSpc>
                <a:spcPct val="150000"/>
              </a:lnSpc>
              <a:buSzPct val="80000"/>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Total $2,926,478  </a:t>
            </a:r>
          </a:p>
          <a:p>
            <a:pPr>
              <a:buSzPct val="80000"/>
            </a:pPr>
            <a:r>
              <a:rPr lang="en-US" sz="1400" dirty="0" smtClean="0">
                <a:latin typeface="Arial" panose="020B0604020202020204" pitchFamily="34" charset="0"/>
                <a:cs typeface="Arial" panose="020B0604020202020204" pitchFamily="34" charset="0"/>
              </a:rPr>
              <a:t> </a:t>
            </a:r>
          </a:p>
          <a:p>
            <a:pPr marL="109728" indent="0" algn="ctr">
              <a:buNone/>
            </a:pPr>
            <a:r>
              <a:rPr lang="en-US" dirty="0" smtClean="0">
                <a:solidFill>
                  <a:srgbClr val="FF0000"/>
                </a:solidFill>
                <a:latin typeface="Times New Roman" pitchFamily="18" charset="0"/>
                <a:cs typeface="Times New Roman" pitchFamily="18" charset="0"/>
              </a:rPr>
              <a:t>                                             </a:t>
            </a:r>
            <a:endParaRPr lang="en-US" dirty="0"/>
          </a:p>
        </p:txBody>
      </p:sp>
    </p:spTree>
    <p:extLst>
      <p:ext uri="{BB962C8B-B14F-4D97-AF65-F5344CB8AC3E}">
        <p14:creationId xmlns:p14="http://schemas.microsoft.com/office/powerpoint/2010/main" val="26350926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0DBAD2-459A-4214-B2C6-6F51542EE2D6}" type="slidenum">
              <a:rPr lang="en-US" smtClean="0"/>
              <a:t>25</a:t>
            </a:fld>
            <a:endParaRPr lang="en-US" dirty="0"/>
          </a:p>
        </p:txBody>
      </p:sp>
      <p:sp>
        <p:nvSpPr>
          <p:cNvPr id="4" name="Rectangle 3"/>
          <p:cNvSpPr/>
          <p:nvPr/>
        </p:nvSpPr>
        <p:spPr>
          <a:xfrm>
            <a:off x="3048000" y="48778"/>
            <a:ext cx="2454518" cy="369332"/>
          </a:xfrm>
          <a:prstGeom prst="rect">
            <a:avLst/>
          </a:prstGeom>
        </p:spPr>
        <p:txBody>
          <a:bodyPr wrap="none">
            <a:spAutoFit/>
          </a:bodyPr>
          <a:lstStyle/>
          <a:p>
            <a:pPr>
              <a:spcAft>
                <a:spcPts val="600"/>
              </a:spcAft>
            </a:pPr>
            <a:r>
              <a:rPr lang="en-US" b="1" u="sng" dirty="0">
                <a:solidFill>
                  <a:srgbClr val="C00000"/>
                </a:solidFill>
                <a:latin typeface="Arial" panose="020B0604020202020204" pitchFamily="34" charset="0"/>
                <a:cs typeface="Arial" panose="020B0604020202020204" pitchFamily="34" charset="0"/>
              </a:rPr>
              <a:t>Aging Facility Needs</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554327"/>
            <a:ext cx="3618312" cy="2662255"/>
          </a:xfrm>
          <a:prstGeom prst="rect">
            <a:avLst/>
          </a:prstGeom>
        </p:spPr>
      </p:pic>
      <p:sp>
        <p:nvSpPr>
          <p:cNvPr id="15" name="TextBox 14"/>
          <p:cNvSpPr txBox="1"/>
          <p:nvPr/>
        </p:nvSpPr>
        <p:spPr>
          <a:xfrm flipH="1">
            <a:off x="5282187" y="711082"/>
            <a:ext cx="1767842" cy="830997"/>
          </a:xfrm>
          <a:prstGeom prst="rect">
            <a:avLst/>
          </a:prstGeom>
          <a:noFill/>
        </p:spPr>
        <p:txBody>
          <a:bodyPr wrap="square" rtlCol="0">
            <a:spAutoFit/>
          </a:bodyPr>
          <a:lstStyle/>
          <a:p>
            <a:pPr algn="ctr"/>
            <a:r>
              <a:rPr lang="en-US" sz="2400" dirty="0" smtClean="0"/>
              <a:t>New Equipment</a:t>
            </a:r>
            <a:endParaRPr lang="en-US" sz="2400" dirty="0"/>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585" y="3382313"/>
            <a:ext cx="1657350" cy="2209800"/>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8530" y="3820033"/>
            <a:ext cx="2029097" cy="1521823"/>
          </a:xfrm>
          <a:prstGeom prst="rect">
            <a:avLst/>
          </a:prstGeom>
        </p:spPr>
      </p:pic>
      <p:sp>
        <p:nvSpPr>
          <p:cNvPr id="19" name="TextBox 18"/>
          <p:cNvSpPr txBox="1"/>
          <p:nvPr/>
        </p:nvSpPr>
        <p:spPr>
          <a:xfrm flipH="1">
            <a:off x="457200" y="5650123"/>
            <a:ext cx="1767842" cy="584775"/>
          </a:xfrm>
          <a:prstGeom prst="rect">
            <a:avLst/>
          </a:prstGeom>
          <a:noFill/>
        </p:spPr>
        <p:txBody>
          <a:bodyPr wrap="square" rtlCol="0">
            <a:spAutoFit/>
          </a:bodyPr>
          <a:lstStyle/>
          <a:p>
            <a:pPr algn="ctr"/>
            <a:r>
              <a:rPr lang="en-US" sz="3200" dirty="0" smtClean="0"/>
              <a:t>Roof</a:t>
            </a:r>
            <a:endParaRPr lang="en-US" sz="3200" dirty="0"/>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0270" y="1503931"/>
            <a:ext cx="2757330" cy="1277563"/>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6718793" y="2975961"/>
            <a:ext cx="1679137" cy="1259353"/>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82187" y="4735102"/>
            <a:ext cx="2525183" cy="1773446"/>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66868" y="3036825"/>
            <a:ext cx="2063886" cy="1509988"/>
          </a:xfrm>
          <a:prstGeom prst="rect">
            <a:avLst/>
          </a:prstGeom>
        </p:spPr>
      </p:pic>
    </p:spTree>
    <p:extLst>
      <p:ext uri="{BB962C8B-B14F-4D97-AF65-F5344CB8AC3E}">
        <p14:creationId xmlns:p14="http://schemas.microsoft.com/office/powerpoint/2010/main" val="32744860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6347714" cy="1320800"/>
          </a:xfrm>
        </p:spPr>
        <p:txBody>
          <a:bodyPr/>
          <a:lstStyle/>
          <a:p>
            <a:pPr algn="ctr"/>
            <a:r>
              <a:rPr lang="en-US" dirty="0" smtClean="0">
                <a:solidFill>
                  <a:srgbClr val="C00000"/>
                </a:solidFill>
              </a:rPr>
              <a:t>Cost Savings From Shared Services</a:t>
            </a:r>
            <a:endParaRPr lang="en-US" dirty="0">
              <a:solidFill>
                <a:srgbClr val="C00000"/>
              </a:solidFill>
            </a:endParaRPr>
          </a:p>
        </p:txBody>
      </p:sp>
      <p:sp>
        <p:nvSpPr>
          <p:cNvPr id="3" name="Slide Number Placeholder 2"/>
          <p:cNvSpPr>
            <a:spLocks noGrp="1"/>
          </p:cNvSpPr>
          <p:nvPr>
            <p:ph type="sldNum" sz="quarter" idx="12"/>
          </p:nvPr>
        </p:nvSpPr>
        <p:spPr/>
        <p:txBody>
          <a:bodyPr/>
          <a:lstStyle/>
          <a:p>
            <a:fld id="{4F0DBAD2-459A-4214-B2C6-6F51542EE2D6}" type="slidenum">
              <a:rPr lang="en-US" smtClean="0"/>
              <a:t>26</a:t>
            </a:fld>
            <a:endParaRPr lang="en-US" dirty="0"/>
          </a:p>
        </p:txBody>
      </p:sp>
      <p:pic>
        <p:nvPicPr>
          <p:cNvPr id="8" name="Picture 7"/>
          <p:cNvPicPr>
            <a:picLocks noChangeAspect="1"/>
          </p:cNvPicPr>
          <p:nvPr/>
        </p:nvPicPr>
        <p:blipFill>
          <a:blip r:embed="rId2"/>
          <a:stretch>
            <a:fillRect/>
          </a:stretch>
        </p:blipFill>
        <p:spPr>
          <a:xfrm>
            <a:off x="1371600" y="1524000"/>
            <a:ext cx="6553200" cy="4391638"/>
          </a:xfrm>
          <a:prstGeom prst="rect">
            <a:avLst/>
          </a:prstGeom>
        </p:spPr>
      </p:pic>
    </p:spTree>
    <p:extLst>
      <p:ext uri="{BB962C8B-B14F-4D97-AF65-F5344CB8AC3E}">
        <p14:creationId xmlns:p14="http://schemas.microsoft.com/office/powerpoint/2010/main" val="2729182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906498" y="141159"/>
            <a:ext cx="8153399" cy="1389218"/>
          </a:xfrm>
          <a:noFill/>
          <a:ln>
            <a:noFill/>
          </a:ln>
        </p:spPr>
        <p:txBody>
          <a:bodyPr>
            <a:noAutofit/>
          </a:bodyPr>
          <a:lstStyle/>
          <a:p>
            <a:pPr algn="ctr"/>
            <a:r>
              <a:rPr lang="en-US" sz="3600" b="1" dirty="0" smtClean="0">
                <a:solidFill>
                  <a:schemeClr val="tx1"/>
                </a:solidFill>
                <a:latin typeface="Arial" panose="020B0604020202020204" pitchFamily="34" charset="0"/>
                <a:cs typeface="Arial" panose="020B0604020202020204" pitchFamily="34" charset="0"/>
              </a:rPr>
              <a:t> </a:t>
            </a:r>
            <a:r>
              <a:rPr lang="en-US" sz="3600" b="1" u="sng" dirty="0" smtClean="0">
                <a:solidFill>
                  <a:srgbClr val="C00000"/>
                </a:solidFill>
                <a:latin typeface="Arial" panose="020B0604020202020204" pitchFamily="34" charset="0"/>
                <a:cs typeface="Arial" panose="020B0604020202020204" pitchFamily="34" charset="0"/>
              </a:rPr>
              <a:t>What </a:t>
            </a:r>
            <a:r>
              <a:rPr lang="en-US" sz="3600" b="1" u="sng" dirty="0">
                <a:solidFill>
                  <a:srgbClr val="C00000"/>
                </a:solidFill>
                <a:latin typeface="Arial" panose="020B0604020202020204" pitchFamily="34" charset="0"/>
                <a:cs typeface="Arial" panose="020B0604020202020204" pitchFamily="34" charset="0"/>
              </a:rPr>
              <a:t>factors influence the tax rate?</a:t>
            </a:r>
          </a:p>
        </p:txBody>
      </p:sp>
      <p:sp>
        <p:nvSpPr>
          <p:cNvPr id="3" name="Subtitle 2"/>
          <p:cNvSpPr>
            <a:spLocks noGrp="1"/>
          </p:cNvSpPr>
          <p:nvPr>
            <p:ph type="subTitle" idx="4294967295"/>
          </p:nvPr>
        </p:nvSpPr>
        <p:spPr>
          <a:xfrm>
            <a:off x="533400" y="1752600"/>
            <a:ext cx="7391400" cy="3810000"/>
          </a:xfrm>
        </p:spPr>
        <p:txBody>
          <a:bodyPr>
            <a:normAutofit fontScale="92500" lnSpcReduction="10000"/>
          </a:bodyPr>
          <a:lstStyle/>
          <a:p>
            <a:pPr marL="457200" indent="-457200" algn="l">
              <a:buFont typeface="Arial" pitchFamily="34" charset="0"/>
              <a:buChar char="•"/>
            </a:pPr>
            <a:r>
              <a:rPr lang="en-US" sz="2800" b="1" dirty="0">
                <a:solidFill>
                  <a:schemeClr val="tx1"/>
                </a:solidFill>
                <a:latin typeface="Arial" panose="020B0604020202020204" pitchFamily="34" charset="0"/>
                <a:cs typeface="Arial" panose="020B0604020202020204" pitchFamily="34" charset="0"/>
              </a:rPr>
              <a:t>State Aid</a:t>
            </a:r>
          </a:p>
          <a:p>
            <a:pPr algn="l"/>
            <a:endParaRPr lang="en-US" sz="2800" b="1" dirty="0">
              <a:solidFill>
                <a:schemeClr val="tx1"/>
              </a:solidFill>
              <a:latin typeface="Arial" panose="020B0604020202020204" pitchFamily="34" charset="0"/>
              <a:cs typeface="Arial" panose="020B0604020202020204" pitchFamily="34" charset="0"/>
            </a:endParaRPr>
          </a:p>
          <a:p>
            <a:pPr marL="457200" indent="-457200" algn="l">
              <a:buFont typeface="Arial" pitchFamily="34" charset="0"/>
              <a:buChar char="•"/>
            </a:pPr>
            <a:r>
              <a:rPr lang="en-US" sz="2800" b="1" dirty="0">
                <a:solidFill>
                  <a:schemeClr val="tx1"/>
                </a:solidFill>
                <a:latin typeface="Arial" panose="020B0604020202020204" pitchFamily="34" charset="0"/>
                <a:cs typeface="Arial" panose="020B0604020202020204" pitchFamily="34" charset="0"/>
              </a:rPr>
              <a:t>Fund Balance Applied</a:t>
            </a:r>
          </a:p>
          <a:p>
            <a:pPr marL="457200" indent="-457200" algn="l">
              <a:buFont typeface="Arial" pitchFamily="34" charset="0"/>
              <a:buChar char="•"/>
            </a:pPr>
            <a:endParaRPr lang="en-US" sz="2800" b="1" dirty="0">
              <a:solidFill>
                <a:srgbClr val="C00000"/>
              </a:solidFill>
              <a:latin typeface="Arial" panose="020B0604020202020204" pitchFamily="34" charset="0"/>
              <a:cs typeface="Arial" panose="020B0604020202020204" pitchFamily="34" charset="0"/>
            </a:endParaRPr>
          </a:p>
          <a:p>
            <a:pPr marL="457200" indent="-457200" algn="l">
              <a:buFont typeface="Arial" pitchFamily="34" charset="0"/>
              <a:buChar char="•"/>
            </a:pPr>
            <a:r>
              <a:rPr lang="en-US" sz="2800" b="1" dirty="0">
                <a:solidFill>
                  <a:schemeClr val="tx1"/>
                </a:solidFill>
                <a:latin typeface="Arial" panose="020B0604020202020204" pitchFamily="34" charset="0"/>
                <a:cs typeface="Arial" panose="020B0604020202020204" pitchFamily="34" charset="0"/>
              </a:rPr>
              <a:t>Ratables</a:t>
            </a:r>
          </a:p>
          <a:p>
            <a:pPr marL="457200" indent="-457200" algn="l">
              <a:buFont typeface="Arial" pitchFamily="34" charset="0"/>
              <a:buChar char="•"/>
            </a:pPr>
            <a:endParaRPr lang="en-US" sz="2800" b="1" dirty="0">
              <a:solidFill>
                <a:srgbClr val="C00000"/>
              </a:solidFill>
              <a:latin typeface="Arial" panose="020B0604020202020204" pitchFamily="34" charset="0"/>
              <a:cs typeface="Arial" panose="020B0604020202020204" pitchFamily="34" charset="0"/>
            </a:endParaRPr>
          </a:p>
          <a:p>
            <a:pPr marL="457200" indent="-457200" algn="l">
              <a:buFont typeface="Arial" pitchFamily="34" charset="0"/>
              <a:buChar char="•"/>
            </a:pPr>
            <a:r>
              <a:rPr lang="en-US" sz="2800" b="1" dirty="0">
                <a:solidFill>
                  <a:schemeClr val="tx1"/>
                </a:solidFill>
                <a:latin typeface="Arial" panose="020B0604020202020204" pitchFamily="34" charset="0"/>
                <a:cs typeface="Arial" panose="020B0604020202020204" pitchFamily="34" charset="0"/>
              </a:rPr>
              <a:t>Increased Student Enrollment effect on Appropriations</a:t>
            </a:r>
          </a:p>
        </p:txBody>
      </p:sp>
    </p:spTree>
    <p:extLst>
      <p:ext uri="{BB962C8B-B14F-4D97-AF65-F5344CB8AC3E}">
        <p14:creationId xmlns:p14="http://schemas.microsoft.com/office/powerpoint/2010/main" val="5426499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365815" y="333353"/>
            <a:ext cx="8610600" cy="1515902"/>
          </a:xfrm>
          <a:noFill/>
          <a:ln>
            <a:noFill/>
          </a:ln>
        </p:spPr>
        <p:txBody>
          <a:bodyPr>
            <a:noAutofit/>
          </a:bodyPr>
          <a:lstStyle/>
          <a:p>
            <a:pPr algn="ctr"/>
            <a:r>
              <a:rPr lang="en-US" sz="3600" b="1" u="sng" dirty="0" smtClean="0">
                <a:solidFill>
                  <a:srgbClr val="C00000"/>
                </a:solidFill>
                <a:latin typeface="Arial" panose="020B0604020202020204" pitchFamily="34" charset="0"/>
                <a:cs typeface="Arial" panose="020B0604020202020204" pitchFamily="34" charset="0"/>
              </a:rPr>
              <a:t>School </a:t>
            </a:r>
            <a:r>
              <a:rPr lang="en-US" sz="3600" b="1" u="sng" dirty="0">
                <a:solidFill>
                  <a:srgbClr val="C00000"/>
                </a:solidFill>
                <a:latin typeface="Arial" panose="020B0604020202020204" pitchFamily="34" charset="0"/>
                <a:cs typeface="Arial" panose="020B0604020202020204" pitchFamily="34" charset="0"/>
              </a:rPr>
              <a:t>District </a:t>
            </a:r>
            <a:br>
              <a:rPr lang="en-US" sz="3600" b="1" u="sng" dirty="0">
                <a:solidFill>
                  <a:srgbClr val="C00000"/>
                </a:solidFill>
                <a:latin typeface="Arial" panose="020B0604020202020204" pitchFamily="34" charset="0"/>
                <a:cs typeface="Arial" panose="020B0604020202020204" pitchFamily="34" charset="0"/>
              </a:rPr>
            </a:br>
            <a:r>
              <a:rPr lang="en-US" sz="3600" b="1" dirty="0" smtClean="0">
                <a:solidFill>
                  <a:srgbClr val="C00000"/>
                </a:solidFill>
                <a:latin typeface="Arial" panose="020B0604020202020204" pitchFamily="34" charset="0"/>
                <a:cs typeface="Arial" panose="020B0604020202020204" pitchFamily="34" charset="0"/>
              </a:rPr>
              <a:t>   </a:t>
            </a:r>
            <a:r>
              <a:rPr lang="en-US" sz="3600" b="1" u="sng" dirty="0" smtClean="0">
                <a:solidFill>
                  <a:srgbClr val="C00000"/>
                </a:solidFill>
                <a:latin typeface="Arial" panose="020B0604020202020204" pitchFamily="34" charset="0"/>
                <a:cs typeface="Arial" panose="020B0604020202020204" pitchFamily="34" charset="0"/>
              </a:rPr>
              <a:t>Average </a:t>
            </a:r>
            <a:r>
              <a:rPr lang="en-US" sz="3600" b="1" u="sng" dirty="0">
                <a:solidFill>
                  <a:srgbClr val="C00000"/>
                </a:solidFill>
                <a:latin typeface="Arial" panose="020B0604020202020204" pitchFamily="34" charset="0"/>
                <a:cs typeface="Arial" panose="020B0604020202020204" pitchFamily="34" charset="0"/>
              </a:rPr>
              <a:t>Assessed Tax Levy Impact </a:t>
            </a:r>
          </a:p>
        </p:txBody>
      </p:sp>
      <p:pic>
        <p:nvPicPr>
          <p:cNvPr id="37" name="Picture 36"/>
          <p:cNvPicPr>
            <a:picLocks noChangeAspect="1"/>
          </p:cNvPicPr>
          <p:nvPr/>
        </p:nvPicPr>
        <p:blipFill rotWithShape="1">
          <a:blip r:embed="rId3" cstate="print">
            <a:extLst>
              <a:ext uri="{28A0092B-C50C-407E-A947-70E740481C1C}">
                <a14:useLocalDpi xmlns:a14="http://schemas.microsoft.com/office/drawing/2010/main" val="0"/>
              </a:ext>
            </a:extLst>
          </a:blip>
          <a:srcRect b="35751"/>
          <a:stretch/>
        </p:blipFill>
        <p:spPr>
          <a:xfrm>
            <a:off x="3960222" y="3193061"/>
            <a:ext cx="368958" cy="235940"/>
          </a:xfrm>
          <a:prstGeom prst="rect">
            <a:avLst/>
          </a:prstGeom>
        </p:spPr>
      </p:pic>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4578" y="2060640"/>
            <a:ext cx="368958" cy="367229"/>
          </a:xfrm>
          <a:prstGeom prst="rect">
            <a:avLst/>
          </a:prstGeom>
        </p:spPr>
      </p:pic>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0222" y="2808251"/>
            <a:ext cx="368958" cy="367229"/>
          </a:xfrm>
          <a:prstGeom prst="rect">
            <a:avLst/>
          </a:prstGeom>
        </p:spPr>
      </p:pic>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0222" y="2439816"/>
            <a:ext cx="368958" cy="367229"/>
          </a:xfrm>
          <a:prstGeom prst="rect">
            <a:avLst/>
          </a:prstGeom>
        </p:spPr>
      </p:pic>
      <p:sp>
        <p:nvSpPr>
          <p:cNvPr id="19" name="TextBox 18"/>
          <p:cNvSpPr txBox="1"/>
          <p:nvPr/>
        </p:nvSpPr>
        <p:spPr>
          <a:xfrm>
            <a:off x="2212488" y="1640714"/>
            <a:ext cx="3886200" cy="369332"/>
          </a:xfrm>
          <a:prstGeom prst="rect">
            <a:avLst/>
          </a:prstGeom>
          <a:noFill/>
        </p:spPr>
        <p:txBody>
          <a:bodyPr wrap="square" rtlCol="0">
            <a:spAutoFit/>
          </a:bodyPr>
          <a:lstStyle/>
          <a:p>
            <a:r>
              <a:rPr lang="en-US" dirty="0" smtClean="0"/>
              <a:t>2023/2024 School Tax </a:t>
            </a:r>
            <a:r>
              <a:rPr lang="en-US" dirty="0" smtClean="0"/>
              <a:t>Rate   </a:t>
            </a:r>
            <a:r>
              <a:rPr lang="en-US" dirty="0" smtClean="0"/>
              <a:t>1.20%</a:t>
            </a:r>
            <a:endParaRPr lang="en-US" dirty="0"/>
          </a:p>
        </p:txBody>
      </p:sp>
      <p:sp>
        <p:nvSpPr>
          <p:cNvPr id="43" name="TextBox 42"/>
          <p:cNvSpPr txBox="1"/>
          <p:nvPr/>
        </p:nvSpPr>
        <p:spPr>
          <a:xfrm>
            <a:off x="2245145" y="5106665"/>
            <a:ext cx="3886200" cy="369332"/>
          </a:xfrm>
          <a:prstGeom prst="rect">
            <a:avLst/>
          </a:prstGeom>
          <a:noFill/>
        </p:spPr>
        <p:txBody>
          <a:bodyPr wrap="square" rtlCol="0">
            <a:spAutoFit/>
          </a:bodyPr>
          <a:lstStyle/>
          <a:p>
            <a:r>
              <a:rPr lang="en-US" dirty="0" smtClean="0"/>
              <a:t>2024/2025 School </a:t>
            </a:r>
            <a:r>
              <a:rPr lang="en-US" smtClean="0"/>
              <a:t>Tax </a:t>
            </a:r>
            <a:r>
              <a:rPr lang="en-US" smtClean="0"/>
              <a:t>Rate  1.165</a:t>
            </a:r>
            <a:r>
              <a:rPr lang="en-US" dirty="0" smtClean="0"/>
              <a:t>%</a:t>
            </a:r>
            <a:endParaRPr lang="en-US" dirty="0"/>
          </a:p>
        </p:txBody>
      </p:sp>
      <p:cxnSp>
        <p:nvCxnSpPr>
          <p:cNvPr id="21" name="Straight Arrow Connector 20"/>
          <p:cNvCxnSpPr/>
          <p:nvPr/>
        </p:nvCxnSpPr>
        <p:spPr>
          <a:xfrm>
            <a:off x="4572000" y="2133600"/>
            <a:ext cx="0" cy="2819400"/>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62000" y="5638552"/>
            <a:ext cx="7239000" cy="646331"/>
          </a:xfrm>
          <a:prstGeom prst="rect">
            <a:avLst/>
          </a:prstGeom>
          <a:noFill/>
        </p:spPr>
        <p:txBody>
          <a:bodyPr wrap="square" rtlCol="0">
            <a:spAutoFit/>
          </a:bodyPr>
          <a:lstStyle/>
          <a:p>
            <a:pPr algn="ctr"/>
            <a:r>
              <a:rPr lang="en-US" dirty="0" smtClean="0"/>
              <a:t>The average assessed home of $418,501 will experience a 2024/2025 School Tax </a:t>
            </a:r>
            <a:r>
              <a:rPr lang="en-US" u="sng" dirty="0" smtClean="0"/>
              <a:t>decrease</a:t>
            </a:r>
            <a:r>
              <a:rPr lang="en-US" dirty="0" smtClean="0"/>
              <a:t> of approximately $140. </a:t>
            </a:r>
            <a:endParaRPr lang="en-US" dirty="0"/>
          </a:p>
        </p:txBody>
      </p:sp>
    </p:spTree>
    <p:extLst>
      <p:ext uri="{BB962C8B-B14F-4D97-AF65-F5344CB8AC3E}">
        <p14:creationId xmlns:p14="http://schemas.microsoft.com/office/powerpoint/2010/main" val="12459246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noGrp="1"/>
          </p:cNvSpPr>
          <p:nvPr>
            <p:ph type="title"/>
          </p:nvPr>
        </p:nvSpPr>
        <p:spPr>
          <a:xfrm>
            <a:off x="1143000" y="624245"/>
            <a:ext cx="7704667" cy="1754326"/>
          </a:xfrm>
          <a:prstGeom prst="rect">
            <a:avLst/>
          </a:prstGeom>
          <a:noFill/>
        </p:spPr>
        <p:txBody>
          <a:bodyPr wrap="square" rtlCol="0">
            <a:spAutoFit/>
          </a:bodyPr>
          <a:lstStyle/>
          <a:p>
            <a:r>
              <a:rPr lang="en-US" sz="3600" b="1" dirty="0" smtClean="0">
                <a:solidFill>
                  <a:srgbClr val="C00000"/>
                </a:solidFill>
                <a:latin typeface="Arial" panose="020B0604020202020204" pitchFamily="34" charset="0"/>
                <a:cs typeface="Arial" panose="020B0604020202020204" pitchFamily="34" charset="0"/>
              </a:rPr>
              <a:t> Thank </a:t>
            </a:r>
            <a:r>
              <a:rPr lang="en-US" sz="3600" b="1" dirty="0">
                <a:solidFill>
                  <a:srgbClr val="C00000"/>
                </a:solidFill>
                <a:latin typeface="Arial" panose="020B0604020202020204" pitchFamily="34" charset="0"/>
                <a:cs typeface="Arial" panose="020B0604020202020204" pitchFamily="34" charset="0"/>
              </a:rPr>
              <a:t>You To All Who Contributed </a:t>
            </a:r>
          </a:p>
          <a:p>
            <a:r>
              <a:rPr lang="en-US" sz="3600" b="1" dirty="0">
                <a:solidFill>
                  <a:srgbClr val="C00000"/>
                </a:solidFill>
                <a:latin typeface="Arial" panose="020B0604020202020204" pitchFamily="34" charset="0"/>
                <a:cs typeface="Arial" panose="020B0604020202020204" pitchFamily="34" charset="0"/>
              </a:rPr>
              <a:t>To Developing This Budget</a:t>
            </a:r>
          </a:p>
        </p:txBody>
      </p:sp>
      <p:pic>
        <p:nvPicPr>
          <p:cNvPr id="5" name="Picture 4" descr="A picture containing room&#10;&#10;Description automatically generated">
            <a:extLst>
              <a:ext uri="{FF2B5EF4-FFF2-40B4-BE49-F238E27FC236}">
                <a16:creationId xmlns:a16="http://schemas.microsoft.com/office/drawing/2014/main" id="{30DDDC1B-820A-4A10-80B5-F6A0F18BE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514600"/>
            <a:ext cx="7210425" cy="3774346"/>
          </a:xfrm>
          <a:prstGeom prst="rect">
            <a:avLst/>
          </a:prstGeom>
        </p:spPr>
      </p:pic>
    </p:spTree>
    <p:extLst>
      <p:ext uri="{BB962C8B-B14F-4D97-AF65-F5344CB8AC3E}">
        <p14:creationId xmlns:p14="http://schemas.microsoft.com/office/powerpoint/2010/main" val="2624503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Custom 3">
      <a:dk1>
        <a:sysClr val="windowText" lastClr="000000"/>
      </a:dk1>
      <a:lt1>
        <a:sysClr val="window" lastClr="FFFFFF"/>
      </a:lt1>
      <a:dk2>
        <a:srgbClr val="000000"/>
      </a:dk2>
      <a:lt2>
        <a:srgbClr val="F8F8F8"/>
      </a:lt2>
      <a:accent1>
        <a:srgbClr val="DDDDDD"/>
      </a:accent1>
      <a:accent2>
        <a:srgbClr val="B2B2B2"/>
      </a:accent2>
      <a:accent3>
        <a:srgbClr val="B2B2B2"/>
      </a:accent3>
      <a:accent4>
        <a:srgbClr val="B2B2B2"/>
      </a:accent4>
      <a:accent5>
        <a:srgbClr val="B2B2B2"/>
      </a:accent5>
      <a:accent6>
        <a:srgbClr val="B2B2B2"/>
      </a:accent6>
      <a:hlink>
        <a:srgbClr val="B2B2B2"/>
      </a:hlink>
      <a:folHlink>
        <a:srgbClr val="91919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3A6AB39CC0F4044B8B08A30CF0DFEBA" ma:contentTypeVersion="13" ma:contentTypeDescription="Create a new document." ma:contentTypeScope="" ma:versionID="5c98f7bda28f336656efe828759636a1">
  <xsd:schema xmlns:xsd="http://www.w3.org/2001/XMLSchema" xmlns:xs="http://www.w3.org/2001/XMLSchema" xmlns:p="http://schemas.microsoft.com/office/2006/metadata/properties" xmlns:ns3="37386455-c281-4518-aa52-df604f238adb" xmlns:ns4="c1b8d138-6f1f-4dd1-bc3f-78852ee27e56" targetNamespace="http://schemas.microsoft.com/office/2006/metadata/properties" ma:root="true" ma:fieldsID="302a03b8346204dda9784df058b297d3" ns3:_="" ns4:_="">
    <xsd:import namespace="37386455-c281-4518-aa52-df604f238adb"/>
    <xsd:import namespace="c1b8d138-6f1f-4dd1-bc3f-78852ee27e5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386455-c281-4518-aa52-df604f238a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b8d138-6f1f-4dd1-bc3f-78852ee27e5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65880-D2C5-4E2F-84F8-62904807344E}">
  <ds:schemaRefs>
    <ds:schemaRef ds:uri="http://schemas.microsoft.com/office/2006/metadata/properties"/>
    <ds:schemaRef ds:uri="http://purl.org/dc/terms/"/>
    <ds:schemaRef ds:uri="http://purl.org/dc/elements/1.1/"/>
    <ds:schemaRef ds:uri="c1b8d138-6f1f-4dd1-bc3f-78852ee27e56"/>
    <ds:schemaRef ds:uri="37386455-c281-4518-aa52-df604f238adb"/>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0F5C965-22DA-4B0C-9C0E-0FAA8827ED49}">
  <ds:schemaRefs>
    <ds:schemaRef ds:uri="http://schemas.microsoft.com/sharepoint/v3/contenttype/forms"/>
  </ds:schemaRefs>
</ds:datastoreItem>
</file>

<file path=customXml/itemProps3.xml><?xml version="1.0" encoding="utf-8"?>
<ds:datastoreItem xmlns:ds="http://schemas.openxmlformats.org/officeDocument/2006/customXml" ds:itemID="{A98C8A55-137E-4612-AD7C-F108531BF7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386455-c281-4518-aa52-df604f238adb"/>
    <ds:schemaRef ds:uri="c1b8d138-6f1f-4dd1-bc3f-78852ee27e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13284</TotalTime>
  <Words>1713</Words>
  <Application>Microsoft Office PowerPoint</Application>
  <PresentationFormat>On-screen Show (4:3)</PresentationFormat>
  <Paragraphs>292</Paragraphs>
  <Slides>29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Adobe Myungjo Std M</vt:lpstr>
      <vt:lpstr>Arial</vt:lpstr>
      <vt:lpstr>Calibri</vt:lpstr>
      <vt:lpstr>Times New Roman</vt:lpstr>
      <vt:lpstr>Trebuchet MS</vt:lpstr>
      <vt:lpstr>Wingdings</vt:lpstr>
      <vt:lpstr>Wingdings 3</vt:lpstr>
      <vt:lpstr>Facet</vt:lpstr>
      <vt:lpstr>BOUND BROOK SCHOOL DISTRICT 2024-2025 BUDGET PRESENTATION</vt:lpstr>
      <vt:lpstr>Members of the Board of Education</vt:lpstr>
      <vt:lpstr>    Operations Committee</vt:lpstr>
      <vt:lpstr>     Mission Statement</vt:lpstr>
      <vt:lpstr>   Vision Statement</vt:lpstr>
      <vt:lpstr>    Board Goals</vt:lpstr>
      <vt:lpstr>District Goals</vt:lpstr>
      <vt:lpstr>Executive Summary</vt:lpstr>
      <vt:lpstr>Executive Summary- Continued Under-Adequacy Status Improvement. </vt:lpstr>
      <vt:lpstr>What Is The Budget Creation Timeline?</vt:lpstr>
      <vt:lpstr>Where Does The Money Come From ? 23/24</vt:lpstr>
      <vt:lpstr>  Dollars and Cents</vt:lpstr>
      <vt:lpstr>   General Fund Tax Levy </vt:lpstr>
      <vt:lpstr>PowerPoint Presentation</vt:lpstr>
      <vt:lpstr>Key Facts On State Aid </vt:lpstr>
      <vt:lpstr>  General Fund State Aid</vt:lpstr>
      <vt:lpstr>Where Does The Money Go?</vt:lpstr>
      <vt:lpstr>    Appropriations Detail</vt:lpstr>
      <vt:lpstr>Budget Appropriations Considerations</vt:lpstr>
      <vt:lpstr>What Programs Are In This Budget?</vt:lpstr>
      <vt:lpstr>What Programs Are In This Budget?</vt:lpstr>
      <vt:lpstr>What Programs Are In This Budget?</vt:lpstr>
      <vt:lpstr>PowerPoint Presentation</vt:lpstr>
      <vt:lpstr>What Is Included In This Budget</vt:lpstr>
      <vt:lpstr>PowerPoint Presentation</vt:lpstr>
      <vt:lpstr>Cost Savings From Shared Services</vt:lpstr>
      <vt:lpstr> What factors influence the tax rate?</vt:lpstr>
      <vt:lpstr>School District     Average Assessed Tax Levy Impact </vt:lpstr>
      <vt:lpstr> Thank You To All Who Contributed  To Developing This Budget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Tagliaferro</dc:creator>
  <cp:lastModifiedBy>Mike Gorski</cp:lastModifiedBy>
  <cp:revision>1042</cp:revision>
  <cp:lastPrinted>2024-03-08T16:02:02Z</cp:lastPrinted>
  <dcterms:created xsi:type="dcterms:W3CDTF">2014-02-26T13:34:47Z</dcterms:created>
  <dcterms:modified xsi:type="dcterms:W3CDTF">2024-03-13T19:04:36Z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0x010100A3A6AB39CC0F4044B8B08A30CF0DFEBA</vt:lpwstr>
  </property>
</Properties>
</file>