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302" r:id="rId14"/>
    <p:sldId id="304" r:id="rId15"/>
    <p:sldId id="271" r:id="rId16"/>
    <p:sldId id="272" r:id="rId17"/>
    <p:sldId id="273" r:id="rId18"/>
    <p:sldId id="274" r:id="rId19"/>
    <p:sldId id="275" r:id="rId20"/>
    <p:sldId id="303" r:id="rId21"/>
    <p:sldId id="30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30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2" d="100"/>
          <a:sy n="72" d="100"/>
        </p:scale>
        <p:origin x="-787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4800DAB-EC41-474F-812B-4BC3E3EFDC50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5CA1276-2DDC-4F7E-8BB0-9A5B90EC10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2015 Year End Celebration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Berlin Sans FB Demi" panose="020E0802020502020306" pitchFamily="34" charset="0"/>
              </a:rPr>
              <a:t>Thank you for another successful year in the INDIAN NATION!</a:t>
            </a:r>
            <a:endParaRPr lang="en-US" sz="2400" dirty="0">
              <a:latin typeface="Berlin Sans FB Demi" panose="020E0802020502020306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0229"/>
            <a:ext cx="3036038" cy="19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8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133600"/>
            <a:ext cx="5151600" cy="4114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6892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britton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9871">
            <a:off x="304801" y="583424"/>
            <a:ext cx="4064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566898"/>
            <a:ext cx="4629150" cy="4838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5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69" y="1981200"/>
            <a:ext cx="3007613" cy="264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4108">
            <a:off x="557921" y="758168"/>
            <a:ext cx="2956939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459">
            <a:off x="5847794" y="2321913"/>
            <a:ext cx="302895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49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059180"/>
            <a:ext cx="6614160" cy="4960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116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28"/>
            <a:ext cx="5689600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2234045"/>
            <a:ext cx="5994400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038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Albritton</a:t>
            </a:r>
            <a:r>
              <a:rPr lang="en-US" sz="2200" b="1" dirty="0" smtClean="0">
                <a:solidFill>
                  <a:schemeClr val="bg1"/>
                </a:solidFill>
              </a:rPr>
              <a:t>, 26 years 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8200"/>
            <a:ext cx="5486400" cy="4247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38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Diane Allen, 22 Years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90600"/>
            <a:ext cx="1645920" cy="2057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4" y="3200400"/>
            <a:ext cx="5019676" cy="25098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3949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3607436" cy="1423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07394"/>
            <a:ext cx="3237634" cy="4047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Diane Allen, 22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5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Janet </a:t>
            </a:r>
            <a:r>
              <a:rPr lang="en-US" sz="2200" b="1" dirty="0" err="1" smtClean="0">
                <a:solidFill>
                  <a:schemeClr val="bg1"/>
                </a:solidFill>
              </a:rPr>
              <a:t>Boehmer</a:t>
            </a:r>
            <a:r>
              <a:rPr lang="en-US" sz="2200" b="1" dirty="0" smtClean="0">
                <a:solidFill>
                  <a:schemeClr val="bg1"/>
                </a:solidFill>
              </a:rPr>
              <a:t>, 19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50743"/>
            <a:ext cx="1828800" cy="55214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9" y="2057400"/>
            <a:ext cx="3195769" cy="2819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389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Patty Comer, 30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52500"/>
            <a:ext cx="4053840" cy="5067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6732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57250"/>
            <a:ext cx="4114800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86200" y="144959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bg1"/>
                </a:solidFill>
              </a:rPr>
              <a:t>Donna Joachim, 18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98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44959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bg1"/>
                </a:solidFill>
              </a:rPr>
              <a:t>Donna Joachim, 18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010">
            <a:off x="685800" y="933509"/>
            <a:ext cx="3754876" cy="2509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19400"/>
            <a:ext cx="2613660" cy="3267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057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44959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bg1"/>
                </a:solidFill>
              </a:rPr>
              <a:t>Donna Joachim, 18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4" y="679739"/>
            <a:ext cx="2248766" cy="3008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656362"/>
            <a:ext cx="3052814" cy="3352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654015"/>
            <a:ext cx="2595111" cy="2724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551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William Leach, 20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93" y="1201016"/>
            <a:ext cx="3847407" cy="4809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9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William Leach, 20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8399079" cy="51841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205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William Leach, 20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5" y="1066800"/>
            <a:ext cx="7780935" cy="51734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6863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Marilyn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47750"/>
            <a:ext cx="40386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1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Marilyn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6497"/>
            <a:ext cx="4071192" cy="30533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5380">
            <a:off x="4549665" y="1253593"/>
            <a:ext cx="3657600" cy="4876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3935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Marilyn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856">
            <a:off x="700563" y="534742"/>
            <a:ext cx="382905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943">
            <a:off x="4574745" y="1161830"/>
            <a:ext cx="382905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5574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Marilyn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838200"/>
            <a:ext cx="4126445" cy="55019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5913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Bill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52500"/>
            <a:ext cx="4053840" cy="50673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1603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Bill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4310">
            <a:off x="634810" y="337351"/>
            <a:ext cx="2556976" cy="2611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23645"/>
            <a:ext cx="2293520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2135">
            <a:off x="4966065" y="3774338"/>
            <a:ext cx="3754876" cy="2509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24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Bill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919654"/>
            <a:ext cx="4096351" cy="529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Bill Lee,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68145"/>
            <a:ext cx="4332000" cy="28956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667000"/>
            <a:ext cx="2926080" cy="36576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8903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143000"/>
            <a:ext cx="3718560" cy="4648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389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332">
            <a:off x="419001" y="403479"/>
            <a:ext cx="3343275" cy="24986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133600"/>
            <a:ext cx="2096503" cy="24288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05491"/>
            <a:ext cx="3640876" cy="24336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7106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860322"/>
            <a:ext cx="3367238" cy="5159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2985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91874"/>
            <a:ext cx="2214747" cy="33134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686" y="2752723"/>
            <a:ext cx="2740114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267200"/>
            <a:ext cx="2736000" cy="1828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415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399"/>
            <a:ext cx="2998636" cy="20043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5" y="3886199"/>
            <a:ext cx="2964001" cy="19812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377" y="1200090"/>
            <a:ext cx="3141223" cy="20996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86200"/>
            <a:ext cx="2964001" cy="19812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6548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44" y="685800"/>
            <a:ext cx="2981456" cy="1992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884" y="2088573"/>
            <a:ext cx="2272916" cy="34004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962400"/>
            <a:ext cx="3291034" cy="24596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8069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Pamela Manners, 28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02732"/>
            <a:ext cx="3551456" cy="23738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02732"/>
            <a:ext cx="3551456" cy="23738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578" y="3657600"/>
            <a:ext cx="3534000" cy="2362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57600"/>
            <a:ext cx="3534000" cy="2362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2040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chemeClr val="bg1"/>
                </a:solidFill>
              </a:rPr>
              <a:t>Terese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Nicovich</a:t>
            </a:r>
            <a:r>
              <a:rPr lang="en-US" sz="2000" b="1" dirty="0" smtClean="0">
                <a:solidFill>
                  <a:schemeClr val="bg1"/>
                </a:solidFill>
              </a:rPr>
              <a:t>, 26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38" y="902732"/>
            <a:ext cx="3097335" cy="52716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2515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chemeClr val="bg1"/>
                </a:solidFill>
              </a:rPr>
              <a:t>Terese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Nicovich</a:t>
            </a:r>
            <a:r>
              <a:rPr lang="en-US" sz="2000" b="1" dirty="0" smtClean="0">
                <a:solidFill>
                  <a:schemeClr val="bg1"/>
                </a:solidFill>
              </a:rPr>
              <a:t>, 26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5800"/>
            <a:ext cx="447040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3657600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665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chemeClr val="bg1"/>
                </a:solidFill>
              </a:rPr>
              <a:t>Terese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Nicovich</a:t>
            </a:r>
            <a:r>
              <a:rPr lang="en-US" sz="2000" b="1" dirty="0" smtClean="0">
                <a:solidFill>
                  <a:schemeClr val="bg1"/>
                </a:solidFill>
              </a:rPr>
              <a:t>, 26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6232">
            <a:off x="762000" y="685800"/>
            <a:ext cx="4149740" cy="35930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19200"/>
            <a:ext cx="394335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4940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Mary </a:t>
            </a:r>
            <a:r>
              <a:rPr lang="en-US" sz="1900" b="1" dirty="0" err="1" smtClean="0">
                <a:solidFill>
                  <a:schemeClr val="bg1"/>
                </a:solidFill>
              </a:rPr>
              <a:t>Ireson</a:t>
            </a:r>
            <a:r>
              <a:rPr lang="en-US" sz="1900" b="1" dirty="0" smtClean="0">
                <a:solidFill>
                  <a:schemeClr val="bg1"/>
                </a:solidFill>
              </a:rPr>
              <a:t> Pringle, 35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7823200" cy="44005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979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Mary </a:t>
            </a:r>
            <a:r>
              <a:rPr lang="en-US" sz="1900" b="1" dirty="0" err="1" smtClean="0">
                <a:solidFill>
                  <a:schemeClr val="bg1"/>
                </a:solidFill>
              </a:rPr>
              <a:t>Ireson</a:t>
            </a:r>
            <a:r>
              <a:rPr lang="en-US" sz="1900" b="1" dirty="0" smtClean="0">
                <a:solidFill>
                  <a:schemeClr val="bg1"/>
                </a:solidFill>
              </a:rPr>
              <a:t> Pringle, 35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0021">
            <a:off x="364067" y="1173698"/>
            <a:ext cx="5655733" cy="3181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8519">
            <a:off x="5608926" y="1219200"/>
            <a:ext cx="3000375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954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Mary </a:t>
            </a:r>
            <a:r>
              <a:rPr lang="en-US" sz="1900" b="1" dirty="0" err="1" smtClean="0">
                <a:solidFill>
                  <a:schemeClr val="bg1"/>
                </a:solidFill>
              </a:rPr>
              <a:t>Ireson</a:t>
            </a:r>
            <a:r>
              <a:rPr lang="en-US" sz="1900" b="1" dirty="0" smtClean="0">
                <a:solidFill>
                  <a:schemeClr val="bg1"/>
                </a:solidFill>
              </a:rPr>
              <a:t> Pringle, 35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861">
            <a:off x="808542" y="276423"/>
            <a:ext cx="2614613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06" y="2849805"/>
            <a:ext cx="65024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016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Paula Rutland, 22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66800"/>
            <a:ext cx="390144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28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Paula Rutland, 22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118">
            <a:off x="609600" y="909048"/>
            <a:ext cx="4978400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1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28" y="3048000"/>
            <a:ext cx="5136181" cy="3370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3647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chemeClr val="bg1"/>
                </a:solidFill>
              </a:rPr>
              <a:t>Paula Rutland, 22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914400"/>
            <a:ext cx="4114800" cy="5486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1709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Marianne Sherman, 16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71525"/>
            <a:ext cx="5029200" cy="5314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6482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Marianne Sherman, 16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6936">
            <a:off x="621137" y="269732"/>
            <a:ext cx="3676707" cy="49022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590800"/>
            <a:ext cx="5323930" cy="37766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3030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900" b="1" dirty="0" smtClean="0">
                <a:solidFill>
                  <a:schemeClr val="bg1"/>
                </a:solidFill>
              </a:rPr>
              <a:t>Marianne Sherman, 16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6841">
            <a:off x="399047" y="932884"/>
            <a:ext cx="5002964" cy="3581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169" y="3429000"/>
            <a:ext cx="4922849" cy="3207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4171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64068"/>
            <a:ext cx="4267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</a:rPr>
              <a:t>Cynthia White, 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47750"/>
            <a:ext cx="3916680" cy="48958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691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485">
            <a:off x="315926" y="663824"/>
            <a:ext cx="5545851" cy="3905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35541"/>
            <a:ext cx="6172200" cy="2717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886200" y="164068"/>
            <a:ext cx="4267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</a:rPr>
              <a:t>Cynthia White, 8 Years</a:t>
            </a:r>
          </a:p>
          <a:p>
            <a:pPr algn="r"/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1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biloxi">
      <a:dk1>
        <a:srgbClr val="FF0000"/>
      </a:dk1>
      <a:lt1>
        <a:sysClr val="window" lastClr="FFFFFF"/>
      </a:lt1>
      <a:dk2>
        <a:srgbClr val="000000"/>
      </a:dk2>
      <a:lt2>
        <a:srgbClr val="EEECE1"/>
      </a:lt2>
      <a:accent1>
        <a:srgbClr val="EEECE1"/>
      </a:accent1>
      <a:accent2>
        <a:srgbClr val="7F7F7F"/>
      </a:accent2>
      <a:accent3>
        <a:srgbClr val="3F3F3F"/>
      </a:accent3>
      <a:accent4>
        <a:srgbClr val="262626"/>
      </a:accent4>
      <a:accent5>
        <a:srgbClr val="A5A5A5"/>
      </a:accent5>
      <a:accent6>
        <a:srgbClr val="BFBFBF"/>
      </a:accent6>
      <a:hlink>
        <a:srgbClr val="A5A5A5"/>
      </a:hlink>
      <a:folHlink>
        <a:srgbClr val="26262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374</TotalTime>
  <Words>243</Words>
  <Application>Microsoft Office PowerPoint</Application>
  <PresentationFormat>On-screen Show (4:3)</PresentationFormat>
  <Paragraphs>47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Austin</vt:lpstr>
      <vt:lpstr>2015 Year End Celebration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Biloxi Public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 End of Year Celebration</dc:title>
  <dc:creator>Jennifer Pyron</dc:creator>
  <cp:lastModifiedBy>Jeff Campbell</cp:lastModifiedBy>
  <cp:revision>31</cp:revision>
  <dcterms:created xsi:type="dcterms:W3CDTF">2015-05-19T18:37:19Z</dcterms:created>
  <dcterms:modified xsi:type="dcterms:W3CDTF">2015-05-26T14:21:16Z</dcterms:modified>
</cp:coreProperties>
</file>