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4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70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1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3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4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3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65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1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31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3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3444E-2290-42F3-A371-2F3F3D6AC545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B7508-8F95-4A08-A994-644B6E1F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2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72" y="0"/>
            <a:ext cx="11616743" cy="695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75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virginia butler</dc:creator>
  <cp:lastModifiedBy>virginia butler</cp:lastModifiedBy>
  <cp:revision>4</cp:revision>
  <dcterms:created xsi:type="dcterms:W3CDTF">2015-11-05T10:59:54Z</dcterms:created>
  <dcterms:modified xsi:type="dcterms:W3CDTF">2015-11-05T11:02:48Z</dcterms:modified>
</cp:coreProperties>
</file>