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321" r:id="rId2"/>
  </p:sldIdLst>
  <p:sldSz cx="6858000" cy="9144000" type="screen4x3"/>
  <p:notesSz cx="7010400" cy="9296400"/>
  <p:embeddedFontLst>
    <p:embeddedFont>
      <p:font typeface="Calibri Light" panose="020F0302020204030204" pitchFamily="34" charset="0"/>
      <p:regular r:id="rId3"/>
      <p:italic r:id="rId4"/>
    </p:embeddedFont>
    <p:embeddedFont>
      <p:font typeface="KBScaredStraight" panose="020B0604020202020204" charset="0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58" d="100"/>
          <a:sy n="58" d="100"/>
        </p:scale>
        <p:origin x="23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0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16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28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18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279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64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27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18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30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87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C36DE-1C91-4BF0-A135-1464FA1865B9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2AE7B-3335-43C6-8F15-917A0DC7A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3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hool attendance soars to 96 percent | Natchitoches Times">
            <a:extLst>
              <a:ext uri="{FF2B5EF4-FFF2-40B4-BE49-F238E27FC236}">
                <a16:creationId xmlns:a16="http://schemas.microsoft.com/office/drawing/2014/main" id="{4AC6912A-231E-4017-B4E8-9EBAE4948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21" y="160867"/>
            <a:ext cx="1442144" cy="13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855DBD-F900-447A-AA3A-CD1BCBE30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229662"/>
            <a:ext cx="5915025" cy="40428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Attendance and Tardies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8E754-1FEA-40BC-AE0C-583C8FA6F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006" y="586849"/>
            <a:ext cx="2901255" cy="40428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Excessive Tardies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4A4CDD-AA95-4A9C-A3DC-5E3F48374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61" y="991128"/>
            <a:ext cx="3212902" cy="2731481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Tardies equal missed learning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Can interrupt individual learning and other students’ learning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Can impact the student’s behavior, self esteem, and school success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Disrupts morning routine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ea typeface="KBScaredStraight" panose="020B0604020202020204" charset="0"/>
                <a:cs typeface="Arial" panose="020B0604020202020204" pitchFamily="34" charset="0"/>
              </a:rPr>
              <a:t>Impacts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 important time for building classroom community &amp; socialization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ea typeface="KBScaredStraight" panose="020B0604020202020204" charset="0"/>
                <a:cs typeface="Arial" panose="020B0604020202020204" pitchFamily="34" charset="0"/>
              </a:rPr>
              <a:t>Some may miss interventions or special services that are scheduled first thing in the morning</a:t>
            </a:r>
            <a:endParaRPr lang="en-US" sz="1400" b="0" dirty="0">
              <a:effectLst/>
              <a:ea typeface="KBScaredStraight" panose="020B060402020202020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424C89-46F5-4DE0-BE2C-674DFF953E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1383244"/>
            <a:ext cx="2915543" cy="561974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We are here to help. Reach out if…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C9A100-4436-41BF-B8F0-67CC20F71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1883833"/>
            <a:ext cx="2915543" cy="2588077"/>
          </a:xfrm>
        </p:spPr>
        <p:txBody>
          <a:bodyPr>
            <a:normAutofit fontScale="55000" lnSpcReduction="20000"/>
          </a:bodyPr>
          <a:lstStyle/>
          <a:p>
            <a:pPr marL="223838" indent="-223838"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Your child has severe separation anxiety, and you’re worried that he/she may miss too much school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Your child has a major chronic health issue or COVID related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Your child misses more than 2 consecutive absences 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Your child experiences the loss of an immediate family member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There’s a crisis that affects attendance such as homelessness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prstClr val="black"/>
                </a:solidFill>
                <a:latin typeface="Arial" panose="020B0604020202020204" pitchFamily="34" charset="0"/>
                <a:ea typeface="KBScaredStraight" panose="02000603000000000000" pitchFamily="2" charset="0"/>
                <a:cs typeface="Arial" panose="020B0604020202020204" pitchFamily="34" charset="0"/>
              </a:rPr>
              <a:t>Call or email the Records Clerk or School Social Worker</a:t>
            </a:r>
            <a:endParaRPr lang="en-US" sz="2300" dirty="0">
              <a:latin typeface="Arial" panose="020B0604020202020204" pitchFamily="34" charset="0"/>
              <a:ea typeface="KBScaredStraight" panose="020B0604020202020204" charset="0"/>
              <a:cs typeface="Arial" panose="020B0604020202020204" pitchFamily="34" charset="0"/>
            </a:endParaRPr>
          </a:p>
        </p:txBody>
      </p:sp>
      <p:pic>
        <p:nvPicPr>
          <p:cNvPr id="8" name="Picture 7" descr="GCPS Secondary Attendance Brochure 17.18">
            <a:extLst>
              <a:ext uri="{FF2B5EF4-FFF2-40B4-BE49-F238E27FC236}">
                <a16:creationId xmlns:a16="http://schemas.microsoft.com/office/drawing/2014/main" id="{32122612-0192-4FFB-9FF9-BDE9BB99F87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61" y="3722610"/>
            <a:ext cx="2616100" cy="286781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7277D3E-07D8-4D63-995D-B4F57D9A018A}"/>
              </a:ext>
            </a:extLst>
          </p:cNvPr>
          <p:cNvSpPr/>
          <p:nvPr/>
        </p:nvSpPr>
        <p:spPr>
          <a:xfrm>
            <a:off x="3040261" y="4270830"/>
            <a:ext cx="3181945" cy="25266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When attendance becomes a problem…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3  absences: Parental 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5 absences: Must have a meeting in person with the Principal/Assistant, or School Social Worker. Reported to State Attendance Office.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10 or more: Intervention put in place, formal meeting required, and report made to Child Protective Services (CPS).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12 unexcused absences or more: student will receive a 50/F in applicable classes.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9FD6F-B711-403A-A61A-C1A4CEAECDD7}"/>
              </a:ext>
            </a:extLst>
          </p:cNvPr>
          <p:cNvSpPr/>
          <p:nvPr/>
        </p:nvSpPr>
        <p:spPr>
          <a:xfrm>
            <a:off x="258961" y="6797522"/>
            <a:ext cx="6340078" cy="189521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Absences</a:t>
            </a:r>
          </a:p>
          <a:p>
            <a:pPr algn="ctr"/>
            <a:r>
              <a:rPr lang="en-US" sz="1800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Parent Written Notes will only excuse 6 absences per academic year (3 parent notes per </a:t>
            </a:r>
            <a:r>
              <a:rPr lang="en-US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semester</a:t>
            </a:r>
            <a:r>
              <a:rPr lang="en-US" sz="1800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) Documentation must be turned in within 5 school days of the absence.</a:t>
            </a:r>
          </a:p>
          <a:p>
            <a:pPr algn="ctr"/>
            <a:r>
              <a:rPr lang="en-US" sz="1800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***Please include the student’s full name, teacher, the reason, date, and parent/guardian name*** </a:t>
            </a:r>
          </a:p>
          <a:p>
            <a:pPr algn="ctr"/>
            <a:r>
              <a:rPr lang="en-US" sz="1800" dirty="0">
                <a:solidFill>
                  <a:prstClr val="black"/>
                </a:solidFill>
                <a:latin typeface="KBScaredStraight" panose="02000603000000000000" pitchFamily="2" charset="0"/>
                <a:ea typeface="KBScaredStraight" panose="02000603000000000000" pitchFamily="2" charset="0"/>
              </a:rPr>
              <a:t>Turn in excuses to the office or in your child’s folder</a:t>
            </a:r>
            <a:endParaRPr lang="en-US" sz="1800" dirty="0"/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361F64-26D9-4E8F-A292-4AACEF15928E}"/>
              </a:ext>
            </a:extLst>
          </p:cNvPr>
          <p:cNvSpPr/>
          <p:nvPr/>
        </p:nvSpPr>
        <p:spPr>
          <a:xfrm>
            <a:off x="139006" y="118753"/>
            <a:ext cx="6558677" cy="90252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01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2499</TotalTime>
  <Words>267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Wingdings</vt:lpstr>
      <vt:lpstr>Calibri Light</vt:lpstr>
      <vt:lpstr>KBScaredStraight</vt:lpstr>
      <vt:lpstr>Calibri</vt:lpstr>
      <vt:lpstr>Office Theme</vt:lpstr>
      <vt:lpstr>Attendance and Tardies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Erika Patterson</dc:creator>
  <cp:lastModifiedBy>Laura Keenan</cp:lastModifiedBy>
  <cp:revision>32</cp:revision>
  <cp:lastPrinted>2022-08-05T16:16:06Z</cp:lastPrinted>
  <dcterms:created xsi:type="dcterms:W3CDTF">2017-08-15T12:59:00Z</dcterms:created>
  <dcterms:modified xsi:type="dcterms:W3CDTF">2022-09-23T18:08:07Z</dcterms:modified>
</cp:coreProperties>
</file>