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321" r:id="rId2"/>
    <p:sldId id="322" r:id="rId3"/>
  </p:sldIdLst>
  <p:sldSz cx="6858000" cy="9144000" type="screen4x3"/>
  <p:notesSz cx="7010400" cy="9296400"/>
  <p:embeddedFontLst>
    <p:embeddedFont>
      <p:font typeface="Calibri Light" panose="020F0302020204030204" pitchFamily="34" charset="0"/>
      <p:regular r:id="rId4"/>
      <p:italic r:id="rId5"/>
    </p:embeddedFont>
    <p:embeddedFont>
      <p:font typeface="KBScaredStraight" panose="020B0604020202020204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58" d="100"/>
          <a:sy n="58" d="100"/>
        </p:scale>
        <p:origin x="23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0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1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2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1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7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4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27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18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3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7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"/>
              <a:t>Haga clic para editar el estilo del título maestro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"/>
              <a:t>Editar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3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hool attendance soars to 96 percent | Natchitoches Times">
            <a:extLst>
              <a:ext uri="{FF2B5EF4-FFF2-40B4-BE49-F238E27FC236}">
                <a16:creationId xmlns:a16="http://schemas.microsoft.com/office/drawing/2014/main" id="{4AC6912A-231E-4017-B4E8-9EBAE4948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21" y="160867"/>
            <a:ext cx="1442144" cy="13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855DBD-F900-447A-AA3A-CD1BCBE30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229662"/>
            <a:ext cx="5915025" cy="404280"/>
          </a:xfrm>
        </p:spPr>
        <p:txBody>
          <a:bodyPr>
            <a:normAutofit fontScale="90000"/>
          </a:bodyPr>
          <a:lstStyle/>
          <a:p>
            <a:pPr algn="ctr"/>
            <a:r>
              <a:rPr lang="es" dirty="0"/>
              <a:t>Asistencia y Tardanzas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8E754-1FEA-40BC-AE0C-583C8FA6F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06" y="586849"/>
            <a:ext cx="2901255" cy="404280"/>
          </a:xfrm>
        </p:spPr>
        <p:txBody>
          <a:bodyPr>
            <a:normAutofit/>
          </a:bodyPr>
          <a:lstStyle/>
          <a:p>
            <a:pPr algn="ctr"/>
            <a:r>
              <a:rPr lang="es" dirty="0"/>
              <a:t>tardanzas excesivas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A4CDD-AA95-4A9C-A3DC-5E3F48374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61" y="991128"/>
            <a:ext cx="3212902" cy="2731481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Tardanzas equivalen a aprendizaje perdido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Puede interrumpir el aprendizaje individual y el aprendizaje de otros estudiantes.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Puede afectar el comportamiento, la autoestima y el éxito escolar del estudiante.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Interrumpe la rutina de la mañana.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dirty="0">
                <a:solidFill>
                  <a:srgbClr val="000000"/>
                </a:solidFill>
                <a:ea typeface="KBScaredStraight" panose="020B0604020202020204" charset="0"/>
                <a:cs typeface="Arial" panose="020B0604020202020204" pitchFamily="34" charset="0"/>
              </a:rPr>
              <a:t>Impacta </a:t>
            </a: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un momento importante para construir comunidad en el aula y socialización.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Algunos pueden perderse intervenciones o servicios especiales que están programados a primera hora de la mañana.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424C89-46F5-4DE0-BE2C-674DFF953E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1383244"/>
            <a:ext cx="2915543" cy="561974"/>
          </a:xfrm>
        </p:spPr>
        <p:txBody>
          <a:bodyPr>
            <a:normAutofit lnSpcReduction="10000"/>
          </a:bodyPr>
          <a:lstStyle/>
          <a:p>
            <a:pPr algn="ctr"/>
            <a:r>
              <a:rPr lang="es" dirty="0"/>
              <a:t>Estamos aquí para ayudar. Comuníquese si…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C9A100-4436-41BF-B8F0-67CC20F71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1883833"/>
            <a:ext cx="2915543" cy="2588077"/>
          </a:xfrm>
        </p:spPr>
        <p:txBody>
          <a:bodyPr>
            <a:normAutofit fontScale="47500" lnSpcReduction="20000"/>
          </a:bodyPr>
          <a:lstStyle/>
          <a:p>
            <a:pPr marL="223838" indent="-22383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Su hijo tiene ansiedad por separación severa y le preocupa que pueda faltar demasiado a la escuela.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Su hijo tiene un problema de salud crónico importante o relacionado con COVID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Su hijo pierde más de 2 ausencias consecutivas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Su hijo experimenta la pérdida de un familiar directo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Hay una crisis que afecta la asistencia, como la falta de vivienda.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Llame o envíe un correo electrónico al secretario de registros o al trabajador social de la escuela</a:t>
            </a:r>
            <a:endParaRPr lang="en-US" sz="2300" dirty="0">
              <a:latin typeface="Arial" panose="020B0604020202020204" pitchFamily="34" charset="0"/>
              <a:ea typeface="KBScaredStraight" panose="020B060402020202020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277D3E-07D8-4D63-995D-B4F57D9A018A}"/>
              </a:ext>
            </a:extLst>
          </p:cNvPr>
          <p:cNvSpPr/>
          <p:nvPr/>
        </p:nvSpPr>
        <p:spPr>
          <a:xfrm>
            <a:off x="3040261" y="4270830"/>
            <a:ext cx="3181945" cy="25266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" dirty="0"/>
              <a:t>Cuando la asistencia se convierte en un problema...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200" dirty="0"/>
              <a:t>3 ausencias: contacto con los padres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200" dirty="0"/>
              <a:t>5 ausencias: Debe tener una reunión en persona con el Director o Trabajador Social de la Escuela. Reportado a la Oficina de Asistencia del Estado.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200" dirty="0"/>
              <a:t>10 o más: Se implementa la intervención, se requiere una reunión formal y se presenta un informe a los Servicios de Protección Infantil (CPS).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200" dirty="0"/>
              <a:t>12 ausencias injustificadas o más: el estudiante recibirá un 50/F en las clases correspondientes.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9FD6F-B711-403A-A61A-C1A4CEAECDD7}"/>
              </a:ext>
            </a:extLst>
          </p:cNvPr>
          <p:cNvSpPr/>
          <p:nvPr/>
        </p:nvSpPr>
        <p:spPr>
          <a:xfrm>
            <a:off x="258961" y="6797522"/>
            <a:ext cx="6340078" cy="189521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s" dirty="0"/>
              <a:t>Ausencias</a:t>
            </a:r>
          </a:p>
          <a:p>
            <a:pPr algn="ctr"/>
            <a:r>
              <a:rPr lang="e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Las notas escritas de los padres solo excusarán 6 ausencias por año académico (3 notas de los padres por </a:t>
            </a:r>
            <a:r>
              <a:rPr lang="es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semestre </a:t>
            </a:r>
            <a:r>
              <a:rPr lang="e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). La documentación debe entregarse dentro de los 5 días escolares de la ausencia.</a:t>
            </a:r>
          </a:p>
          <a:p>
            <a:pPr algn="ctr"/>
            <a:r>
              <a:rPr lang="e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***Incluya el nombre completo del estudiante, el maestro, el motivo, la fecha y el nombre del padre/tutor***</a:t>
            </a:r>
          </a:p>
          <a:p>
            <a:pPr algn="ctr"/>
            <a:r>
              <a:rPr lang="e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Entregue las excusas a la oficina o en la carpeta de su hijo</a:t>
            </a:r>
            <a:endParaRPr lang="en-US" sz="1800" dirty="0"/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361F64-26D9-4E8F-A292-4AACEF15928E}"/>
              </a:ext>
            </a:extLst>
          </p:cNvPr>
          <p:cNvSpPr/>
          <p:nvPr/>
        </p:nvSpPr>
        <p:spPr>
          <a:xfrm>
            <a:off x="139006" y="118753"/>
            <a:ext cx="6558677" cy="90252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ttendance Matters Toolkit for Schools | United Way of Benton &amp; Franklin  Counties">
            <a:extLst>
              <a:ext uri="{FF2B5EF4-FFF2-40B4-BE49-F238E27FC236}">
                <a16:creationId xmlns:a16="http://schemas.microsoft.com/office/drawing/2014/main" id="{8C5065EC-D653-4FD6-A343-F29C788A08A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t="17567" r="7143" b="36187"/>
          <a:stretch/>
        </p:blipFill>
        <p:spPr bwMode="auto">
          <a:xfrm>
            <a:off x="244882" y="4161515"/>
            <a:ext cx="2630179" cy="25880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47801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hool attendance soars to 96 percent | Natchitoches Times">
            <a:extLst>
              <a:ext uri="{FF2B5EF4-FFF2-40B4-BE49-F238E27FC236}">
                <a16:creationId xmlns:a16="http://schemas.microsoft.com/office/drawing/2014/main" id="{4AC6912A-231E-4017-B4E8-9EBAE4948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21" y="160867"/>
            <a:ext cx="1442144" cy="13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855DBD-F900-447A-AA3A-CD1BCBE30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229662"/>
            <a:ext cx="5915025" cy="404280"/>
          </a:xfrm>
        </p:spPr>
        <p:txBody>
          <a:bodyPr>
            <a:normAutofit fontScale="90000"/>
          </a:bodyPr>
          <a:lstStyle/>
          <a:p>
            <a:pPr algn="ctr"/>
            <a:r>
              <a:rPr lang="es" dirty="0"/>
              <a:t>Asistencia y Tardanzas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8E754-1FEA-40BC-AE0C-583C8FA6F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06" y="586849"/>
            <a:ext cx="2901255" cy="404280"/>
          </a:xfrm>
        </p:spPr>
        <p:txBody>
          <a:bodyPr>
            <a:normAutofit/>
          </a:bodyPr>
          <a:lstStyle/>
          <a:p>
            <a:pPr algn="ctr"/>
            <a:r>
              <a:rPr lang="es" dirty="0"/>
              <a:t>tardanzas excesivas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A4CDD-AA95-4A9C-A3DC-5E3F48374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61" y="991128"/>
            <a:ext cx="3212902" cy="2731481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Tardanzas equivalen a aprendizaje perdido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Puede interrumpir el aprendizaje individual y el aprendizaje de otros estudiantes.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Puede afectar el comportamiento, la autoestima y el éxito escolar del estudiante.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Interrumpe la rutina de la mañana.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dirty="0">
                <a:solidFill>
                  <a:srgbClr val="000000"/>
                </a:solidFill>
                <a:ea typeface="KBScaredStraight" panose="020B0604020202020204" charset="0"/>
                <a:cs typeface="Arial" panose="020B0604020202020204" pitchFamily="34" charset="0"/>
              </a:rPr>
              <a:t>Impacta </a:t>
            </a: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un momento importante para construir comunidad en el aula y socialización.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Algunos pueden perderse intervenciones o servicios especiales que están programados a primera hora de la mañana.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424C89-46F5-4DE0-BE2C-674DFF953E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1383244"/>
            <a:ext cx="2915543" cy="561974"/>
          </a:xfrm>
        </p:spPr>
        <p:txBody>
          <a:bodyPr>
            <a:normAutofit lnSpcReduction="10000"/>
          </a:bodyPr>
          <a:lstStyle/>
          <a:p>
            <a:pPr algn="ctr"/>
            <a:r>
              <a:rPr lang="es" dirty="0"/>
              <a:t>Estamos aquí para ayudar. Comuníquese si…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C9A100-4436-41BF-B8F0-67CC20F71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1883834"/>
            <a:ext cx="2915543" cy="2526692"/>
          </a:xfrm>
        </p:spPr>
        <p:txBody>
          <a:bodyPr>
            <a:normAutofit fontScale="47500" lnSpcReduction="20000"/>
          </a:bodyPr>
          <a:lstStyle/>
          <a:p>
            <a:pPr marL="223838" indent="-22383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Su hijo tiene ansiedad por separación severa y le preocupa que pueda faltar demasiado a la escuela.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Su hijo tiene un problema de salud crónico importante o relacionado con COVID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Su hijo pierde más de 2 ausencias consecutivas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Su hijo experimenta la pérdida de un familiar directo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Hay una crisis que afecta la asistencia, como la falta de vivienda.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Llame o envíe un correo electrónico al secretario de registros o al trabajador social de la escuela</a:t>
            </a:r>
            <a:endParaRPr lang="en-US" sz="2300" dirty="0">
              <a:latin typeface="Arial" panose="020B0604020202020204" pitchFamily="34" charset="0"/>
              <a:ea typeface="KBScaredStraight" panose="020B060402020202020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277D3E-07D8-4D63-995D-B4F57D9A018A}"/>
              </a:ext>
            </a:extLst>
          </p:cNvPr>
          <p:cNvSpPr/>
          <p:nvPr/>
        </p:nvSpPr>
        <p:spPr>
          <a:xfrm>
            <a:off x="3040261" y="4270830"/>
            <a:ext cx="3181945" cy="25266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" dirty="0"/>
              <a:t>Cuando la asistencia se convierte en un problema...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200" dirty="0"/>
              <a:t>3 ausencias: contacto con los padres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200" dirty="0"/>
              <a:t>5 ausencias: Debe tener una reunión en persona con el Director, Subdirector o Trabajador Social Escolar. Reportado a la Oficina de Asistencia del Estado.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200" dirty="0"/>
              <a:t>10 o más: Se implementa la intervención, se requiere una reunión formal y se presenta un informe a los Servicios de Protección Infantil (CPS).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200" dirty="0"/>
              <a:t>12 ausencias injustificadas o más: el estudiante recibirá un 50/F en las clases correspondientes.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9FD6F-B711-403A-A61A-C1A4CEAECDD7}"/>
              </a:ext>
            </a:extLst>
          </p:cNvPr>
          <p:cNvSpPr/>
          <p:nvPr/>
        </p:nvSpPr>
        <p:spPr>
          <a:xfrm>
            <a:off x="258961" y="7030191"/>
            <a:ext cx="6340078" cy="19529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s" dirty="0"/>
              <a:t>Ausencias</a:t>
            </a:r>
          </a:p>
          <a:p>
            <a:pPr algn="ctr"/>
            <a:r>
              <a:rPr lang="e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Las notas escritas de los padres solo excusarán 6 ausencias por año académico (3 notas de los padres por </a:t>
            </a:r>
            <a:r>
              <a:rPr lang="es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semestre </a:t>
            </a:r>
            <a:r>
              <a:rPr lang="e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). La documentación debe entregarse dentro de los 5 días escolares de la ausencia.</a:t>
            </a:r>
          </a:p>
          <a:p>
            <a:pPr algn="ctr"/>
            <a:r>
              <a:rPr lang="es" sz="180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***Incluy </a:t>
            </a:r>
            <a:r>
              <a:rPr lang="e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el nombre completo del estudiante, el maestro, el motivo, la fecha y el nombre del padre/tutor***</a:t>
            </a:r>
          </a:p>
          <a:p>
            <a:pPr algn="ctr"/>
            <a:r>
              <a:rPr lang="e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Entregue las excusas a la oficina o en la carpeta de su hijo</a:t>
            </a:r>
            <a:endParaRPr lang="en-US" sz="1800" dirty="0"/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361F64-26D9-4E8F-A292-4AACEF15928E}"/>
              </a:ext>
            </a:extLst>
          </p:cNvPr>
          <p:cNvSpPr/>
          <p:nvPr/>
        </p:nvSpPr>
        <p:spPr>
          <a:xfrm>
            <a:off x="139006" y="118753"/>
            <a:ext cx="6558677" cy="90252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ttendance Matters Toolkit for Schools | United Way of Benton &amp; Franklin  Counties">
            <a:extLst>
              <a:ext uri="{FF2B5EF4-FFF2-40B4-BE49-F238E27FC236}">
                <a16:creationId xmlns:a16="http://schemas.microsoft.com/office/drawing/2014/main" id="{1AF23CD4-96D2-4C39-8AF9-4E74CD2C85B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t="17567" r="7143" b="36187"/>
          <a:stretch/>
        </p:blipFill>
        <p:spPr bwMode="auto">
          <a:xfrm>
            <a:off x="244882" y="4161515"/>
            <a:ext cx="2630179" cy="25880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5874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2510</TotalTime>
  <Words>640</Words>
  <Application>Microsoft Office PowerPoint</Application>
  <PresentationFormat>On-screen Show (4:3)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Wingdings</vt:lpstr>
      <vt:lpstr>Calibri Light</vt:lpstr>
      <vt:lpstr>KBScaredStraight</vt:lpstr>
      <vt:lpstr>Calibri</vt:lpstr>
      <vt:lpstr>Office Theme</vt:lpstr>
      <vt:lpstr>Asistencia y Tardanzas</vt:lpstr>
      <vt:lpstr>Asistencia y Tardanzas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Erika Patterson</dc:creator>
  <cp:lastModifiedBy>Laura Keenan</cp:lastModifiedBy>
  <cp:revision>36</cp:revision>
  <cp:lastPrinted>2022-08-05T16:16:06Z</cp:lastPrinted>
  <dcterms:created xsi:type="dcterms:W3CDTF">2017-08-15T12:59:00Z</dcterms:created>
  <dcterms:modified xsi:type="dcterms:W3CDTF">2022-09-23T18:08:34Z</dcterms:modified>
</cp:coreProperties>
</file>