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Josefi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8F573D-DDF9-4A31-ADAD-233279B781FA}">
  <a:tblStyle styleId="{858F573D-DDF9-4A31-ADAD-233279B781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JosefinSans-italic.fntdata"/><Relationship Id="rId10" Type="http://schemas.openxmlformats.org/officeDocument/2006/relationships/font" Target="fonts/JosefinSans-bold.fntdata"/><Relationship Id="rId12" Type="http://schemas.openxmlformats.org/officeDocument/2006/relationships/font" Target="fonts/JosefinSans-boldItalic.fntdata"/><Relationship Id="rId9" Type="http://schemas.openxmlformats.org/officeDocument/2006/relationships/font" Target="fonts/Josefin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f03a286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f03a286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93275" y="0"/>
            <a:ext cx="8520600" cy="8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80" u="sng">
                <a:latin typeface="Josefin Sans"/>
                <a:ea typeface="Josefin Sans"/>
                <a:cs typeface="Josefin Sans"/>
                <a:sym typeface="Josefin Sans"/>
              </a:rPr>
              <a:t>September 5-9</a:t>
            </a:r>
            <a:endParaRPr sz="3880" u="sng"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467425" y="119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{858F573D-DDF9-4A31-ADAD-233279B781FA}</a:tableStyleId>
              </a:tblPr>
              <a:tblGrid>
                <a:gridCol w="2328400"/>
                <a:gridCol w="5880750"/>
              </a:tblGrid>
              <a:tr h="71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Tuesday,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September 5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2:45-3:15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Introduction to Production Arts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we will navigate the classroom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Post-it Note challenge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1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Wednesday,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September 6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Sketchbooks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1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Thursday,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September 7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Leadership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1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Friday,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September 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Safety in the Classroom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467425" y="429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{858F573D-DDF9-4A31-ADAD-233279B781FA}</a:tableStyleId>
              </a:tblPr>
              <a:tblGrid>
                <a:gridCol w="8209150"/>
              </a:tblGrid>
              <a:tr h="53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 Do: Complete your INTRODUCTION and finish up your sketchbook covers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