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941" r:id="rId2"/>
  </p:sldIdLst>
  <p:sldSz cx="7559675" cy="10691813"/>
  <p:notesSz cx="6888163" cy="10020300"/>
  <p:embeddedFontLst>
    <p:embeddedFont>
      <p:font typeface="Cochocib Script Latin Pro" panose="02000503000000020003" pitchFamily="2" charset="77"/>
      <p:regular r:id="rId3"/>
    </p:embeddedFont>
    <p:embeddedFont>
      <p:font typeface="KG Next to Me Sketched" panose="02000507000000020004" pitchFamily="2" charset="77"/>
      <p:regular r:id="rId4"/>
    </p:embeddedFont>
    <p:embeddedFont>
      <p:font typeface="Kristen ITC" panose="03050502040202030202" pitchFamily="66" charset="77"/>
      <p:regular r:id="rId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0EB"/>
    <a:srgbClr val="BB8F55"/>
    <a:srgbClr val="C09760"/>
    <a:srgbClr val="D0B289"/>
    <a:srgbClr val="80835E"/>
    <a:srgbClr val="898D63"/>
    <a:srgbClr val="5B681A"/>
    <a:srgbClr val="94691C"/>
    <a:srgbClr val="7C5917"/>
    <a:srgbClr val="7384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C3D4A5-BF10-1285-B14F-D668E0F2D05C}" v="321" dt="2023-07-17T22:29:35.693"/>
    <p1510:client id="{C9412271-19C2-6C21-53C1-FB94DBC427D0}" v="2" dt="2023-07-17T23:05:00.216"/>
    <p1510:client id="{D2D8A1F7-C706-394C-B626-836158634C46}" v="10" dt="2023-07-17T23:56:09.2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79"/>
    <p:restoredTop sz="94672"/>
  </p:normalViewPr>
  <p:slideViewPr>
    <p:cSldViewPr snapToGrid="0">
      <p:cViewPr>
        <p:scale>
          <a:sx n="120" d="100"/>
          <a:sy n="120" d="100"/>
        </p:scale>
        <p:origin x="19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microsoft.com/office/2015/10/relationships/revisionInfo" Target="revisionInfo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2136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064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7887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4631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0020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3758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4440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651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5248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0477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220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905AC-2F0C-4FF2-B13E-01316518366C}" type="datetimeFigureOut">
              <a:rPr lang="en-AU" smtClean="0"/>
              <a:t>3/8/2024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FB54F-CF6E-4716-A34C-9299CC70D2B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397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236781-9957-5A8F-D8D4-7802B1FF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357" y="0"/>
            <a:ext cx="7583032" cy="106918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F2A53F-F1B2-1211-998D-88E7DEB104F1}"/>
              </a:ext>
            </a:extLst>
          </p:cNvPr>
          <p:cNvSpPr txBox="1"/>
          <p:nvPr/>
        </p:nvSpPr>
        <p:spPr>
          <a:xfrm>
            <a:off x="-11678" y="936928"/>
            <a:ext cx="7559674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 dirty="0">
                <a:latin typeface="KG Next to Me Sketched" panose="02000507000000020004" pitchFamily="2" charset="77"/>
                <a:ea typeface="+mn-lt"/>
                <a:cs typeface="+mn-lt"/>
              </a:rPr>
              <a:t>Rhodes</a:t>
            </a:r>
            <a:r>
              <a:rPr lang="en-US" sz="5400" b="1" dirty="0">
                <a:latin typeface="KG Next to Me Sketched" panose="02000507000000020004" pitchFamily="2" charset="77"/>
                <a:ea typeface="+mn-lt"/>
                <a:cs typeface="+mn-lt"/>
              </a:rPr>
              <a:t> </a:t>
            </a:r>
            <a:r>
              <a:rPr lang="en-US" sz="4000" b="1" dirty="0">
                <a:latin typeface="Cochocib Script Latin Pro" panose="020F0502020204030204" pitchFamily="34" charset="0"/>
                <a:ea typeface="+mn-lt"/>
                <a:cs typeface="+mn-lt"/>
              </a:rPr>
              <a:t>Daily Schedule</a:t>
            </a:r>
          </a:p>
          <a:p>
            <a:pPr algn="ctr"/>
            <a:r>
              <a:rPr lang="en-US" sz="4000" b="1" dirty="0">
                <a:latin typeface="Cochocib Script Latin Pro" panose="020F0502020204030204" pitchFamily="34" charset="0"/>
                <a:ea typeface="+mn-lt"/>
                <a:cs typeface="+mn-lt"/>
              </a:rPr>
              <a:t>							2024 - 2025</a:t>
            </a:r>
            <a:endParaRPr lang="en-US" sz="4000" dirty="0">
              <a:latin typeface="KG Next to Me Sketched" panose="02000507000000020004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CED4FF-55E0-3DE9-08F6-11F3C58A6410}"/>
              </a:ext>
            </a:extLst>
          </p:cNvPr>
          <p:cNvSpPr txBox="1"/>
          <p:nvPr/>
        </p:nvSpPr>
        <p:spPr>
          <a:xfrm rot="10800000" flipH="1" flipV="1">
            <a:off x="1258440" y="2737580"/>
            <a:ext cx="599223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Kristen ITC" panose="03050502040202030202" pitchFamily="66" charset="77"/>
              </a:rPr>
              <a:t>7:15 - 7:30 – Arrival, breakfast, unpack</a:t>
            </a:r>
          </a:p>
          <a:p>
            <a:endParaRPr lang="en-US" sz="1800" b="1" dirty="0">
              <a:latin typeface="Kristen ITC" panose="03050502040202030202" pitchFamily="66" charset="77"/>
              <a:ea typeface="APLRainbowRug" panose="02000603000000000000" pitchFamily="2" charset="0"/>
            </a:endParaRPr>
          </a:p>
          <a:p>
            <a:r>
              <a:rPr lang="en-AU" sz="1800" b="1" dirty="0">
                <a:latin typeface="Kristen ITC" panose="03050502040202030202" pitchFamily="66" charset="77"/>
                <a:ea typeface="APLRainbowRug" panose="02000603000000000000" pitchFamily="2" charset="0"/>
              </a:rPr>
              <a:t>7:30 – 7:50 - Morning Meeting/PES News, SS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7:50 - 9:30 – ELA Workshop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9:30 - 9:45 – Snack/Read Aloud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9:45 - 10:00 – Recess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10:00 - 10:30 – WIN Time 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10:30 - 11:15 – Specials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11:15 - 11:45 – Lunch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11:45 - 1:15 – Math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1:15 - 1:45 – PE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1:45 - 2:15 – Science/Social Studies</a:t>
            </a:r>
          </a:p>
          <a:p>
            <a:endParaRPr lang="en-US" b="1" dirty="0">
              <a:latin typeface="Kristen ITC" panose="03050502040202030202" pitchFamily="66" charset="77"/>
            </a:endParaRPr>
          </a:p>
          <a:p>
            <a:r>
              <a:rPr lang="en-US" b="1" dirty="0">
                <a:latin typeface="Kristen ITC" panose="03050502040202030202" pitchFamily="66" charset="77"/>
              </a:rPr>
              <a:t>2:15 - 2:20 – Pack Up/Dismissal</a:t>
            </a:r>
          </a:p>
          <a:p>
            <a:endParaRPr lang="en-US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6927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833</TotalTime>
  <Words>94</Words>
  <Application>Microsoft Macintosh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Chalkboard</vt:lpstr>
      <vt:lpstr>Kristen ITC</vt:lpstr>
      <vt:lpstr>Calibri Light</vt:lpstr>
      <vt:lpstr>KG Next to Me Sketched</vt:lpstr>
      <vt:lpstr>Arial</vt:lpstr>
      <vt:lpstr>Cochocib Script Latin Pro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Nichole Halliday</dc:creator>
  <cp:lastModifiedBy>Rhodes, Kaye</cp:lastModifiedBy>
  <cp:revision>22</cp:revision>
  <cp:lastPrinted>2023-08-07T22:26:03Z</cp:lastPrinted>
  <dcterms:created xsi:type="dcterms:W3CDTF">2019-11-09T04:47:25Z</dcterms:created>
  <dcterms:modified xsi:type="dcterms:W3CDTF">2024-08-03T15:04:01Z</dcterms:modified>
</cp:coreProperties>
</file>