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</p:sldIdLst>
  <p:sldSz cx="7315200" cy="9144000"/>
  <p:notesSz cx="7102475" cy="9388475"/>
  <p:defaultTextStyle>
    <a:defPPr>
      <a:defRPr lang="en-US"/>
    </a:defPPr>
    <a:lvl1pPr marL="0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1pPr>
    <a:lvl2pPr marL="264490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2pPr>
    <a:lvl3pPr marL="528980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3pPr>
    <a:lvl4pPr marL="793471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4pPr>
    <a:lvl5pPr marL="1057961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5pPr>
    <a:lvl6pPr marL="1322451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6pPr>
    <a:lvl7pPr marL="1586941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7pPr>
    <a:lvl8pPr marL="1851431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8pPr>
    <a:lvl9pPr marL="2115922" algn="l" defTabSz="528980" rtl="0" eaLnBrk="1" latinLnBrk="0" hangingPunct="1">
      <a:defRPr sz="1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928"/>
    <a:srgbClr val="009BCE"/>
    <a:srgbClr val="00B698"/>
    <a:srgbClr val="FF3CB6"/>
    <a:srgbClr val="8A68D5"/>
    <a:srgbClr val="785CAA"/>
    <a:srgbClr val="FFFFFF"/>
    <a:srgbClr val="F1D351"/>
    <a:srgbClr val="E9457A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92" autoAdjust="0"/>
    <p:restoredTop sz="94660"/>
  </p:normalViewPr>
  <p:slideViewPr>
    <p:cSldViewPr snapToGrid="0">
      <p:cViewPr>
        <p:scale>
          <a:sx n="287" d="100"/>
          <a:sy n="287" d="100"/>
        </p:scale>
        <p:origin x="-1856" y="-3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496484"/>
            <a:ext cx="6217920" cy="318346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802717"/>
            <a:ext cx="5486400" cy="2207683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4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16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279653"/>
            <a:ext cx="6309360" cy="380364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119286"/>
            <a:ext cx="6309360" cy="2000249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5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434167"/>
            <a:ext cx="31089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434167"/>
            <a:ext cx="31089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4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86836"/>
            <a:ext cx="630936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241551"/>
            <a:ext cx="3094672" cy="109854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340100"/>
            <a:ext cx="3094672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241551"/>
            <a:ext cx="3109913" cy="109854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340100"/>
            <a:ext cx="310991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4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3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0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09600"/>
            <a:ext cx="2359342" cy="213360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16569"/>
            <a:ext cx="3703320" cy="6498167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743200"/>
            <a:ext cx="2359342" cy="5082117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4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09600"/>
            <a:ext cx="2359342" cy="213360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316569"/>
            <a:ext cx="3703320" cy="6498167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743200"/>
            <a:ext cx="2359342" cy="5082117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5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1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486834"/>
            <a:ext cx="157734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486834"/>
            <a:ext cx="464058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3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486836"/>
            <a:ext cx="630936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434167"/>
            <a:ext cx="63093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475136"/>
            <a:ext cx="16459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41B40-259D-4FA2-A413-26AF32D087BA}" type="datetimeFigureOut">
              <a:rPr lang="en-US" smtClean="0"/>
              <a:t>7/23/24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475136"/>
            <a:ext cx="246888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475136"/>
            <a:ext cx="16459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CB731-1C25-4B03-903F-1548C363A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6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www.auburnschools.org/Domain/1656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" y="304800"/>
            <a:ext cx="7315200" cy="9144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197860" y="2570101"/>
            <a:ext cx="4057827" cy="1107996"/>
          </a:xfrm>
          <a:prstGeom prst="rect">
            <a:avLst/>
          </a:prstGeom>
          <a:noFill/>
          <a:ln w="57150">
            <a:solidFill>
              <a:srgbClr val="785BAD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Hello! Welcome to Third Grade! My name is Mrs. Kaye Rhodes. I am thrilled that your child is in my class this year. I taught 2</a:t>
            </a:r>
            <a:r>
              <a:rPr lang="en-US" sz="1100" baseline="300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nd</a:t>
            </a:r>
            <a:r>
              <a:rPr lang="en-US" sz="11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 grade for seven years and 4</a:t>
            </a:r>
            <a:r>
              <a:rPr lang="en-US" sz="1100" baseline="300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th</a:t>
            </a:r>
            <a:r>
              <a:rPr lang="en-US" sz="11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 grade for twelve years in Mississippi. This is my ninth year teaching third grade at Pick! I’m so proud to be a part of such a great community and awesome school!</a:t>
            </a:r>
          </a:p>
          <a:p>
            <a:endParaRPr lang="en-US" sz="1100" dirty="0">
              <a:latin typeface="KG Miss Kindy Chunky" panose="02000000000000000000" pitchFamily="2" charset="0"/>
              <a:ea typeface="LLElementary2" panose="02000603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02727" y="2206297"/>
            <a:ext cx="4626223" cy="359715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</a:bodyPr>
          <a:lstStyle/>
          <a:p>
            <a:pPr algn="ctr"/>
            <a:r>
              <a:rPr lang="en-US" sz="20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ummer Storm Rough" panose="02000000000000000000" pitchFamily="2" charset="0"/>
              </a:rPr>
              <a:t>A LITTLE ABOUT ME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04856" y="6261360"/>
            <a:ext cx="3147684" cy="359715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</a:bodyPr>
          <a:lstStyle/>
          <a:p>
            <a:pPr algn="ctr"/>
            <a:r>
              <a:rPr lang="en-US" sz="20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ummer Storm Rough" panose="02000000000000000000" pitchFamily="2" charset="0"/>
              </a:rPr>
              <a:t>MY EDUCATION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51463" y="6633679"/>
            <a:ext cx="3412071" cy="1323439"/>
          </a:xfrm>
          <a:prstGeom prst="rect">
            <a:avLst/>
          </a:prstGeom>
          <a:noFill/>
          <a:ln w="57150">
            <a:solidFill>
              <a:srgbClr val="F3D252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In May of 1990, I received my Bachelors Degree in Interior Design and Marketing. Then in May of 1998, I graduated with another Bachelor’s Degree in Elementary Education from the University of Alabama. In December 2016, I earned my Master’s Degree in Educational Leadership from Arkansas State University, and last year a received my Specialist Degree in Reading.</a:t>
            </a:r>
          </a:p>
          <a:p>
            <a:endParaRPr lang="en-US" sz="1000" dirty="0">
              <a:latin typeface="KG Miss Kindy Chunky" panose="02000000000000000000" pitchFamily="2" charset="0"/>
              <a:ea typeface="LLElementary2" panose="02000603000000000000" pitchFamily="2" charset="0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71" y="6261360"/>
            <a:ext cx="1020321" cy="102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06549" y="3729788"/>
            <a:ext cx="3040445" cy="359715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</a:bodyPr>
          <a:lstStyle/>
          <a:p>
            <a:pPr algn="ctr"/>
            <a:r>
              <a:rPr lang="en-US" sz="20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ummer Storm Rough" panose="02000000000000000000" pitchFamily="2" charset="0"/>
              </a:rPr>
              <a:t>MY HISTORY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9780" y="4125196"/>
            <a:ext cx="3371057" cy="1938992"/>
          </a:xfrm>
          <a:prstGeom prst="rect">
            <a:avLst/>
          </a:prstGeom>
          <a:noFill/>
          <a:ln w="57150">
            <a:solidFill>
              <a:srgbClr val="78CB7D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I was born in Mobile and then moved to Monroeville, Alabama where I finished high school at Monroe Academy. In June of 1986, I began college at the University of Alabama. After college, I married Mike, and we moved to Brandon, MS for him to attend law school. We lived in MS for twenty-two years before moving back to Alabama</a:t>
            </a:r>
            <a:r>
              <a:rPr lang="en-US" sz="1000">
                <a:latin typeface="KG Miss Kindy Chunky" panose="02000000000000000000" pitchFamily="2" charset="0"/>
                <a:ea typeface="LLElementary2" panose="02000603000000000000" pitchFamily="2" charset="0"/>
              </a:rPr>
              <a:t>.    </a:t>
            </a:r>
            <a:endParaRPr lang="en-US" sz="1000" dirty="0">
              <a:latin typeface="KG Miss Kindy Chunky" panose="02000000000000000000" pitchFamily="2" charset="0"/>
              <a:ea typeface="LLElementary2" panose="02000603000000000000" pitchFamily="2" charset="0"/>
            </a:endParaRPr>
          </a:p>
          <a:p>
            <a:r>
              <a:rPr lang="en-US" sz="10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We have three children. Our oldest son, Morgan, is married to Claire and they live in Birmingham. They are both in the medical field. My daughter, Victoria is a nurse. My youngest son, Matthew is a senior at the United States Military Academy in NY and plays football for Army. </a:t>
            </a:r>
          </a:p>
          <a:p>
            <a:endParaRPr lang="en-US" sz="1000" dirty="0">
              <a:latin typeface="KG Miss Kindy Chunky" panose="02000000000000000000" pitchFamily="2" charset="0"/>
              <a:ea typeface="LLElementary2" panose="02000603000000000000" pitchFamily="2" charset="0"/>
            </a:endParaRPr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3645" y="3828676"/>
            <a:ext cx="1427021" cy="225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481586" y="7957118"/>
            <a:ext cx="2833500" cy="359715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</a:bodyPr>
          <a:lstStyle/>
          <a:p>
            <a:pPr algn="ctr"/>
            <a:r>
              <a:rPr lang="en-US" sz="20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ummer Storm Rough" panose="02000000000000000000" pitchFamily="2" charset="0"/>
              </a:rPr>
              <a:t>CONTACT ME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9780" y="8340096"/>
            <a:ext cx="3518084" cy="784830"/>
          </a:xfrm>
          <a:prstGeom prst="rect">
            <a:avLst/>
          </a:prstGeom>
          <a:noFill/>
          <a:ln w="57150">
            <a:solidFill>
              <a:srgbClr val="08B7DD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KG Miss Kindy Chunky" panose="02000000000000000000" pitchFamily="2" charset="0"/>
                <a:ea typeface="LLElementary2" panose="02000603000000000000" pitchFamily="2" charset="0"/>
              </a:rPr>
              <a:t>Email</a:t>
            </a:r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: </a:t>
            </a:r>
            <a:r>
              <a:rPr lang="en-US" sz="900" dirty="0" err="1">
                <a:latin typeface="KG Miss Kindy Chunky" panose="02000000000000000000" pitchFamily="2" charset="0"/>
                <a:ea typeface="LLElementary2" panose="02000603000000000000" pitchFamily="2" charset="0"/>
              </a:rPr>
              <a:t>mkrhodes@auburnschools.org</a:t>
            </a:r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 </a:t>
            </a:r>
          </a:p>
          <a:p>
            <a:r>
              <a:rPr lang="en-US" sz="900" b="1" dirty="0">
                <a:latin typeface="KG Miss Kindy Chunky" panose="02000000000000000000" pitchFamily="2" charset="0"/>
                <a:ea typeface="LLElementary2" panose="02000603000000000000" pitchFamily="2" charset="0"/>
              </a:rPr>
              <a:t>Class</a:t>
            </a:r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 </a:t>
            </a:r>
            <a:r>
              <a:rPr lang="en-US" sz="900" b="1" dirty="0">
                <a:latin typeface="KG Miss Kindy Chunky" panose="02000000000000000000" pitchFamily="2" charset="0"/>
                <a:ea typeface="LLElementary2" panose="02000603000000000000" pitchFamily="2" charset="0"/>
              </a:rPr>
              <a:t>Webpage</a:t>
            </a:r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: </a:t>
            </a:r>
            <a:r>
              <a:rPr lang="en-US" sz="900" dirty="0">
                <a:hlinkClick r:id="rId5"/>
              </a:rPr>
              <a:t>https://www.auburnschools.org/Domain/1656</a:t>
            </a:r>
            <a:endParaRPr lang="en-US" sz="900" dirty="0"/>
          </a:p>
          <a:p>
            <a:r>
              <a:rPr lang="en-US" sz="900" b="1" dirty="0">
                <a:latin typeface="KG Miss Kindy Chunky" panose="02000000000000000000" pitchFamily="2" charset="0"/>
                <a:ea typeface="LLElementary2" panose="02000603000000000000" pitchFamily="2" charset="0"/>
              </a:rPr>
              <a:t>Pick Elementary Phone #</a:t>
            </a:r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: (334) 887-2110</a:t>
            </a:r>
          </a:p>
          <a:p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You may also write a note in your child’s planner, or send a</a:t>
            </a:r>
          </a:p>
          <a:p>
            <a:r>
              <a:rPr lang="en-US" sz="90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Class DOJO message.</a:t>
            </a:r>
          </a:p>
        </p:txBody>
      </p:sp>
      <p:pic>
        <p:nvPicPr>
          <p:cNvPr id="47" name="Picture 8" descr="http://openclipart.org/image/800px/svg_to_png/174008/contact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86" y="8213212"/>
            <a:ext cx="1089218" cy="89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4947058" y="5442664"/>
            <a:ext cx="2271988" cy="328937"/>
          </a:xfrm>
          <a:prstGeom prst="rect">
            <a:avLst/>
          </a:prstGeom>
          <a:noFill/>
        </p:spPr>
        <p:txBody>
          <a:bodyPr wrap="square" lIns="51435" tIns="25718" rIns="51435" bIns="25718">
            <a:spAutoFit/>
          </a:bodyPr>
          <a:lstStyle/>
          <a:p>
            <a:pPr algn="ctr"/>
            <a:r>
              <a:rPr lang="en-US" sz="18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ummer Storm Rough" panose="02000000000000000000" pitchFamily="2" charset="0"/>
              </a:rPr>
              <a:t>MY FAVORITES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33941" y="5814747"/>
            <a:ext cx="2098222" cy="3100849"/>
          </a:xfrm>
          <a:prstGeom prst="rect">
            <a:avLst/>
          </a:prstGeom>
          <a:noFill/>
          <a:ln w="57150">
            <a:solidFill>
              <a:srgbClr val="E94579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Food: Seafood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Movie: The Sound of Music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Book: Charlotte’s Web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Color: Red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Drink: Coke or Smoothie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Season: Summer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Sports: Football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Fast Food: Chick-fil-a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Music: Country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Hobby: Gardening &amp; Crafts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Subject: Math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Store: Hobby Lobby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Dessert: Cheesecake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Snack: Ruffles and Ranch Dip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Restaurant: Mexican</a:t>
            </a:r>
          </a:p>
          <a:p>
            <a:r>
              <a:rPr lang="en-US" sz="1150" dirty="0">
                <a:latin typeface="KG Miss Kindy Chunky" panose="02000000000000000000" pitchFamily="2" charset="0"/>
                <a:ea typeface="LLElementary2" panose="02000603000000000000" pitchFamily="2" charset="0"/>
              </a:rPr>
              <a:t>Flower: Hydrangea</a:t>
            </a:r>
          </a:p>
          <a:p>
            <a:endParaRPr lang="en-US" sz="1150" dirty="0">
              <a:latin typeface="KG Miss Kindy Chunky" panose="02000000000000000000" pitchFamily="2" charset="0"/>
              <a:ea typeface="LLElementary2" panose="02000603000000000000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4787" y="1577470"/>
            <a:ext cx="31422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effectLst>
                  <a:glow rad="101600">
                    <a:srgbClr val="FFFFFF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HelicopterParents Medium" panose="02000603000000000000" pitchFamily="2" charset="0"/>
                <a:ea typeface="AGHelicopterParents Medium" panose="02000603000000000000" pitchFamily="2" charset="0"/>
                <a:cs typeface="Sweet Pea" pitchFamily="2" charset="-128"/>
              </a:rPr>
              <a:t>Mrs. Kaye Rhodes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glow rad="101600">
                  <a:srgbClr val="FFFFFF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HelicopterParents Medium" panose="02000603000000000000" pitchFamily="2" charset="0"/>
              <a:ea typeface="AGHelicopterParents Medium" panose="02000603000000000000" pitchFamily="2" charset="0"/>
              <a:cs typeface="Sweet Pea" pitchFamily="2" charset="-128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61927B8-9E11-B54E-97E9-3127176B6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450" y="8958742"/>
            <a:ext cx="800100" cy="177800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8585DEC1-C8F3-9D40-A986-30944E77C1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52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8AEC7492-9D76-E04E-B615-A24CEF213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7600" y="4572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5C976F6-29DB-A558-7285-65D1365894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19" y="2290860"/>
            <a:ext cx="1719802" cy="123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96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931</TotalTime>
  <Words>388</Words>
  <Application>Microsoft Macintosh PowerPoint</Application>
  <PresentationFormat>Custom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AGHelicopterParents Medium</vt:lpstr>
      <vt:lpstr>Arial</vt:lpstr>
      <vt:lpstr>Calibri</vt:lpstr>
      <vt:lpstr>Calibri Light</vt:lpstr>
      <vt:lpstr>KG Miss Kindy Chunky</vt:lpstr>
      <vt:lpstr>KG Summer Storm Rough</vt:lpstr>
      <vt:lpstr>Office Theme</vt:lpstr>
      <vt:lpstr>PowerPoint Presentation</vt:lpstr>
    </vt:vector>
  </TitlesOfParts>
  <Manager/>
  <Company>Toshiba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Kristi DeRoche</dc:creator>
  <cp:keywords/>
  <dc:description/>
  <cp:lastModifiedBy>Rhodes, Kaye</cp:lastModifiedBy>
  <cp:revision>90</cp:revision>
  <cp:lastPrinted>2020-07-28T20:31:11Z</cp:lastPrinted>
  <dcterms:created xsi:type="dcterms:W3CDTF">2014-08-04T18:27:05Z</dcterms:created>
  <dcterms:modified xsi:type="dcterms:W3CDTF">2024-07-23T14:00:46Z</dcterms:modified>
  <cp:category/>
</cp:coreProperties>
</file>