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Shape 94"/>
          <p:cNvSpPr/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tif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tif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tif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tif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tif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tif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tif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asted-image.tiff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2810" r="0" b="281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20" name="Shape 12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pPr/>
            <a:r>
              <a:t>Hacer 10</a:t>
            </a:r>
          </a:p>
        </p:txBody>
      </p:sp>
      <p:sp>
        <p:nvSpPr>
          <p:cNvPr id="121" name="Shape 121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t>Mira el marco de 10. ¿Qué necesitas para hacer 10?</a:t>
            </a:r>
          </a:p>
          <a:p>
            <a:pPr>
              <a:defRPr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t>Escribe la ecuación.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asted-image.tiff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7575" t="0" r="7575" b="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24" name="Shape 1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pPr/>
            <a:r>
              <a:t>5 y __</a:t>
            </a:r>
          </a:p>
        </p:txBody>
      </p:sp>
      <p:sp>
        <p:nvSpPr>
          <p:cNvPr id="125" name="Shape 125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t>Empieza con 5. Toma una tarjeta. </a:t>
            </a:r>
          </a:p>
          <a:p>
            <a:pPr>
              <a:defRPr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t>Escribe la ecuación.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pPr/>
            <a:r>
              <a:t>Parejas </a:t>
            </a:r>
          </a:p>
        </p:txBody>
      </p:sp>
      <p:sp>
        <p:nvSpPr>
          <p:cNvPr id="128" name="Shape 128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t>Mira el domino. Junta las partes. ¿Qué es el número?</a:t>
            </a:r>
          </a:p>
          <a:p>
            <a:pPr>
              <a:defRPr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t>Escribe la ecuación. Cambia el orden de la pareja.</a:t>
            </a:r>
          </a:p>
        </p:txBody>
      </p:sp>
      <p:pic>
        <p:nvPicPr>
          <p:cNvPr id="129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17100" y="2441396"/>
            <a:ext cx="3305354" cy="66107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pasted-image.tiff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7575" t="0" r="7575" b="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2" name="Shape 1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pPr/>
            <a:r>
              <a:t>Pareja</a:t>
            </a:r>
          </a:p>
        </p:txBody>
      </p:sp>
      <p:sp>
        <p:nvSpPr>
          <p:cNvPr id="133" name="Shape 133"/>
          <p:cNvSpPr/>
          <p:nvPr>
            <p:ph type="body" sz="half" idx="1"/>
          </p:nvPr>
        </p:nvSpPr>
        <p:spPr>
          <a:xfrm>
            <a:off x="952500" y="2597150"/>
            <a:ext cx="5334000" cy="6286500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t>Escoge una tarjeta. Usa las fichas para mostrar una pareja del número. </a:t>
            </a:r>
          </a:p>
          <a:p>
            <a:pPr>
              <a:defRPr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t>Escribe la ecuación.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asted-image.tiff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7575" t="0" r="7575" b="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6" name="Shape 13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pPr/>
            <a:r>
              <a:t>Parte desconocido</a:t>
            </a:r>
          </a:p>
        </p:txBody>
      </p:sp>
      <p:sp>
        <p:nvSpPr>
          <p:cNvPr id="137" name="Shape 137"/>
          <p:cNvSpPr/>
          <p:nvPr>
            <p:ph type="body" sz="half" idx="1"/>
          </p:nvPr>
        </p:nvSpPr>
        <p:spPr>
          <a:xfrm>
            <a:off x="952500" y="2597150"/>
            <a:ext cx="5334000" cy="6286500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t>Escoge una tarjeta. Mira el número. Si una parte del número es 5, cual es la otra parte?</a:t>
            </a:r>
          </a:p>
          <a:p>
            <a:pPr>
              <a:defRPr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t>Escribe la ecuación.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asted-image.tiff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7386" t="0" r="7386" b="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0" name="Shape 14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pPr/>
            <a:r>
              <a:t>Hacer 10</a:t>
            </a:r>
          </a:p>
        </p:txBody>
      </p:sp>
      <p:sp>
        <p:nvSpPr>
          <p:cNvPr id="141" name="Shape 141"/>
          <p:cNvSpPr/>
          <p:nvPr>
            <p:ph type="body" sz="half" idx="1"/>
          </p:nvPr>
        </p:nvSpPr>
        <p:spPr>
          <a:xfrm>
            <a:off x="952500" y="2597150"/>
            <a:ext cx="5334000" cy="6286500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t>Tira el dado. Mira el número ¿Qué necesitas para hacer 10?</a:t>
            </a:r>
          </a:p>
          <a:p>
            <a:pPr>
              <a:defRPr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t>Escribe la ecuación.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asted-image.tiff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7386" t="0" r="7386" b="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4" name="Shape 1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pPr/>
            <a:r>
              <a:t>1 más</a:t>
            </a:r>
          </a:p>
        </p:txBody>
      </p:sp>
      <p:sp>
        <p:nvSpPr>
          <p:cNvPr id="145" name="Shape 145"/>
          <p:cNvSpPr/>
          <p:nvPr>
            <p:ph type="body" sz="half" idx="1"/>
          </p:nvPr>
        </p:nvSpPr>
        <p:spPr>
          <a:xfrm>
            <a:off x="952500" y="2597150"/>
            <a:ext cx="5334000" cy="6286500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t>Tira el dado. Mira el número ¿Qué es 1 más?</a:t>
            </a:r>
          </a:p>
          <a:p>
            <a:pPr>
              <a:defRPr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t>Escribe la ecuación.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pasted-image.tiff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3208" t="0" r="13208" b="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8" name="Shape 1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pPr/>
            <a:r>
              <a:t>1 menos</a:t>
            </a:r>
          </a:p>
        </p:txBody>
      </p:sp>
      <p:sp>
        <p:nvSpPr>
          <p:cNvPr id="149" name="Shape 149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t>Escoge una carta. ¿Qué es 1 menos? </a:t>
            </a:r>
          </a:p>
          <a:p>
            <a:pPr>
              <a:defRPr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t>Escribe la ecuación.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