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sldIdLst>
    <p:sldId id="256" r:id="rId5"/>
    <p:sldId id="263" r:id="rId6"/>
    <p:sldId id="264" r:id="rId7"/>
    <p:sldId id="265" r:id="rId8"/>
    <p:sldId id="266" r:id="rId9"/>
    <p:sldId id="267" r:id="rId10"/>
    <p:sldId id="257" r:id="rId11"/>
    <p:sldId id="258" r:id="rId12"/>
    <p:sldId id="259" r:id="rId13"/>
    <p:sldId id="260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550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4249702-13DD-46D1-BBB2-127C0DB6F126}" type="datetimeFigureOut">
              <a:rPr lang="en-US" smtClean="0"/>
              <a:pPr/>
              <a:t>9/2/2015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88FA795-A8EA-492C-B02D-4380413D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Developing  a Thematic Statement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il_fi" descr="http://www.pvusd.net/Departments/GATE/images/icons/big-ideas-medium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4114800"/>
            <a:ext cx="25622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theme?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3200" dirty="0" smtClean="0"/>
              <a:t>A theme is a message or main idea that the writer wants the reader to remember after reading his/her work. Most stories, plays, novels, and poems have more than one theme. Some works, like mysteries, might be intended primarily for entertainment and not have a clear theme.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Thematic Statement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A thematic statement is a complete sentence (or two) that express a theme. A thematic statement could serve as a thesis in a thematic essay.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theme NOT?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dirty="0" smtClean="0"/>
              <a:t>1. A theme is not ONE WORD. That is a topic.</a:t>
            </a:r>
          </a:p>
          <a:p>
            <a:pPr marL="457200" indent="-457200">
              <a:buNone/>
            </a:pPr>
            <a:r>
              <a:rPr lang="en-US" sz="3600" dirty="0" smtClean="0">
                <a:latin typeface="Chiller" pitchFamily="82" charset="0"/>
              </a:rPr>
              <a:t>Bad example 1: The theme was love.  NO!</a:t>
            </a:r>
          </a:p>
          <a:p>
            <a:pPr marL="457200" indent="-457200">
              <a:buNone/>
            </a:pPr>
            <a:r>
              <a:rPr lang="en-US" dirty="0" smtClean="0"/>
              <a:t>2. A theme is not a definition</a:t>
            </a:r>
          </a:p>
          <a:p>
            <a:pPr marL="457200" indent="-457200">
              <a:buNone/>
            </a:pPr>
            <a:r>
              <a:rPr lang="en-US" sz="3600" dirty="0" smtClean="0">
                <a:latin typeface="Chiller" pitchFamily="82" charset="0"/>
              </a:rPr>
              <a:t>Bad example 2: Love is when you have feelings for someone. NO!</a:t>
            </a:r>
          </a:p>
          <a:p>
            <a:pPr marL="457200" indent="-457200">
              <a:buNone/>
            </a:pPr>
            <a:r>
              <a:rPr lang="en-US" dirty="0" smtClean="0"/>
              <a:t>3. A theme is not specifically about one story or character; rather, it is universal.</a:t>
            </a:r>
          </a:p>
          <a:p>
            <a:pPr marL="457200" indent="-457200">
              <a:buNone/>
            </a:pPr>
            <a:r>
              <a:rPr lang="en-US" sz="3600" dirty="0" smtClean="0">
                <a:latin typeface="Chiller" pitchFamily="82" charset="0"/>
              </a:rPr>
              <a:t>Bad example 3: Greasers and </a:t>
            </a:r>
            <a:r>
              <a:rPr lang="en-US" sz="3600" dirty="0" err="1" smtClean="0">
                <a:latin typeface="Chiller" pitchFamily="82" charset="0"/>
              </a:rPr>
              <a:t>Socs</a:t>
            </a:r>
            <a:r>
              <a:rPr lang="en-US" sz="3600" dirty="0" smtClean="0">
                <a:latin typeface="Chiller" pitchFamily="82" charset="0"/>
              </a:rPr>
              <a:t> don’t get along. NO!</a:t>
            </a:r>
            <a:endParaRPr lang="en-US" sz="3600" dirty="0">
              <a:latin typeface="Chille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GOOD Examples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Topic: Love</a:t>
            </a:r>
          </a:p>
          <a:p>
            <a:pPr>
              <a:buNone/>
            </a:pPr>
            <a:r>
              <a:rPr lang="en-US" dirty="0" smtClean="0"/>
              <a:t>Theme: Unconditional love withstands any obstacle.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Topic: Hope</a:t>
            </a:r>
          </a:p>
          <a:p>
            <a:pPr>
              <a:buNone/>
            </a:pPr>
            <a:r>
              <a:rPr lang="en-US" dirty="0" smtClean="0"/>
              <a:t>Theme: Hope can help a person to survive any dark time.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Topic: Courage</a:t>
            </a:r>
          </a:p>
          <a:p>
            <a:pPr>
              <a:buNone/>
            </a:pPr>
            <a:r>
              <a:rPr lang="en-US" dirty="0" smtClean="0"/>
              <a:t>Theme: It is important to have courage to express your individuality.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Topic: Jealousy</a:t>
            </a:r>
          </a:p>
          <a:p>
            <a:pPr>
              <a:buNone/>
            </a:pPr>
            <a:r>
              <a:rPr lang="en-US" dirty="0" smtClean="0"/>
              <a:t>Theme: Jealousy can cause lasting damage to individuals and relationships.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Practicing Thematic Writing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Think back to the short story or novel you have read.</a:t>
            </a:r>
          </a:p>
          <a:p>
            <a:pPr>
              <a:buNone/>
            </a:pPr>
            <a:r>
              <a:rPr lang="en-US" dirty="0" smtClean="0"/>
              <a:t>Make a list of 5-10 things/topics within the story.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467600" cy="1554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Step 1: Find a main topic that is contained in the story.</a:t>
            </a:r>
            <a:br>
              <a:rPr lang="en-US" dirty="0" smtClean="0"/>
            </a:br>
            <a:r>
              <a:rPr lang="en-US" dirty="0" smtClean="0"/>
              <a:t>Choose one below or come up with your own!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Common topics for themes include: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dirty="0" smtClean="0"/>
              <a:t>Courage                  Honesty              Unhappiness  </a:t>
            </a:r>
          </a:p>
          <a:p>
            <a:pPr>
              <a:buNone/>
            </a:pPr>
            <a:r>
              <a:rPr lang="en-US" dirty="0" smtClean="0"/>
              <a:t>Death                      Identity              Wealth</a:t>
            </a:r>
          </a:p>
          <a:p>
            <a:pPr>
              <a:buNone/>
            </a:pPr>
            <a:r>
              <a:rPr lang="en-US" dirty="0" smtClean="0"/>
              <a:t>Family                     Love                   War</a:t>
            </a:r>
          </a:p>
          <a:p>
            <a:pPr>
              <a:buNone/>
            </a:pPr>
            <a:r>
              <a:rPr lang="en-US" dirty="0" smtClean="0"/>
              <a:t>Freedom                  Prejudice            Respect</a:t>
            </a:r>
          </a:p>
          <a:p>
            <a:pPr>
              <a:buNone/>
            </a:pPr>
            <a:r>
              <a:rPr lang="en-US" dirty="0" smtClean="0"/>
              <a:t>Friendship              Trust                   Stereotyping</a:t>
            </a:r>
          </a:p>
          <a:p>
            <a:pPr>
              <a:buNone/>
            </a:pPr>
            <a:r>
              <a:rPr lang="en-US" dirty="0" smtClean="0"/>
              <a:t>Growing Up            Truth                  Sacrifice</a:t>
            </a:r>
          </a:p>
          <a:p>
            <a:pPr>
              <a:buNone/>
            </a:pPr>
            <a:r>
              <a:rPr lang="en-US" dirty="0" smtClean="0"/>
              <a:t>Hate                        Violence              Innocence</a:t>
            </a:r>
          </a:p>
        </p:txBody>
      </p:sp>
      <p:pic>
        <p:nvPicPr>
          <p:cNvPr id="4" name="Picture 3" descr="Details ic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3810000"/>
            <a:ext cx="7143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etails ic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2362200"/>
            <a:ext cx="7143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2: Write a statement based on your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dirty="0" smtClean="0"/>
              <a:t>Helpful reminders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A THEME is a statement about a topic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Theme involves making a point about a topic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If your topic was racism, your thematic statement might be: racism is caused by ignorance and insecurity</a:t>
            </a:r>
            <a:endParaRPr lang="en-US" sz="3200" dirty="0"/>
          </a:p>
        </p:txBody>
      </p:sp>
      <p:pic>
        <p:nvPicPr>
          <p:cNvPr id="4" name="Picture 3" descr="Language of the Discipline ic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0480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i="1" dirty="0" smtClean="0"/>
              <a:t>SAMPLE</a:t>
            </a:r>
          </a:p>
          <a:p>
            <a:pPr>
              <a:buNone/>
            </a:pPr>
            <a:r>
              <a:rPr lang="en-US" i="1" dirty="0" smtClean="0"/>
              <a:t>Topic: Racism</a:t>
            </a:r>
          </a:p>
          <a:p>
            <a:pPr>
              <a:buNone/>
            </a:pPr>
            <a:r>
              <a:rPr lang="en-US" i="1" dirty="0" smtClean="0"/>
              <a:t>Thematic Statement: Racism is caused by ignorance and insecurity</a:t>
            </a:r>
          </a:p>
          <a:p>
            <a:pPr>
              <a:buNone/>
            </a:pPr>
            <a:r>
              <a:rPr lang="en-US" dirty="0" smtClean="0"/>
              <a:t>Write down your topic: ___________________</a:t>
            </a:r>
          </a:p>
          <a:p>
            <a:pPr>
              <a:buNone/>
            </a:pPr>
            <a:r>
              <a:rPr lang="en-US" dirty="0" smtClean="0"/>
              <a:t>Thematic statement:______________________</a:t>
            </a:r>
            <a:br>
              <a:rPr lang="en-US" dirty="0" smtClean="0"/>
            </a:br>
            <a:r>
              <a:rPr lang="en-US" dirty="0" smtClean="0"/>
              <a:t>____________________________________________________________________________________________________________________________________________________</a:t>
            </a:r>
          </a:p>
        </p:txBody>
      </p:sp>
      <p:pic>
        <p:nvPicPr>
          <p:cNvPr id="4" name="Picture 3" descr="Details ic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905000"/>
            <a:ext cx="7143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www.pvusd.net/Departments/GATE/images/icons/big-ideas-medium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51460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3: Check that your thematic statement is universal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Could this thematic statement apply to everyone (in the world?  In this classroom?)</a:t>
            </a:r>
          </a:p>
          <a:p>
            <a:pPr>
              <a:buNone/>
            </a:pPr>
            <a:r>
              <a:rPr lang="en-US" sz="2800" dirty="0" smtClean="0"/>
              <a:t>Where have you seen this theme in your life?  If you can’t relate, come up with a  situation you </a:t>
            </a:r>
            <a:r>
              <a:rPr lang="en-US" sz="2800" i="1" dirty="0" smtClean="0"/>
              <a:t>could</a:t>
            </a:r>
            <a:r>
              <a:rPr lang="en-US" sz="2800" dirty="0" smtClean="0"/>
              <a:t> encounter where you’d observe this theme.</a:t>
            </a:r>
          </a:p>
          <a:p>
            <a:pPr>
              <a:buNone/>
            </a:pPr>
            <a:r>
              <a:rPr lang="en-US" sz="2800" dirty="0" smtClean="0"/>
              <a:t>Write your situation: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If you can relate, it’s probably universal!</a:t>
            </a:r>
            <a:endParaRPr lang="en-US" sz="2800" dirty="0"/>
          </a:p>
        </p:txBody>
      </p:sp>
      <p:pic>
        <p:nvPicPr>
          <p:cNvPr id="4" name="il_fi" descr="http://www.pvusd.net/Departments/GATE/images/icons/across-disciplines-large.bmp"/>
          <p:cNvPicPr/>
          <p:nvPr/>
        </p:nvPicPr>
        <p:blipFill>
          <a:blip r:embed="rId2" cstate="print"/>
          <a:srcRect r="-64" b="55875"/>
          <a:stretch>
            <a:fillRect/>
          </a:stretch>
        </p:blipFill>
        <p:spPr bwMode="auto">
          <a:xfrm>
            <a:off x="5715000" y="4572000"/>
            <a:ext cx="1743075" cy="83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4: Connect your thematic statement to the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1. Find a quote (evidence) that supports your thematic statement (don’t forget to record page number):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2. Write 2-3 sentences of commentary explaining HOW this quote </a:t>
            </a:r>
            <a:r>
              <a:rPr lang="en-US" sz="2800" smtClean="0"/>
              <a:t>(evidence) </a:t>
            </a:r>
            <a:r>
              <a:rPr lang="en-US" sz="2800" dirty="0" smtClean="0"/>
              <a:t>supports your thematic statement.</a:t>
            </a:r>
            <a:endParaRPr lang="en-US" sz="28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8B7C229-053B-4E3A-95CC-09BA6A4947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A43428B9-10E5-4544-A6EB-98765C2648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436F69-0731-421C-9DF0-48C30F247E20}">
  <ds:schemaRefs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820</TotalTime>
  <Words>507</Words>
  <Application>Microsoft Office PowerPoint</Application>
  <PresentationFormat>On-screen Show (4:3)</PresentationFormat>
  <Paragraphs>63</Paragraphs>
  <Slides>11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Oriel</vt:lpstr>
      <vt:lpstr>Developing  a Thematic Statement </vt:lpstr>
      <vt:lpstr>What is a theme?  </vt:lpstr>
      <vt:lpstr>What is a Thematic Statement </vt:lpstr>
      <vt:lpstr>What is a theme NOT? </vt:lpstr>
      <vt:lpstr>Some GOOD Examples </vt:lpstr>
      <vt:lpstr>Practicing Thematic Writing </vt:lpstr>
      <vt:lpstr>Step 1: Find a main topic that is contained in the story. Choose one below or come up with your own! </vt:lpstr>
      <vt:lpstr>Step 2: Write a statement based on your topic</vt:lpstr>
      <vt:lpstr>Step 2: continued</vt:lpstr>
      <vt:lpstr>Step 3: Check that your thematic statement is universal</vt:lpstr>
      <vt:lpstr>Step 4: Connect your thematic statement to the text</vt:lpstr>
    </vt:vector>
  </TitlesOfParts>
  <Company>Orange County High School of the Arts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 a Thematic Statement</dc:title>
  <dc:creator>jennifer.mccullough</dc:creator>
  <cp:lastModifiedBy>Windows User</cp:lastModifiedBy>
  <cp:revision>81</cp:revision>
  <dcterms:created xsi:type="dcterms:W3CDTF">2011-09-14T18:28:41Z</dcterms:created>
  <dcterms:modified xsi:type="dcterms:W3CDTF">2015-09-02T18:04:58Z</dcterms:modified>
</cp:coreProperties>
</file>