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6858000" cy="9144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000000"/>
          </p15:clr>
        </p15:guide>
        <p15:guide id="2" pos="216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hIvX3rXwAgZXEhaD7kp4jhD71xP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1530" y="9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08312" cy="47307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9pPr>
          </a:lstStyle>
          <a:p>
            <a:endParaRPr/>
          </a:p>
        </p:txBody>
      </p:sp>
      <p:sp>
        <p:nvSpPr>
          <p:cNvPr id="4" name="Google Shape;4;n"/>
          <p:cNvSpPr txBox="1">
            <a:spLocks noGrp="1"/>
          </p:cNvSpPr>
          <p:nvPr>
            <p:ph type="dt" idx="10"/>
          </p:nvPr>
        </p:nvSpPr>
        <p:spPr>
          <a:xfrm>
            <a:off x="3986212" y="0"/>
            <a:ext cx="3008312" cy="47307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9pPr>
          </a:lstStyle>
          <a:p>
            <a:endParaRPr/>
          </a:p>
        </p:txBody>
      </p:sp>
      <p:sp>
        <p:nvSpPr>
          <p:cNvPr id="5" name="Google Shape;5;n"/>
          <p:cNvSpPr>
            <a:spLocks noGrp="1" noRot="1" noChangeAspect="1"/>
          </p:cNvSpPr>
          <p:nvPr>
            <p:ph type="sldImg" idx="3"/>
          </p:nvPr>
        </p:nvSpPr>
        <p:spPr>
          <a:xfrm>
            <a:off x="2235200" y="709612"/>
            <a:ext cx="2598737" cy="34655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903287" y="4411662"/>
            <a:ext cx="5189537" cy="41751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823325"/>
            <a:ext cx="3008312" cy="47307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9pPr>
          </a:lstStyle>
          <a:p>
            <a:endParaRPr/>
          </a:p>
        </p:txBody>
      </p:sp>
      <p:sp>
        <p:nvSpPr>
          <p:cNvPr id="8" name="Google Shape;8;n"/>
          <p:cNvSpPr txBox="1">
            <a:spLocks noGrp="1"/>
          </p:cNvSpPr>
          <p:nvPr>
            <p:ph type="sldNum" idx="12"/>
          </p:nvPr>
        </p:nvSpPr>
        <p:spPr>
          <a:xfrm>
            <a:off x="3986212" y="8823325"/>
            <a:ext cx="3008312" cy="47307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p:nvPr/>
        </p:nvSpPr>
        <p:spPr>
          <a:xfrm>
            <a:off x="3986212" y="8823325"/>
            <a:ext cx="3008312" cy="47307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a:t>
            </a:fld>
            <a:endParaRPr sz="1400" b="0" i="0" u="none" strike="noStrike" cap="none">
              <a:solidFill>
                <a:srgbClr val="000000"/>
              </a:solidFill>
              <a:latin typeface="Arial"/>
              <a:ea typeface="Arial"/>
              <a:cs typeface="Arial"/>
              <a:sym typeface="Arial"/>
            </a:endParaRPr>
          </a:p>
        </p:txBody>
      </p:sp>
      <p:sp>
        <p:nvSpPr>
          <p:cNvPr id="86" name="Google Shape;86;p1:notes"/>
          <p:cNvSpPr>
            <a:spLocks noGrp="1" noRot="1" noChangeAspect="1"/>
          </p:cNvSpPr>
          <p:nvPr>
            <p:ph type="sldImg" idx="2"/>
          </p:nvPr>
        </p:nvSpPr>
        <p:spPr>
          <a:xfrm>
            <a:off x="2235200" y="709613"/>
            <a:ext cx="2598738" cy="346551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 name="Google Shape;87;p1:notes"/>
          <p:cNvSpPr txBox="1">
            <a:spLocks noGrp="1"/>
          </p:cNvSpPr>
          <p:nvPr>
            <p:ph type="body" idx="1"/>
          </p:nvPr>
        </p:nvSpPr>
        <p:spPr>
          <a:xfrm>
            <a:off x="903287" y="4411662"/>
            <a:ext cx="5189537" cy="41751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rot="5400000">
            <a:off x="1957387" y="3741738"/>
            <a:ext cx="7315200" cy="14573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1" name="Google Shape;21;p4"/>
          <p:cNvSpPr txBox="1">
            <a:spLocks noGrp="1"/>
          </p:cNvSpPr>
          <p:nvPr>
            <p:ph type="body" idx="1"/>
          </p:nvPr>
        </p:nvSpPr>
        <p:spPr>
          <a:xfrm rot="5400000">
            <a:off x="-1033463" y="2360613"/>
            <a:ext cx="7315200" cy="4219575"/>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2" name="Google Shape;22;p4"/>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514350" y="812800"/>
            <a:ext cx="5829300" cy="1524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5"/>
          <p:cNvSpPr txBox="1">
            <a:spLocks noGrp="1"/>
          </p:cNvSpPr>
          <p:nvPr>
            <p:ph type="body" idx="1"/>
          </p:nvPr>
        </p:nvSpPr>
        <p:spPr>
          <a:xfrm rot="5400000">
            <a:off x="685800" y="2470150"/>
            <a:ext cx="5486400" cy="58293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p5"/>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1344613" y="6400800"/>
            <a:ext cx="4114800" cy="7556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3" name="Google Shape;33;p6"/>
          <p:cNvSpPr>
            <a:spLocks noGrp="1"/>
          </p:cNvSpPr>
          <p:nvPr>
            <p:ph type="pic" idx="2"/>
          </p:nvPr>
        </p:nvSpPr>
        <p:spPr>
          <a:xfrm>
            <a:off x="1344613" y="817563"/>
            <a:ext cx="4114800" cy="5486400"/>
          </a:xfrm>
          <a:prstGeom prst="rect">
            <a:avLst/>
          </a:prstGeom>
          <a:noFill/>
          <a:ln>
            <a:noFill/>
          </a:ln>
        </p:spPr>
      </p:sp>
      <p:sp>
        <p:nvSpPr>
          <p:cNvPr id="34" name="Google Shape;34;p6"/>
          <p:cNvSpPr txBox="1">
            <a:spLocks noGrp="1"/>
          </p:cNvSpPr>
          <p:nvPr>
            <p:ph type="body" idx="1"/>
          </p:nvPr>
        </p:nvSpPr>
        <p:spPr>
          <a:xfrm>
            <a:off x="1344613" y="7156450"/>
            <a:ext cx="4114800" cy="107315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Times New Roman"/>
              <a:buNone/>
              <a:defRPr sz="1400"/>
            </a:lvl1pPr>
            <a:lvl2pPr marL="914400" lvl="1" indent="-228600" algn="l">
              <a:lnSpc>
                <a:spcPct val="100000"/>
              </a:lnSpc>
              <a:spcBef>
                <a:spcPts val="240"/>
              </a:spcBef>
              <a:spcAft>
                <a:spcPts val="0"/>
              </a:spcAft>
              <a:buClr>
                <a:schemeClr val="dk1"/>
              </a:buClr>
              <a:buSzPts val="1200"/>
              <a:buFont typeface="Times New Roman"/>
              <a:buNone/>
              <a:defRPr sz="1200"/>
            </a:lvl2pPr>
            <a:lvl3pPr marL="1371600" lvl="2" indent="-228600" algn="l">
              <a:lnSpc>
                <a:spcPct val="100000"/>
              </a:lnSpc>
              <a:spcBef>
                <a:spcPts val="200"/>
              </a:spcBef>
              <a:spcAft>
                <a:spcPts val="0"/>
              </a:spcAft>
              <a:buClr>
                <a:schemeClr val="dk1"/>
              </a:buClr>
              <a:buSzPts val="1000"/>
              <a:buFont typeface="Times New Roman"/>
              <a:buNone/>
              <a:defRPr sz="1000"/>
            </a:lvl3pPr>
            <a:lvl4pPr marL="1828800" lvl="3" indent="-228600" algn="l">
              <a:lnSpc>
                <a:spcPct val="100000"/>
              </a:lnSpc>
              <a:spcBef>
                <a:spcPts val="180"/>
              </a:spcBef>
              <a:spcAft>
                <a:spcPts val="0"/>
              </a:spcAft>
              <a:buClr>
                <a:schemeClr val="dk1"/>
              </a:buClr>
              <a:buSzPts val="900"/>
              <a:buFont typeface="Times New Roman"/>
              <a:buNone/>
              <a:defRPr sz="900"/>
            </a:lvl4pPr>
            <a:lvl5pPr marL="2286000" lvl="4" indent="-228600" algn="l">
              <a:lnSpc>
                <a:spcPct val="100000"/>
              </a:lnSpc>
              <a:spcBef>
                <a:spcPts val="180"/>
              </a:spcBef>
              <a:spcAft>
                <a:spcPts val="0"/>
              </a:spcAft>
              <a:buClr>
                <a:schemeClr val="dk1"/>
              </a:buClr>
              <a:buSzPts val="900"/>
              <a:buFont typeface="Times New Roman"/>
              <a:buNone/>
              <a:defRPr sz="900"/>
            </a:lvl5pPr>
            <a:lvl6pPr marL="2743200" lvl="5" indent="-228600" algn="l">
              <a:lnSpc>
                <a:spcPct val="100000"/>
              </a:lnSpc>
              <a:spcBef>
                <a:spcPts val="180"/>
              </a:spcBef>
              <a:spcAft>
                <a:spcPts val="0"/>
              </a:spcAft>
              <a:buClr>
                <a:schemeClr val="dk1"/>
              </a:buClr>
              <a:buSzPts val="900"/>
              <a:buFont typeface="Times New Roman"/>
              <a:buNone/>
              <a:defRPr sz="900"/>
            </a:lvl6pPr>
            <a:lvl7pPr marL="3200400" lvl="6" indent="-228600" algn="l">
              <a:lnSpc>
                <a:spcPct val="100000"/>
              </a:lnSpc>
              <a:spcBef>
                <a:spcPts val="180"/>
              </a:spcBef>
              <a:spcAft>
                <a:spcPts val="0"/>
              </a:spcAft>
              <a:buClr>
                <a:schemeClr val="dk1"/>
              </a:buClr>
              <a:buSzPts val="900"/>
              <a:buFont typeface="Times New Roman"/>
              <a:buNone/>
              <a:defRPr sz="900"/>
            </a:lvl7pPr>
            <a:lvl8pPr marL="3657600" lvl="7" indent="-228600" algn="l">
              <a:lnSpc>
                <a:spcPct val="100000"/>
              </a:lnSpc>
              <a:spcBef>
                <a:spcPts val="180"/>
              </a:spcBef>
              <a:spcAft>
                <a:spcPts val="0"/>
              </a:spcAft>
              <a:buClr>
                <a:schemeClr val="dk1"/>
              </a:buClr>
              <a:buSzPts val="900"/>
              <a:buFont typeface="Times New Roman"/>
              <a:buNone/>
              <a:defRPr sz="900"/>
            </a:lvl8pPr>
            <a:lvl9pPr marL="4114800" lvl="8" indent="-228600" algn="l">
              <a:lnSpc>
                <a:spcPct val="100000"/>
              </a:lnSpc>
              <a:spcBef>
                <a:spcPts val="180"/>
              </a:spcBef>
              <a:spcAft>
                <a:spcPts val="0"/>
              </a:spcAft>
              <a:buClr>
                <a:schemeClr val="dk1"/>
              </a:buClr>
              <a:buSzPts val="900"/>
              <a:buFont typeface="Times New Roman"/>
              <a:buNone/>
              <a:defRPr sz="900"/>
            </a:lvl9pPr>
          </a:lstStyle>
          <a:p>
            <a:endParaRPr/>
          </a:p>
        </p:txBody>
      </p:sp>
      <p:sp>
        <p:nvSpPr>
          <p:cNvPr id="35" name="Google Shape;35;p6"/>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6"/>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42900" y="363538"/>
            <a:ext cx="2255838" cy="15494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 name="Google Shape;40;p7"/>
          <p:cNvSpPr txBox="1">
            <a:spLocks noGrp="1"/>
          </p:cNvSpPr>
          <p:nvPr>
            <p:ph type="body" idx="1"/>
          </p:nvPr>
        </p:nvSpPr>
        <p:spPr>
          <a:xfrm>
            <a:off x="2681288" y="363538"/>
            <a:ext cx="3833812" cy="7804150"/>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Times New Roman"/>
              <a:buChar char="•"/>
              <a:defRPr sz="3200"/>
            </a:lvl1pPr>
            <a:lvl2pPr marL="914400" lvl="1" indent="-406400" algn="l">
              <a:lnSpc>
                <a:spcPct val="100000"/>
              </a:lnSpc>
              <a:spcBef>
                <a:spcPts val="560"/>
              </a:spcBef>
              <a:spcAft>
                <a:spcPts val="0"/>
              </a:spcAft>
              <a:buClr>
                <a:schemeClr val="dk1"/>
              </a:buClr>
              <a:buSzPts val="2800"/>
              <a:buFont typeface="Times New Roman"/>
              <a:buChar char="–"/>
              <a:defRPr sz="2800"/>
            </a:lvl2pPr>
            <a:lvl3pPr marL="1371600" lvl="2" indent="-381000" algn="l">
              <a:lnSpc>
                <a:spcPct val="100000"/>
              </a:lnSpc>
              <a:spcBef>
                <a:spcPts val="480"/>
              </a:spcBef>
              <a:spcAft>
                <a:spcPts val="0"/>
              </a:spcAft>
              <a:buClr>
                <a:schemeClr val="dk1"/>
              </a:buClr>
              <a:buSzPts val="2400"/>
              <a:buFont typeface="Times New Roman"/>
              <a:buChar char="•"/>
              <a:defRPr sz="2400"/>
            </a:lvl3pPr>
            <a:lvl4pPr marL="1828800" lvl="3" indent="-355600" algn="l">
              <a:lnSpc>
                <a:spcPct val="100000"/>
              </a:lnSpc>
              <a:spcBef>
                <a:spcPts val="400"/>
              </a:spcBef>
              <a:spcAft>
                <a:spcPts val="0"/>
              </a:spcAft>
              <a:buClr>
                <a:schemeClr val="dk1"/>
              </a:buClr>
              <a:buSzPts val="2000"/>
              <a:buFont typeface="Times New Roman"/>
              <a:buChar char="–"/>
              <a:defRPr sz="2000"/>
            </a:lvl4pPr>
            <a:lvl5pPr marL="2286000" lvl="4" indent="-355600" algn="l">
              <a:lnSpc>
                <a:spcPct val="100000"/>
              </a:lnSpc>
              <a:spcBef>
                <a:spcPts val="400"/>
              </a:spcBef>
              <a:spcAft>
                <a:spcPts val="0"/>
              </a:spcAft>
              <a:buClr>
                <a:schemeClr val="dk1"/>
              </a:buClr>
              <a:buSzPts val="2000"/>
              <a:buFont typeface="Times New Roman"/>
              <a:buChar char="»"/>
              <a:defRPr sz="2000"/>
            </a:lvl5pPr>
            <a:lvl6pPr marL="2743200" lvl="5" indent="-355600" algn="l">
              <a:lnSpc>
                <a:spcPct val="100000"/>
              </a:lnSpc>
              <a:spcBef>
                <a:spcPts val="400"/>
              </a:spcBef>
              <a:spcAft>
                <a:spcPts val="0"/>
              </a:spcAft>
              <a:buClr>
                <a:schemeClr val="dk1"/>
              </a:buClr>
              <a:buSzPts val="2000"/>
              <a:buFont typeface="Times New Roman"/>
              <a:buChar char="»"/>
              <a:defRPr sz="2000"/>
            </a:lvl6pPr>
            <a:lvl7pPr marL="3200400" lvl="6" indent="-355600" algn="l">
              <a:lnSpc>
                <a:spcPct val="100000"/>
              </a:lnSpc>
              <a:spcBef>
                <a:spcPts val="400"/>
              </a:spcBef>
              <a:spcAft>
                <a:spcPts val="0"/>
              </a:spcAft>
              <a:buClr>
                <a:schemeClr val="dk1"/>
              </a:buClr>
              <a:buSzPts val="2000"/>
              <a:buFont typeface="Times New Roman"/>
              <a:buChar char="»"/>
              <a:defRPr sz="2000"/>
            </a:lvl7pPr>
            <a:lvl8pPr marL="3657600" lvl="7" indent="-355600" algn="l">
              <a:lnSpc>
                <a:spcPct val="100000"/>
              </a:lnSpc>
              <a:spcBef>
                <a:spcPts val="400"/>
              </a:spcBef>
              <a:spcAft>
                <a:spcPts val="0"/>
              </a:spcAft>
              <a:buClr>
                <a:schemeClr val="dk1"/>
              </a:buClr>
              <a:buSzPts val="2000"/>
              <a:buFont typeface="Times New Roman"/>
              <a:buChar char="»"/>
              <a:defRPr sz="2000"/>
            </a:lvl8pPr>
            <a:lvl9pPr marL="4114800" lvl="8" indent="-355600" algn="l">
              <a:lnSpc>
                <a:spcPct val="100000"/>
              </a:lnSpc>
              <a:spcBef>
                <a:spcPts val="400"/>
              </a:spcBef>
              <a:spcAft>
                <a:spcPts val="0"/>
              </a:spcAft>
              <a:buClr>
                <a:schemeClr val="dk1"/>
              </a:buClr>
              <a:buSzPts val="2000"/>
              <a:buFont typeface="Times New Roman"/>
              <a:buChar char="»"/>
              <a:defRPr sz="2000"/>
            </a:lvl9pPr>
          </a:lstStyle>
          <a:p>
            <a:endParaRPr/>
          </a:p>
        </p:txBody>
      </p:sp>
      <p:sp>
        <p:nvSpPr>
          <p:cNvPr id="41" name="Google Shape;41;p7"/>
          <p:cNvSpPr txBox="1">
            <a:spLocks noGrp="1"/>
          </p:cNvSpPr>
          <p:nvPr>
            <p:ph type="body" idx="2"/>
          </p:nvPr>
        </p:nvSpPr>
        <p:spPr>
          <a:xfrm>
            <a:off x="342900" y="1912938"/>
            <a:ext cx="2255838" cy="625475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Times New Roman"/>
              <a:buNone/>
              <a:defRPr sz="1400"/>
            </a:lvl1pPr>
            <a:lvl2pPr marL="914400" lvl="1" indent="-228600" algn="l">
              <a:lnSpc>
                <a:spcPct val="100000"/>
              </a:lnSpc>
              <a:spcBef>
                <a:spcPts val="240"/>
              </a:spcBef>
              <a:spcAft>
                <a:spcPts val="0"/>
              </a:spcAft>
              <a:buClr>
                <a:schemeClr val="dk1"/>
              </a:buClr>
              <a:buSzPts val="1200"/>
              <a:buFont typeface="Times New Roman"/>
              <a:buNone/>
              <a:defRPr sz="1200"/>
            </a:lvl2pPr>
            <a:lvl3pPr marL="1371600" lvl="2" indent="-228600" algn="l">
              <a:lnSpc>
                <a:spcPct val="100000"/>
              </a:lnSpc>
              <a:spcBef>
                <a:spcPts val="200"/>
              </a:spcBef>
              <a:spcAft>
                <a:spcPts val="0"/>
              </a:spcAft>
              <a:buClr>
                <a:schemeClr val="dk1"/>
              </a:buClr>
              <a:buSzPts val="1000"/>
              <a:buFont typeface="Times New Roman"/>
              <a:buNone/>
              <a:defRPr sz="1000"/>
            </a:lvl3pPr>
            <a:lvl4pPr marL="1828800" lvl="3" indent="-228600" algn="l">
              <a:lnSpc>
                <a:spcPct val="100000"/>
              </a:lnSpc>
              <a:spcBef>
                <a:spcPts val="180"/>
              </a:spcBef>
              <a:spcAft>
                <a:spcPts val="0"/>
              </a:spcAft>
              <a:buClr>
                <a:schemeClr val="dk1"/>
              </a:buClr>
              <a:buSzPts val="900"/>
              <a:buFont typeface="Times New Roman"/>
              <a:buNone/>
              <a:defRPr sz="900"/>
            </a:lvl4pPr>
            <a:lvl5pPr marL="2286000" lvl="4" indent="-228600" algn="l">
              <a:lnSpc>
                <a:spcPct val="100000"/>
              </a:lnSpc>
              <a:spcBef>
                <a:spcPts val="180"/>
              </a:spcBef>
              <a:spcAft>
                <a:spcPts val="0"/>
              </a:spcAft>
              <a:buClr>
                <a:schemeClr val="dk1"/>
              </a:buClr>
              <a:buSzPts val="900"/>
              <a:buFont typeface="Times New Roman"/>
              <a:buNone/>
              <a:defRPr sz="900"/>
            </a:lvl5pPr>
            <a:lvl6pPr marL="2743200" lvl="5" indent="-228600" algn="l">
              <a:lnSpc>
                <a:spcPct val="100000"/>
              </a:lnSpc>
              <a:spcBef>
                <a:spcPts val="180"/>
              </a:spcBef>
              <a:spcAft>
                <a:spcPts val="0"/>
              </a:spcAft>
              <a:buClr>
                <a:schemeClr val="dk1"/>
              </a:buClr>
              <a:buSzPts val="900"/>
              <a:buFont typeface="Times New Roman"/>
              <a:buNone/>
              <a:defRPr sz="900"/>
            </a:lvl6pPr>
            <a:lvl7pPr marL="3200400" lvl="6" indent="-228600" algn="l">
              <a:lnSpc>
                <a:spcPct val="100000"/>
              </a:lnSpc>
              <a:spcBef>
                <a:spcPts val="180"/>
              </a:spcBef>
              <a:spcAft>
                <a:spcPts val="0"/>
              </a:spcAft>
              <a:buClr>
                <a:schemeClr val="dk1"/>
              </a:buClr>
              <a:buSzPts val="900"/>
              <a:buFont typeface="Times New Roman"/>
              <a:buNone/>
              <a:defRPr sz="900"/>
            </a:lvl7pPr>
            <a:lvl8pPr marL="3657600" lvl="7" indent="-228600" algn="l">
              <a:lnSpc>
                <a:spcPct val="100000"/>
              </a:lnSpc>
              <a:spcBef>
                <a:spcPts val="180"/>
              </a:spcBef>
              <a:spcAft>
                <a:spcPts val="0"/>
              </a:spcAft>
              <a:buClr>
                <a:schemeClr val="dk1"/>
              </a:buClr>
              <a:buSzPts val="900"/>
              <a:buFont typeface="Times New Roman"/>
              <a:buNone/>
              <a:defRPr sz="900"/>
            </a:lvl8pPr>
            <a:lvl9pPr marL="4114800" lvl="8" indent="-228600" algn="l">
              <a:lnSpc>
                <a:spcPct val="100000"/>
              </a:lnSpc>
              <a:spcBef>
                <a:spcPts val="180"/>
              </a:spcBef>
              <a:spcAft>
                <a:spcPts val="0"/>
              </a:spcAft>
              <a:buClr>
                <a:schemeClr val="dk1"/>
              </a:buClr>
              <a:buSzPts val="900"/>
              <a:buFont typeface="Times New Roman"/>
              <a:buNone/>
              <a:defRPr sz="900"/>
            </a:lvl9pPr>
          </a:lstStyle>
          <a:p>
            <a:endParaRPr/>
          </a:p>
        </p:txBody>
      </p:sp>
      <p:sp>
        <p:nvSpPr>
          <p:cNvPr id="42" name="Google Shape;42;p7"/>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514350" y="812800"/>
            <a:ext cx="5829300" cy="1524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9"/>
          <p:cNvSpPr txBox="1">
            <a:spLocks noGrp="1"/>
          </p:cNvSpPr>
          <p:nvPr>
            <p:ph type="title"/>
          </p:nvPr>
        </p:nvSpPr>
        <p:spPr>
          <a:xfrm>
            <a:off x="342900" y="366713"/>
            <a:ext cx="6172200" cy="1524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2" name="Google Shape;52;p9"/>
          <p:cNvSpPr txBox="1">
            <a:spLocks noGrp="1"/>
          </p:cNvSpPr>
          <p:nvPr>
            <p:ph type="body" idx="1"/>
          </p:nvPr>
        </p:nvSpPr>
        <p:spPr>
          <a:xfrm>
            <a:off x="342900" y="2046288"/>
            <a:ext cx="3030538" cy="85407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Times New Roman"/>
              <a:buNone/>
              <a:defRPr sz="2400" b="1"/>
            </a:lvl1pPr>
            <a:lvl2pPr marL="914400" lvl="1" indent="-228600" algn="l">
              <a:lnSpc>
                <a:spcPct val="100000"/>
              </a:lnSpc>
              <a:spcBef>
                <a:spcPts val="400"/>
              </a:spcBef>
              <a:spcAft>
                <a:spcPts val="0"/>
              </a:spcAft>
              <a:buClr>
                <a:schemeClr val="dk1"/>
              </a:buClr>
              <a:buSzPts val="2000"/>
              <a:buFont typeface="Times New Roman"/>
              <a:buNone/>
              <a:defRPr sz="2000" b="1"/>
            </a:lvl2pPr>
            <a:lvl3pPr marL="1371600" lvl="2" indent="-228600" algn="l">
              <a:lnSpc>
                <a:spcPct val="100000"/>
              </a:lnSpc>
              <a:spcBef>
                <a:spcPts val="360"/>
              </a:spcBef>
              <a:spcAft>
                <a:spcPts val="0"/>
              </a:spcAft>
              <a:buClr>
                <a:schemeClr val="dk1"/>
              </a:buClr>
              <a:buSzPts val="1800"/>
              <a:buFont typeface="Times New Roman"/>
              <a:buNone/>
              <a:defRPr sz="1800" b="1"/>
            </a:lvl3pPr>
            <a:lvl4pPr marL="1828800" lvl="3" indent="-228600" algn="l">
              <a:lnSpc>
                <a:spcPct val="100000"/>
              </a:lnSpc>
              <a:spcBef>
                <a:spcPts val="320"/>
              </a:spcBef>
              <a:spcAft>
                <a:spcPts val="0"/>
              </a:spcAft>
              <a:buClr>
                <a:schemeClr val="dk1"/>
              </a:buClr>
              <a:buSzPts val="1600"/>
              <a:buFont typeface="Times New Roman"/>
              <a:buNone/>
              <a:defRPr sz="1600" b="1"/>
            </a:lvl4pPr>
            <a:lvl5pPr marL="2286000" lvl="4" indent="-228600" algn="l">
              <a:lnSpc>
                <a:spcPct val="100000"/>
              </a:lnSpc>
              <a:spcBef>
                <a:spcPts val="320"/>
              </a:spcBef>
              <a:spcAft>
                <a:spcPts val="0"/>
              </a:spcAft>
              <a:buClr>
                <a:schemeClr val="dk1"/>
              </a:buClr>
              <a:buSzPts val="1600"/>
              <a:buFont typeface="Times New Roman"/>
              <a:buNone/>
              <a:defRPr sz="1600" b="1"/>
            </a:lvl5pPr>
            <a:lvl6pPr marL="2743200" lvl="5" indent="-228600" algn="l">
              <a:lnSpc>
                <a:spcPct val="100000"/>
              </a:lnSpc>
              <a:spcBef>
                <a:spcPts val="320"/>
              </a:spcBef>
              <a:spcAft>
                <a:spcPts val="0"/>
              </a:spcAft>
              <a:buClr>
                <a:schemeClr val="dk1"/>
              </a:buClr>
              <a:buSzPts val="1600"/>
              <a:buFont typeface="Times New Roman"/>
              <a:buNone/>
              <a:defRPr sz="1600" b="1"/>
            </a:lvl6pPr>
            <a:lvl7pPr marL="3200400" lvl="6" indent="-228600" algn="l">
              <a:lnSpc>
                <a:spcPct val="100000"/>
              </a:lnSpc>
              <a:spcBef>
                <a:spcPts val="320"/>
              </a:spcBef>
              <a:spcAft>
                <a:spcPts val="0"/>
              </a:spcAft>
              <a:buClr>
                <a:schemeClr val="dk1"/>
              </a:buClr>
              <a:buSzPts val="1600"/>
              <a:buFont typeface="Times New Roman"/>
              <a:buNone/>
              <a:defRPr sz="1600" b="1"/>
            </a:lvl7pPr>
            <a:lvl8pPr marL="3657600" lvl="7" indent="-228600" algn="l">
              <a:lnSpc>
                <a:spcPct val="100000"/>
              </a:lnSpc>
              <a:spcBef>
                <a:spcPts val="320"/>
              </a:spcBef>
              <a:spcAft>
                <a:spcPts val="0"/>
              </a:spcAft>
              <a:buClr>
                <a:schemeClr val="dk1"/>
              </a:buClr>
              <a:buSzPts val="1600"/>
              <a:buFont typeface="Times New Roman"/>
              <a:buNone/>
              <a:defRPr sz="1600" b="1"/>
            </a:lvl8pPr>
            <a:lvl9pPr marL="4114800" lvl="8" indent="-228600" algn="l">
              <a:lnSpc>
                <a:spcPct val="100000"/>
              </a:lnSpc>
              <a:spcBef>
                <a:spcPts val="320"/>
              </a:spcBef>
              <a:spcAft>
                <a:spcPts val="0"/>
              </a:spcAft>
              <a:buClr>
                <a:schemeClr val="dk1"/>
              </a:buClr>
              <a:buSzPts val="1600"/>
              <a:buFont typeface="Times New Roman"/>
              <a:buNone/>
              <a:defRPr sz="1600" b="1"/>
            </a:lvl9pPr>
          </a:lstStyle>
          <a:p>
            <a:endParaRPr/>
          </a:p>
        </p:txBody>
      </p:sp>
      <p:sp>
        <p:nvSpPr>
          <p:cNvPr id="53" name="Google Shape;53;p9"/>
          <p:cNvSpPr txBox="1">
            <a:spLocks noGrp="1"/>
          </p:cNvSpPr>
          <p:nvPr>
            <p:ph type="body" idx="2"/>
          </p:nvPr>
        </p:nvSpPr>
        <p:spPr>
          <a:xfrm>
            <a:off x="342900" y="2900363"/>
            <a:ext cx="3030538" cy="5267325"/>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Times New Roman"/>
              <a:buChar char="•"/>
              <a:defRPr sz="2400"/>
            </a:lvl1pPr>
            <a:lvl2pPr marL="914400" lvl="1" indent="-355600" algn="l">
              <a:lnSpc>
                <a:spcPct val="100000"/>
              </a:lnSpc>
              <a:spcBef>
                <a:spcPts val="400"/>
              </a:spcBef>
              <a:spcAft>
                <a:spcPts val="0"/>
              </a:spcAft>
              <a:buClr>
                <a:schemeClr val="dk1"/>
              </a:buClr>
              <a:buSzPts val="2000"/>
              <a:buFont typeface="Times New Roman"/>
              <a:buChar char="–"/>
              <a:defRPr sz="2000"/>
            </a:lvl2pPr>
            <a:lvl3pPr marL="1371600" lvl="2" indent="-342900" algn="l">
              <a:lnSpc>
                <a:spcPct val="100000"/>
              </a:lnSpc>
              <a:spcBef>
                <a:spcPts val="360"/>
              </a:spcBef>
              <a:spcAft>
                <a:spcPts val="0"/>
              </a:spcAft>
              <a:buClr>
                <a:schemeClr val="dk1"/>
              </a:buClr>
              <a:buSzPts val="1800"/>
              <a:buFont typeface="Times New Roman"/>
              <a:buChar char="•"/>
              <a:defRPr sz="1800"/>
            </a:lvl3pPr>
            <a:lvl4pPr marL="1828800" lvl="3" indent="-330200" algn="l">
              <a:lnSpc>
                <a:spcPct val="100000"/>
              </a:lnSpc>
              <a:spcBef>
                <a:spcPts val="320"/>
              </a:spcBef>
              <a:spcAft>
                <a:spcPts val="0"/>
              </a:spcAft>
              <a:buClr>
                <a:schemeClr val="dk1"/>
              </a:buClr>
              <a:buSzPts val="1600"/>
              <a:buFont typeface="Times New Roman"/>
              <a:buChar char="–"/>
              <a:defRPr sz="1600"/>
            </a:lvl4pPr>
            <a:lvl5pPr marL="2286000" lvl="4" indent="-330200" algn="l">
              <a:lnSpc>
                <a:spcPct val="100000"/>
              </a:lnSpc>
              <a:spcBef>
                <a:spcPts val="320"/>
              </a:spcBef>
              <a:spcAft>
                <a:spcPts val="0"/>
              </a:spcAft>
              <a:buClr>
                <a:schemeClr val="dk1"/>
              </a:buClr>
              <a:buSzPts val="1600"/>
              <a:buFont typeface="Times New Roman"/>
              <a:buChar char="»"/>
              <a:defRPr sz="1600"/>
            </a:lvl5pPr>
            <a:lvl6pPr marL="2743200" lvl="5" indent="-330200" algn="l">
              <a:lnSpc>
                <a:spcPct val="100000"/>
              </a:lnSpc>
              <a:spcBef>
                <a:spcPts val="320"/>
              </a:spcBef>
              <a:spcAft>
                <a:spcPts val="0"/>
              </a:spcAft>
              <a:buClr>
                <a:schemeClr val="dk1"/>
              </a:buClr>
              <a:buSzPts val="1600"/>
              <a:buFont typeface="Times New Roman"/>
              <a:buChar char="»"/>
              <a:defRPr sz="1600"/>
            </a:lvl6pPr>
            <a:lvl7pPr marL="3200400" lvl="6" indent="-330200" algn="l">
              <a:lnSpc>
                <a:spcPct val="100000"/>
              </a:lnSpc>
              <a:spcBef>
                <a:spcPts val="320"/>
              </a:spcBef>
              <a:spcAft>
                <a:spcPts val="0"/>
              </a:spcAft>
              <a:buClr>
                <a:schemeClr val="dk1"/>
              </a:buClr>
              <a:buSzPts val="1600"/>
              <a:buFont typeface="Times New Roman"/>
              <a:buChar char="»"/>
              <a:defRPr sz="1600"/>
            </a:lvl7pPr>
            <a:lvl8pPr marL="3657600" lvl="7" indent="-330200" algn="l">
              <a:lnSpc>
                <a:spcPct val="100000"/>
              </a:lnSpc>
              <a:spcBef>
                <a:spcPts val="320"/>
              </a:spcBef>
              <a:spcAft>
                <a:spcPts val="0"/>
              </a:spcAft>
              <a:buClr>
                <a:schemeClr val="dk1"/>
              </a:buClr>
              <a:buSzPts val="1600"/>
              <a:buFont typeface="Times New Roman"/>
              <a:buChar char="»"/>
              <a:defRPr sz="1600"/>
            </a:lvl8pPr>
            <a:lvl9pPr marL="4114800" lvl="8" indent="-330200" algn="l">
              <a:lnSpc>
                <a:spcPct val="100000"/>
              </a:lnSpc>
              <a:spcBef>
                <a:spcPts val="320"/>
              </a:spcBef>
              <a:spcAft>
                <a:spcPts val="0"/>
              </a:spcAft>
              <a:buClr>
                <a:schemeClr val="dk1"/>
              </a:buClr>
              <a:buSzPts val="1600"/>
              <a:buFont typeface="Times New Roman"/>
              <a:buChar char="»"/>
              <a:defRPr sz="1600"/>
            </a:lvl9pPr>
          </a:lstStyle>
          <a:p>
            <a:endParaRPr/>
          </a:p>
        </p:txBody>
      </p:sp>
      <p:sp>
        <p:nvSpPr>
          <p:cNvPr id="54" name="Google Shape;54;p9"/>
          <p:cNvSpPr txBox="1">
            <a:spLocks noGrp="1"/>
          </p:cNvSpPr>
          <p:nvPr>
            <p:ph type="body" idx="3"/>
          </p:nvPr>
        </p:nvSpPr>
        <p:spPr>
          <a:xfrm>
            <a:off x="3484563" y="2046288"/>
            <a:ext cx="3030537" cy="85407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Times New Roman"/>
              <a:buNone/>
              <a:defRPr sz="2400" b="1"/>
            </a:lvl1pPr>
            <a:lvl2pPr marL="914400" lvl="1" indent="-228600" algn="l">
              <a:lnSpc>
                <a:spcPct val="100000"/>
              </a:lnSpc>
              <a:spcBef>
                <a:spcPts val="400"/>
              </a:spcBef>
              <a:spcAft>
                <a:spcPts val="0"/>
              </a:spcAft>
              <a:buClr>
                <a:schemeClr val="dk1"/>
              </a:buClr>
              <a:buSzPts val="2000"/>
              <a:buFont typeface="Times New Roman"/>
              <a:buNone/>
              <a:defRPr sz="2000" b="1"/>
            </a:lvl2pPr>
            <a:lvl3pPr marL="1371600" lvl="2" indent="-228600" algn="l">
              <a:lnSpc>
                <a:spcPct val="100000"/>
              </a:lnSpc>
              <a:spcBef>
                <a:spcPts val="360"/>
              </a:spcBef>
              <a:spcAft>
                <a:spcPts val="0"/>
              </a:spcAft>
              <a:buClr>
                <a:schemeClr val="dk1"/>
              </a:buClr>
              <a:buSzPts val="1800"/>
              <a:buFont typeface="Times New Roman"/>
              <a:buNone/>
              <a:defRPr sz="1800" b="1"/>
            </a:lvl3pPr>
            <a:lvl4pPr marL="1828800" lvl="3" indent="-228600" algn="l">
              <a:lnSpc>
                <a:spcPct val="100000"/>
              </a:lnSpc>
              <a:spcBef>
                <a:spcPts val="320"/>
              </a:spcBef>
              <a:spcAft>
                <a:spcPts val="0"/>
              </a:spcAft>
              <a:buClr>
                <a:schemeClr val="dk1"/>
              </a:buClr>
              <a:buSzPts val="1600"/>
              <a:buFont typeface="Times New Roman"/>
              <a:buNone/>
              <a:defRPr sz="1600" b="1"/>
            </a:lvl4pPr>
            <a:lvl5pPr marL="2286000" lvl="4" indent="-228600" algn="l">
              <a:lnSpc>
                <a:spcPct val="100000"/>
              </a:lnSpc>
              <a:spcBef>
                <a:spcPts val="320"/>
              </a:spcBef>
              <a:spcAft>
                <a:spcPts val="0"/>
              </a:spcAft>
              <a:buClr>
                <a:schemeClr val="dk1"/>
              </a:buClr>
              <a:buSzPts val="1600"/>
              <a:buFont typeface="Times New Roman"/>
              <a:buNone/>
              <a:defRPr sz="1600" b="1"/>
            </a:lvl5pPr>
            <a:lvl6pPr marL="2743200" lvl="5" indent="-228600" algn="l">
              <a:lnSpc>
                <a:spcPct val="100000"/>
              </a:lnSpc>
              <a:spcBef>
                <a:spcPts val="320"/>
              </a:spcBef>
              <a:spcAft>
                <a:spcPts val="0"/>
              </a:spcAft>
              <a:buClr>
                <a:schemeClr val="dk1"/>
              </a:buClr>
              <a:buSzPts val="1600"/>
              <a:buFont typeface="Times New Roman"/>
              <a:buNone/>
              <a:defRPr sz="1600" b="1"/>
            </a:lvl6pPr>
            <a:lvl7pPr marL="3200400" lvl="6" indent="-228600" algn="l">
              <a:lnSpc>
                <a:spcPct val="100000"/>
              </a:lnSpc>
              <a:spcBef>
                <a:spcPts val="320"/>
              </a:spcBef>
              <a:spcAft>
                <a:spcPts val="0"/>
              </a:spcAft>
              <a:buClr>
                <a:schemeClr val="dk1"/>
              </a:buClr>
              <a:buSzPts val="1600"/>
              <a:buFont typeface="Times New Roman"/>
              <a:buNone/>
              <a:defRPr sz="1600" b="1"/>
            </a:lvl7pPr>
            <a:lvl8pPr marL="3657600" lvl="7" indent="-228600" algn="l">
              <a:lnSpc>
                <a:spcPct val="100000"/>
              </a:lnSpc>
              <a:spcBef>
                <a:spcPts val="320"/>
              </a:spcBef>
              <a:spcAft>
                <a:spcPts val="0"/>
              </a:spcAft>
              <a:buClr>
                <a:schemeClr val="dk1"/>
              </a:buClr>
              <a:buSzPts val="1600"/>
              <a:buFont typeface="Times New Roman"/>
              <a:buNone/>
              <a:defRPr sz="1600" b="1"/>
            </a:lvl8pPr>
            <a:lvl9pPr marL="4114800" lvl="8" indent="-228600" algn="l">
              <a:lnSpc>
                <a:spcPct val="100000"/>
              </a:lnSpc>
              <a:spcBef>
                <a:spcPts val="320"/>
              </a:spcBef>
              <a:spcAft>
                <a:spcPts val="0"/>
              </a:spcAft>
              <a:buClr>
                <a:schemeClr val="dk1"/>
              </a:buClr>
              <a:buSzPts val="1600"/>
              <a:buFont typeface="Times New Roman"/>
              <a:buNone/>
              <a:defRPr sz="1600" b="1"/>
            </a:lvl9pPr>
          </a:lstStyle>
          <a:p>
            <a:endParaRPr/>
          </a:p>
        </p:txBody>
      </p:sp>
      <p:sp>
        <p:nvSpPr>
          <p:cNvPr id="55" name="Google Shape;55;p9"/>
          <p:cNvSpPr txBox="1">
            <a:spLocks noGrp="1"/>
          </p:cNvSpPr>
          <p:nvPr>
            <p:ph type="body" idx="4"/>
          </p:nvPr>
        </p:nvSpPr>
        <p:spPr>
          <a:xfrm>
            <a:off x="3484563" y="2900363"/>
            <a:ext cx="3030537" cy="5267325"/>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Times New Roman"/>
              <a:buChar char="•"/>
              <a:defRPr sz="2400"/>
            </a:lvl1pPr>
            <a:lvl2pPr marL="914400" lvl="1" indent="-355600" algn="l">
              <a:lnSpc>
                <a:spcPct val="100000"/>
              </a:lnSpc>
              <a:spcBef>
                <a:spcPts val="400"/>
              </a:spcBef>
              <a:spcAft>
                <a:spcPts val="0"/>
              </a:spcAft>
              <a:buClr>
                <a:schemeClr val="dk1"/>
              </a:buClr>
              <a:buSzPts val="2000"/>
              <a:buFont typeface="Times New Roman"/>
              <a:buChar char="–"/>
              <a:defRPr sz="2000"/>
            </a:lvl2pPr>
            <a:lvl3pPr marL="1371600" lvl="2" indent="-342900" algn="l">
              <a:lnSpc>
                <a:spcPct val="100000"/>
              </a:lnSpc>
              <a:spcBef>
                <a:spcPts val="360"/>
              </a:spcBef>
              <a:spcAft>
                <a:spcPts val="0"/>
              </a:spcAft>
              <a:buClr>
                <a:schemeClr val="dk1"/>
              </a:buClr>
              <a:buSzPts val="1800"/>
              <a:buFont typeface="Times New Roman"/>
              <a:buChar char="•"/>
              <a:defRPr sz="1800"/>
            </a:lvl3pPr>
            <a:lvl4pPr marL="1828800" lvl="3" indent="-330200" algn="l">
              <a:lnSpc>
                <a:spcPct val="100000"/>
              </a:lnSpc>
              <a:spcBef>
                <a:spcPts val="320"/>
              </a:spcBef>
              <a:spcAft>
                <a:spcPts val="0"/>
              </a:spcAft>
              <a:buClr>
                <a:schemeClr val="dk1"/>
              </a:buClr>
              <a:buSzPts val="1600"/>
              <a:buFont typeface="Times New Roman"/>
              <a:buChar char="–"/>
              <a:defRPr sz="1600"/>
            </a:lvl4pPr>
            <a:lvl5pPr marL="2286000" lvl="4" indent="-330200" algn="l">
              <a:lnSpc>
                <a:spcPct val="100000"/>
              </a:lnSpc>
              <a:spcBef>
                <a:spcPts val="320"/>
              </a:spcBef>
              <a:spcAft>
                <a:spcPts val="0"/>
              </a:spcAft>
              <a:buClr>
                <a:schemeClr val="dk1"/>
              </a:buClr>
              <a:buSzPts val="1600"/>
              <a:buFont typeface="Times New Roman"/>
              <a:buChar char="»"/>
              <a:defRPr sz="1600"/>
            </a:lvl5pPr>
            <a:lvl6pPr marL="2743200" lvl="5" indent="-330200" algn="l">
              <a:lnSpc>
                <a:spcPct val="100000"/>
              </a:lnSpc>
              <a:spcBef>
                <a:spcPts val="320"/>
              </a:spcBef>
              <a:spcAft>
                <a:spcPts val="0"/>
              </a:spcAft>
              <a:buClr>
                <a:schemeClr val="dk1"/>
              </a:buClr>
              <a:buSzPts val="1600"/>
              <a:buFont typeface="Times New Roman"/>
              <a:buChar char="»"/>
              <a:defRPr sz="1600"/>
            </a:lvl6pPr>
            <a:lvl7pPr marL="3200400" lvl="6" indent="-330200" algn="l">
              <a:lnSpc>
                <a:spcPct val="100000"/>
              </a:lnSpc>
              <a:spcBef>
                <a:spcPts val="320"/>
              </a:spcBef>
              <a:spcAft>
                <a:spcPts val="0"/>
              </a:spcAft>
              <a:buClr>
                <a:schemeClr val="dk1"/>
              </a:buClr>
              <a:buSzPts val="1600"/>
              <a:buFont typeface="Times New Roman"/>
              <a:buChar char="»"/>
              <a:defRPr sz="1600"/>
            </a:lvl7pPr>
            <a:lvl8pPr marL="3657600" lvl="7" indent="-330200" algn="l">
              <a:lnSpc>
                <a:spcPct val="100000"/>
              </a:lnSpc>
              <a:spcBef>
                <a:spcPts val="320"/>
              </a:spcBef>
              <a:spcAft>
                <a:spcPts val="0"/>
              </a:spcAft>
              <a:buClr>
                <a:schemeClr val="dk1"/>
              </a:buClr>
              <a:buSzPts val="1600"/>
              <a:buFont typeface="Times New Roman"/>
              <a:buChar char="»"/>
              <a:defRPr sz="1600"/>
            </a:lvl8pPr>
            <a:lvl9pPr marL="4114800" lvl="8" indent="-330200" algn="l">
              <a:lnSpc>
                <a:spcPct val="100000"/>
              </a:lnSpc>
              <a:spcBef>
                <a:spcPts val="320"/>
              </a:spcBef>
              <a:spcAft>
                <a:spcPts val="0"/>
              </a:spcAft>
              <a:buClr>
                <a:schemeClr val="dk1"/>
              </a:buClr>
              <a:buSzPts val="1600"/>
              <a:buFont typeface="Times New Roman"/>
              <a:buChar char="»"/>
              <a:defRPr sz="1600"/>
            </a:lvl9pPr>
          </a:lstStyle>
          <a:p>
            <a:endParaRPr/>
          </a:p>
        </p:txBody>
      </p:sp>
      <p:sp>
        <p:nvSpPr>
          <p:cNvPr id="56" name="Google Shape;56;p9"/>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9"/>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9"/>
        <p:cNvGrpSpPr/>
        <p:nvPr/>
      </p:nvGrpSpPr>
      <p:grpSpPr>
        <a:xfrm>
          <a:off x="0" y="0"/>
          <a:ext cx="0" cy="0"/>
          <a:chOff x="0" y="0"/>
          <a:chExt cx="0" cy="0"/>
        </a:xfrm>
      </p:grpSpPr>
      <p:sp>
        <p:nvSpPr>
          <p:cNvPr id="60" name="Google Shape;60;p10"/>
          <p:cNvSpPr txBox="1">
            <a:spLocks noGrp="1"/>
          </p:cNvSpPr>
          <p:nvPr>
            <p:ph type="title"/>
          </p:nvPr>
        </p:nvSpPr>
        <p:spPr>
          <a:xfrm>
            <a:off x="514350" y="812800"/>
            <a:ext cx="5829300" cy="1524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1" name="Google Shape;61;p10"/>
          <p:cNvSpPr txBox="1">
            <a:spLocks noGrp="1"/>
          </p:cNvSpPr>
          <p:nvPr>
            <p:ph type="body" idx="1"/>
          </p:nvPr>
        </p:nvSpPr>
        <p:spPr>
          <a:xfrm>
            <a:off x="514350" y="2641600"/>
            <a:ext cx="2838450" cy="54864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Times New Roman"/>
              <a:buChar char="•"/>
              <a:defRPr sz="2800"/>
            </a:lvl1pPr>
            <a:lvl2pPr marL="914400" lvl="1" indent="-381000" algn="l">
              <a:lnSpc>
                <a:spcPct val="100000"/>
              </a:lnSpc>
              <a:spcBef>
                <a:spcPts val="480"/>
              </a:spcBef>
              <a:spcAft>
                <a:spcPts val="0"/>
              </a:spcAft>
              <a:buClr>
                <a:schemeClr val="dk1"/>
              </a:buClr>
              <a:buSzPts val="2400"/>
              <a:buFont typeface="Times New Roman"/>
              <a:buChar char="–"/>
              <a:defRPr sz="2400"/>
            </a:lvl2pPr>
            <a:lvl3pPr marL="1371600" lvl="2" indent="-355600" algn="l">
              <a:lnSpc>
                <a:spcPct val="100000"/>
              </a:lnSpc>
              <a:spcBef>
                <a:spcPts val="400"/>
              </a:spcBef>
              <a:spcAft>
                <a:spcPts val="0"/>
              </a:spcAft>
              <a:buClr>
                <a:schemeClr val="dk1"/>
              </a:buClr>
              <a:buSzPts val="2000"/>
              <a:buFont typeface="Times New Roman"/>
              <a:buChar char="•"/>
              <a:defRPr sz="2000"/>
            </a:lvl3pPr>
            <a:lvl4pPr marL="1828800" lvl="3" indent="-342900" algn="l">
              <a:lnSpc>
                <a:spcPct val="100000"/>
              </a:lnSpc>
              <a:spcBef>
                <a:spcPts val="360"/>
              </a:spcBef>
              <a:spcAft>
                <a:spcPts val="0"/>
              </a:spcAft>
              <a:buClr>
                <a:schemeClr val="dk1"/>
              </a:buClr>
              <a:buSzPts val="1800"/>
              <a:buFont typeface="Times New Roman"/>
              <a:buChar char="–"/>
              <a:defRPr sz="1800"/>
            </a:lvl4pPr>
            <a:lvl5pPr marL="2286000" lvl="4" indent="-342900" algn="l">
              <a:lnSpc>
                <a:spcPct val="100000"/>
              </a:lnSpc>
              <a:spcBef>
                <a:spcPts val="360"/>
              </a:spcBef>
              <a:spcAft>
                <a:spcPts val="0"/>
              </a:spcAft>
              <a:buClr>
                <a:schemeClr val="dk1"/>
              </a:buClr>
              <a:buSzPts val="1800"/>
              <a:buFont typeface="Times New Roman"/>
              <a:buChar char="»"/>
              <a:defRPr sz="1800"/>
            </a:lvl5pPr>
            <a:lvl6pPr marL="2743200" lvl="5" indent="-342900" algn="l">
              <a:lnSpc>
                <a:spcPct val="100000"/>
              </a:lnSpc>
              <a:spcBef>
                <a:spcPts val="360"/>
              </a:spcBef>
              <a:spcAft>
                <a:spcPts val="0"/>
              </a:spcAft>
              <a:buClr>
                <a:schemeClr val="dk1"/>
              </a:buClr>
              <a:buSzPts val="1800"/>
              <a:buFont typeface="Times New Roman"/>
              <a:buChar char="»"/>
              <a:defRPr sz="1800"/>
            </a:lvl6pPr>
            <a:lvl7pPr marL="3200400" lvl="6" indent="-342900" algn="l">
              <a:lnSpc>
                <a:spcPct val="100000"/>
              </a:lnSpc>
              <a:spcBef>
                <a:spcPts val="360"/>
              </a:spcBef>
              <a:spcAft>
                <a:spcPts val="0"/>
              </a:spcAft>
              <a:buClr>
                <a:schemeClr val="dk1"/>
              </a:buClr>
              <a:buSzPts val="1800"/>
              <a:buFont typeface="Times New Roman"/>
              <a:buChar char="»"/>
              <a:defRPr sz="1800"/>
            </a:lvl7pPr>
            <a:lvl8pPr marL="3657600" lvl="7" indent="-342900" algn="l">
              <a:lnSpc>
                <a:spcPct val="100000"/>
              </a:lnSpc>
              <a:spcBef>
                <a:spcPts val="360"/>
              </a:spcBef>
              <a:spcAft>
                <a:spcPts val="0"/>
              </a:spcAft>
              <a:buClr>
                <a:schemeClr val="dk1"/>
              </a:buClr>
              <a:buSzPts val="1800"/>
              <a:buFont typeface="Times New Roman"/>
              <a:buChar char="»"/>
              <a:defRPr sz="1800"/>
            </a:lvl8pPr>
            <a:lvl9pPr marL="4114800" lvl="8" indent="-342900" algn="l">
              <a:lnSpc>
                <a:spcPct val="100000"/>
              </a:lnSpc>
              <a:spcBef>
                <a:spcPts val="360"/>
              </a:spcBef>
              <a:spcAft>
                <a:spcPts val="0"/>
              </a:spcAft>
              <a:buClr>
                <a:schemeClr val="dk1"/>
              </a:buClr>
              <a:buSzPts val="1800"/>
              <a:buFont typeface="Times New Roman"/>
              <a:buChar char="»"/>
              <a:defRPr sz="1800"/>
            </a:lvl9pPr>
          </a:lstStyle>
          <a:p>
            <a:endParaRPr/>
          </a:p>
        </p:txBody>
      </p:sp>
      <p:sp>
        <p:nvSpPr>
          <p:cNvPr id="62" name="Google Shape;62;p10"/>
          <p:cNvSpPr txBox="1">
            <a:spLocks noGrp="1"/>
          </p:cNvSpPr>
          <p:nvPr>
            <p:ph type="body" idx="2"/>
          </p:nvPr>
        </p:nvSpPr>
        <p:spPr>
          <a:xfrm>
            <a:off x="3505200" y="2641600"/>
            <a:ext cx="2838450" cy="54864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Times New Roman"/>
              <a:buChar char="•"/>
              <a:defRPr sz="2800"/>
            </a:lvl1pPr>
            <a:lvl2pPr marL="914400" lvl="1" indent="-381000" algn="l">
              <a:lnSpc>
                <a:spcPct val="100000"/>
              </a:lnSpc>
              <a:spcBef>
                <a:spcPts val="480"/>
              </a:spcBef>
              <a:spcAft>
                <a:spcPts val="0"/>
              </a:spcAft>
              <a:buClr>
                <a:schemeClr val="dk1"/>
              </a:buClr>
              <a:buSzPts val="2400"/>
              <a:buFont typeface="Times New Roman"/>
              <a:buChar char="–"/>
              <a:defRPr sz="2400"/>
            </a:lvl2pPr>
            <a:lvl3pPr marL="1371600" lvl="2" indent="-355600" algn="l">
              <a:lnSpc>
                <a:spcPct val="100000"/>
              </a:lnSpc>
              <a:spcBef>
                <a:spcPts val="400"/>
              </a:spcBef>
              <a:spcAft>
                <a:spcPts val="0"/>
              </a:spcAft>
              <a:buClr>
                <a:schemeClr val="dk1"/>
              </a:buClr>
              <a:buSzPts val="2000"/>
              <a:buFont typeface="Times New Roman"/>
              <a:buChar char="•"/>
              <a:defRPr sz="2000"/>
            </a:lvl3pPr>
            <a:lvl4pPr marL="1828800" lvl="3" indent="-342900" algn="l">
              <a:lnSpc>
                <a:spcPct val="100000"/>
              </a:lnSpc>
              <a:spcBef>
                <a:spcPts val="360"/>
              </a:spcBef>
              <a:spcAft>
                <a:spcPts val="0"/>
              </a:spcAft>
              <a:buClr>
                <a:schemeClr val="dk1"/>
              </a:buClr>
              <a:buSzPts val="1800"/>
              <a:buFont typeface="Times New Roman"/>
              <a:buChar char="–"/>
              <a:defRPr sz="1800"/>
            </a:lvl4pPr>
            <a:lvl5pPr marL="2286000" lvl="4" indent="-342900" algn="l">
              <a:lnSpc>
                <a:spcPct val="100000"/>
              </a:lnSpc>
              <a:spcBef>
                <a:spcPts val="360"/>
              </a:spcBef>
              <a:spcAft>
                <a:spcPts val="0"/>
              </a:spcAft>
              <a:buClr>
                <a:schemeClr val="dk1"/>
              </a:buClr>
              <a:buSzPts val="1800"/>
              <a:buFont typeface="Times New Roman"/>
              <a:buChar char="»"/>
              <a:defRPr sz="1800"/>
            </a:lvl5pPr>
            <a:lvl6pPr marL="2743200" lvl="5" indent="-342900" algn="l">
              <a:lnSpc>
                <a:spcPct val="100000"/>
              </a:lnSpc>
              <a:spcBef>
                <a:spcPts val="360"/>
              </a:spcBef>
              <a:spcAft>
                <a:spcPts val="0"/>
              </a:spcAft>
              <a:buClr>
                <a:schemeClr val="dk1"/>
              </a:buClr>
              <a:buSzPts val="1800"/>
              <a:buFont typeface="Times New Roman"/>
              <a:buChar char="»"/>
              <a:defRPr sz="1800"/>
            </a:lvl6pPr>
            <a:lvl7pPr marL="3200400" lvl="6" indent="-342900" algn="l">
              <a:lnSpc>
                <a:spcPct val="100000"/>
              </a:lnSpc>
              <a:spcBef>
                <a:spcPts val="360"/>
              </a:spcBef>
              <a:spcAft>
                <a:spcPts val="0"/>
              </a:spcAft>
              <a:buClr>
                <a:schemeClr val="dk1"/>
              </a:buClr>
              <a:buSzPts val="1800"/>
              <a:buFont typeface="Times New Roman"/>
              <a:buChar char="»"/>
              <a:defRPr sz="1800"/>
            </a:lvl7pPr>
            <a:lvl8pPr marL="3657600" lvl="7" indent="-342900" algn="l">
              <a:lnSpc>
                <a:spcPct val="100000"/>
              </a:lnSpc>
              <a:spcBef>
                <a:spcPts val="360"/>
              </a:spcBef>
              <a:spcAft>
                <a:spcPts val="0"/>
              </a:spcAft>
              <a:buClr>
                <a:schemeClr val="dk1"/>
              </a:buClr>
              <a:buSzPts val="1800"/>
              <a:buFont typeface="Times New Roman"/>
              <a:buChar char="»"/>
              <a:defRPr sz="1800"/>
            </a:lvl8pPr>
            <a:lvl9pPr marL="4114800" lvl="8" indent="-342900" algn="l">
              <a:lnSpc>
                <a:spcPct val="100000"/>
              </a:lnSpc>
              <a:spcBef>
                <a:spcPts val="360"/>
              </a:spcBef>
              <a:spcAft>
                <a:spcPts val="0"/>
              </a:spcAft>
              <a:buClr>
                <a:schemeClr val="dk1"/>
              </a:buClr>
              <a:buSzPts val="1800"/>
              <a:buFont typeface="Times New Roman"/>
              <a:buChar char="»"/>
              <a:defRPr sz="1800"/>
            </a:lvl9pPr>
          </a:lstStyle>
          <a:p>
            <a:endParaRPr/>
          </a:p>
        </p:txBody>
      </p:sp>
      <p:sp>
        <p:nvSpPr>
          <p:cNvPr id="63" name="Google Shape;63;p10"/>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0"/>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6"/>
        <p:cNvGrpSpPr/>
        <p:nvPr/>
      </p:nvGrpSpPr>
      <p:grpSpPr>
        <a:xfrm>
          <a:off x="0" y="0"/>
          <a:ext cx="0" cy="0"/>
          <a:chOff x="0" y="0"/>
          <a:chExt cx="0" cy="0"/>
        </a:xfrm>
      </p:grpSpPr>
      <p:sp>
        <p:nvSpPr>
          <p:cNvPr id="67" name="Google Shape;67;p11"/>
          <p:cNvSpPr txBox="1">
            <a:spLocks noGrp="1"/>
          </p:cNvSpPr>
          <p:nvPr>
            <p:ph type="title"/>
          </p:nvPr>
        </p:nvSpPr>
        <p:spPr>
          <a:xfrm>
            <a:off x="541338" y="5875338"/>
            <a:ext cx="5829300" cy="181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8" name="Google Shape;68;p11"/>
          <p:cNvSpPr txBox="1">
            <a:spLocks noGrp="1"/>
          </p:cNvSpPr>
          <p:nvPr>
            <p:ph type="body" idx="1"/>
          </p:nvPr>
        </p:nvSpPr>
        <p:spPr>
          <a:xfrm>
            <a:off x="541338" y="3875088"/>
            <a:ext cx="5829300" cy="200025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chemeClr val="dk1"/>
              </a:buClr>
              <a:buSzPts val="2000"/>
              <a:buFont typeface="Times New Roman"/>
              <a:buNone/>
              <a:defRPr sz="2000"/>
            </a:lvl1pPr>
            <a:lvl2pPr marL="914400" lvl="1" indent="-228600" algn="l">
              <a:lnSpc>
                <a:spcPct val="100000"/>
              </a:lnSpc>
              <a:spcBef>
                <a:spcPts val="360"/>
              </a:spcBef>
              <a:spcAft>
                <a:spcPts val="0"/>
              </a:spcAft>
              <a:buClr>
                <a:schemeClr val="dk1"/>
              </a:buClr>
              <a:buSzPts val="1800"/>
              <a:buFont typeface="Times New Roman"/>
              <a:buNone/>
              <a:defRPr sz="1800"/>
            </a:lvl2pPr>
            <a:lvl3pPr marL="1371600" lvl="2" indent="-228600" algn="l">
              <a:lnSpc>
                <a:spcPct val="100000"/>
              </a:lnSpc>
              <a:spcBef>
                <a:spcPts val="320"/>
              </a:spcBef>
              <a:spcAft>
                <a:spcPts val="0"/>
              </a:spcAft>
              <a:buClr>
                <a:schemeClr val="dk1"/>
              </a:buClr>
              <a:buSzPts val="1600"/>
              <a:buFont typeface="Times New Roman"/>
              <a:buNone/>
              <a:defRPr sz="1600"/>
            </a:lvl3pPr>
            <a:lvl4pPr marL="1828800" lvl="3" indent="-228600" algn="l">
              <a:lnSpc>
                <a:spcPct val="100000"/>
              </a:lnSpc>
              <a:spcBef>
                <a:spcPts val="280"/>
              </a:spcBef>
              <a:spcAft>
                <a:spcPts val="0"/>
              </a:spcAft>
              <a:buClr>
                <a:schemeClr val="dk1"/>
              </a:buClr>
              <a:buSzPts val="1400"/>
              <a:buFont typeface="Times New Roman"/>
              <a:buNone/>
              <a:defRPr sz="1400"/>
            </a:lvl4pPr>
            <a:lvl5pPr marL="2286000" lvl="4" indent="-228600" algn="l">
              <a:lnSpc>
                <a:spcPct val="100000"/>
              </a:lnSpc>
              <a:spcBef>
                <a:spcPts val="280"/>
              </a:spcBef>
              <a:spcAft>
                <a:spcPts val="0"/>
              </a:spcAft>
              <a:buClr>
                <a:schemeClr val="dk1"/>
              </a:buClr>
              <a:buSzPts val="1400"/>
              <a:buFont typeface="Times New Roman"/>
              <a:buNone/>
              <a:defRPr sz="1400"/>
            </a:lvl5pPr>
            <a:lvl6pPr marL="2743200" lvl="5" indent="-228600" algn="l">
              <a:lnSpc>
                <a:spcPct val="100000"/>
              </a:lnSpc>
              <a:spcBef>
                <a:spcPts val="280"/>
              </a:spcBef>
              <a:spcAft>
                <a:spcPts val="0"/>
              </a:spcAft>
              <a:buClr>
                <a:schemeClr val="dk1"/>
              </a:buClr>
              <a:buSzPts val="1400"/>
              <a:buFont typeface="Times New Roman"/>
              <a:buNone/>
              <a:defRPr sz="1400"/>
            </a:lvl6pPr>
            <a:lvl7pPr marL="3200400" lvl="6" indent="-228600" algn="l">
              <a:lnSpc>
                <a:spcPct val="100000"/>
              </a:lnSpc>
              <a:spcBef>
                <a:spcPts val="280"/>
              </a:spcBef>
              <a:spcAft>
                <a:spcPts val="0"/>
              </a:spcAft>
              <a:buClr>
                <a:schemeClr val="dk1"/>
              </a:buClr>
              <a:buSzPts val="1400"/>
              <a:buFont typeface="Times New Roman"/>
              <a:buNone/>
              <a:defRPr sz="1400"/>
            </a:lvl7pPr>
            <a:lvl8pPr marL="3657600" lvl="7" indent="-228600" algn="l">
              <a:lnSpc>
                <a:spcPct val="100000"/>
              </a:lnSpc>
              <a:spcBef>
                <a:spcPts val="280"/>
              </a:spcBef>
              <a:spcAft>
                <a:spcPts val="0"/>
              </a:spcAft>
              <a:buClr>
                <a:schemeClr val="dk1"/>
              </a:buClr>
              <a:buSzPts val="1400"/>
              <a:buFont typeface="Times New Roman"/>
              <a:buNone/>
              <a:defRPr sz="1400"/>
            </a:lvl8pPr>
            <a:lvl9pPr marL="4114800" lvl="8" indent="-228600" algn="l">
              <a:lnSpc>
                <a:spcPct val="100000"/>
              </a:lnSpc>
              <a:spcBef>
                <a:spcPts val="280"/>
              </a:spcBef>
              <a:spcAft>
                <a:spcPts val="0"/>
              </a:spcAft>
              <a:buClr>
                <a:schemeClr val="dk1"/>
              </a:buClr>
              <a:buSzPts val="1400"/>
              <a:buFont typeface="Times New Roman"/>
              <a:buNone/>
              <a:defRPr sz="1400"/>
            </a:lvl9pPr>
          </a:lstStyle>
          <a:p>
            <a:endParaRPr/>
          </a:p>
        </p:txBody>
      </p:sp>
      <p:sp>
        <p:nvSpPr>
          <p:cNvPr id="69" name="Google Shape;69;p11"/>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514350" y="812800"/>
            <a:ext cx="5829300" cy="1524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4" name="Google Shape;74;p12"/>
          <p:cNvSpPr txBox="1">
            <a:spLocks noGrp="1"/>
          </p:cNvSpPr>
          <p:nvPr>
            <p:ph type="body" idx="1"/>
          </p:nvPr>
        </p:nvSpPr>
        <p:spPr>
          <a:xfrm>
            <a:off x="514350" y="2641600"/>
            <a:ext cx="5829300" cy="54864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8"/>
        <p:cNvGrpSpPr/>
        <p:nvPr/>
      </p:nvGrpSpPr>
      <p:grpSpPr>
        <a:xfrm>
          <a:off x="0" y="0"/>
          <a:ext cx="0" cy="0"/>
          <a:chOff x="0" y="0"/>
          <a:chExt cx="0" cy="0"/>
        </a:xfrm>
      </p:grpSpPr>
      <p:sp>
        <p:nvSpPr>
          <p:cNvPr id="79" name="Google Shape;79;p13"/>
          <p:cNvSpPr txBox="1">
            <a:spLocks noGrp="1"/>
          </p:cNvSpPr>
          <p:nvPr>
            <p:ph type="ctrTitle"/>
          </p:nvPr>
        </p:nvSpPr>
        <p:spPr>
          <a:xfrm>
            <a:off x="514350" y="2840038"/>
            <a:ext cx="5829300" cy="196056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 name="Google Shape;80;p13"/>
          <p:cNvSpPr txBox="1">
            <a:spLocks noGrp="1"/>
          </p:cNvSpPr>
          <p:nvPr>
            <p:ph type="subTitle" idx="1"/>
          </p:nvPr>
        </p:nvSpPr>
        <p:spPr>
          <a:xfrm>
            <a:off x="1028700" y="5181600"/>
            <a:ext cx="4800600" cy="23368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chemeClr val="dk1"/>
              </a:buClr>
              <a:buSzPts val="3200"/>
              <a:buFont typeface="Times New Roman"/>
              <a:buNone/>
              <a:defRPr/>
            </a:lvl1pPr>
            <a:lvl2pPr lvl="1" algn="ctr">
              <a:lnSpc>
                <a:spcPct val="100000"/>
              </a:lnSpc>
              <a:spcBef>
                <a:spcPts val="560"/>
              </a:spcBef>
              <a:spcAft>
                <a:spcPts val="0"/>
              </a:spcAft>
              <a:buClr>
                <a:schemeClr val="dk1"/>
              </a:buClr>
              <a:buSzPts val="2800"/>
              <a:buFont typeface="Times New Roman"/>
              <a:buNone/>
              <a:defRPr/>
            </a:lvl2pPr>
            <a:lvl3pPr lvl="2" algn="ctr">
              <a:lnSpc>
                <a:spcPct val="100000"/>
              </a:lnSpc>
              <a:spcBef>
                <a:spcPts val="480"/>
              </a:spcBef>
              <a:spcAft>
                <a:spcPts val="0"/>
              </a:spcAft>
              <a:buClr>
                <a:schemeClr val="dk1"/>
              </a:buClr>
              <a:buSzPts val="2400"/>
              <a:buFont typeface="Times New Roman"/>
              <a:buNone/>
              <a:defRPr/>
            </a:lvl3pPr>
            <a:lvl4pPr lvl="3" algn="ctr">
              <a:lnSpc>
                <a:spcPct val="100000"/>
              </a:lnSpc>
              <a:spcBef>
                <a:spcPts val="400"/>
              </a:spcBef>
              <a:spcAft>
                <a:spcPts val="0"/>
              </a:spcAft>
              <a:buClr>
                <a:schemeClr val="dk1"/>
              </a:buClr>
              <a:buSzPts val="2000"/>
              <a:buFont typeface="Times New Roman"/>
              <a:buNone/>
              <a:defRPr/>
            </a:lvl4pPr>
            <a:lvl5pPr lvl="4" algn="ctr">
              <a:lnSpc>
                <a:spcPct val="100000"/>
              </a:lnSpc>
              <a:spcBef>
                <a:spcPts val="400"/>
              </a:spcBef>
              <a:spcAft>
                <a:spcPts val="0"/>
              </a:spcAft>
              <a:buClr>
                <a:schemeClr val="dk1"/>
              </a:buClr>
              <a:buSzPts val="2000"/>
              <a:buFont typeface="Times New Roman"/>
              <a:buNone/>
              <a:defRPr/>
            </a:lvl5pPr>
            <a:lvl6pPr lvl="5" algn="ctr">
              <a:lnSpc>
                <a:spcPct val="100000"/>
              </a:lnSpc>
              <a:spcBef>
                <a:spcPts val="400"/>
              </a:spcBef>
              <a:spcAft>
                <a:spcPts val="0"/>
              </a:spcAft>
              <a:buClr>
                <a:schemeClr val="dk1"/>
              </a:buClr>
              <a:buSzPts val="2000"/>
              <a:buFont typeface="Times New Roman"/>
              <a:buNone/>
              <a:defRPr/>
            </a:lvl6pPr>
            <a:lvl7pPr lvl="6" algn="ctr">
              <a:lnSpc>
                <a:spcPct val="100000"/>
              </a:lnSpc>
              <a:spcBef>
                <a:spcPts val="400"/>
              </a:spcBef>
              <a:spcAft>
                <a:spcPts val="0"/>
              </a:spcAft>
              <a:buClr>
                <a:schemeClr val="dk1"/>
              </a:buClr>
              <a:buSzPts val="2000"/>
              <a:buFont typeface="Times New Roman"/>
              <a:buNone/>
              <a:defRPr/>
            </a:lvl7pPr>
            <a:lvl8pPr lvl="7" algn="ctr">
              <a:lnSpc>
                <a:spcPct val="100000"/>
              </a:lnSpc>
              <a:spcBef>
                <a:spcPts val="400"/>
              </a:spcBef>
              <a:spcAft>
                <a:spcPts val="0"/>
              </a:spcAft>
              <a:buClr>
                <a:schemeClr val="dk1"/>
              </a:buClr>
              <a:buSzPts val="2000"/>
              <a:buFont typeface="Times New Roman"/>
              <a:buNone/>
              <a:defRPr/>
            </a:lvl8pPr>
            <a:lvl9pPr lvl="8" algn="ctr">
              <a:lnSpc>
                <a:spcPct val="100000"/>
              </a:lnSpc>
              <a:spcBef>
                <a:spcPts val="400"/>
              </a:spcBef>
              <a:spcAft>
                <a:spcPts val="0"/>
              </a:spcAft>
              <a:buClr>
                <a:schemeClr val="dk1"/>
              </a:buClr>
              <a:buSzPts val="2000"/>
              <a:buFont typeface="Times New Roman"/>
              <a:buNone/>
              <a:defRPr/>
            </a:lvl9pPr>
          </a:lstStyle>
          <a:p>
            <a:endParaRPr/>
          </a:p>
        </p:txBody>
      </p:sp>
      <p:sp>
        <p:nvSpPr>
          <p:cNvPr id="81" name="Google Shape;81;p13"/>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514350" y="812800"/>
            <a:ext cx="5829300" cy="1524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1" name="Google Shape;11;p2"/>
          <p:cNvSpPr txBox="1">
            <a:spLocks noGrp="1"/>
          </p:cNvSpPr>
          <p:nvPr>
            <p:ph type="body" idx="1"/>
          </p:nvPr>
        </p:nvSpPr>
        <p:spPr>
          <a:xfrm>
            <a:off x="514350" y="2641600"/>
            <a:ext cx="5829300" cy="54864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914400" marR="0" lvl="1" indent="-406400" algn="l" rtl="0">
              <a:lnSpc>
                <a:spcPct val="100000"/>
              </a:lnSpc>
              <a:spcBef>
                <a:spcPts val="560"/>
              </a:spcBef>
              <a:spcAft>
                <a:spcPts val="0"/>
              </a:spcAft>
              <a:buClr>
                <a:schemeClr val="dk1"/>
              </a:buClr>
              <a:buSzPts val="28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371600" marR="0" lvl="2" indent="-381000" algn="l" rtl="0">
              <a:lnSpc>
                <a:spcPct val="100000"/>
              </a:lnSpc>
              <a:spcBef>
                <a:spcPts val="480"/>
              </a:spcBef>
              <a:spcAft>
                <a:spcPts val="0"/>
              </a:spcAft>
              <a:buClr>
                <a:schemeClr val="dk1"/>
              </a:buClr>
              <a:buSzPts val="24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828800" marR="0" lvl="3"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286000" marR="0" lvl="4"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743200" marR="0" lvl="5"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3200400" marR="0" lvl="6"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657600" marR="0" lvl="7"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4114800" marR="0" lvl="8"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2" name="Google Shape;12;p2"/>
          <p:cNvSpPr txBox="1">
            <a:spLocks noGrp="1"/>
          </p:cNvSpPr>
          <p:nvPr>
            <p:ph type="dt" idx="10"/>
          </p:nvPr>
        </p:nvSpPr>
        <p:spPr>
          <a:xfrm>
            <a:off x="514350" y="8331200"/>
            <a:ext cx="1428750" cy="6096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9pPr>
          </a:lstStyle>
          <a:p>
            <a:endParaRPr/>
          </a:p>
        </p:txBody>
      </p:sp>
      <p:sp>
        <p:nvSpPr>
          <p:cNvPr id="13" name="Google Shape;13;p2"/>
          <p:cNvSpPr txBox="1">
            <a:spLocks noGrp="1"/>
          </p:cNvSpPr>
          <p:nvPr>
            <p:ph type="ftr" idx="11"/>
          </p:nvPr>
        </p:nvSpPr>
        <p:spPr>
          <a:xfrm>
            <a:off x="2343150" y="8331200"/>
            <a:ext cx="2171700" cy="6096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9pPr>
          </a:lstStyle>
          <a:p>
            <a:endParaRPr/>
          </a:p>
        </p:txBody>
      </p:sp>
      <p:sp>
        <p:nvSpPr>
          <p:cNvPr id="14" name="Google Shape;14;p2"/>
          <p:cNvSpPr txBox="1">
            <a:spLocks noGrp="1"/>
          </p:cNvSpPr>
          <p:nvPr>
            <p:ph type="sldNum" idx="12"/>
          </p:nvPr>
        </p:nvSpPr>
        <p:spPr>
          <a:xfrm>
            <a:off x="4914900" y="8331200"/>
            <a:ext cx="1428750" cy="6096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lvord.aeries.net/student/LoginParent.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p:nvPr/>
        </p:nvSpPr>
        <p:spPr>
          <a:xfrm>
            <a:off x="300037" y="1254125"/>
            <a:ext cx="6629400" cy="739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Times New Roman"/>
              <a:buNone/>
            </a:pPr>
            <a:r>
              <a:rPr lang="en-US" sz="1200" b="0" i="0" u="none" strike="noStrike" cap="none">
                <a:solidFill>
                  <a:schemeClr val="dk1"/>
                </a:solidFill>
                <a:latin typeface="Times New Roman"/>
                <a:ea typeface="Times New Roman"/>
                <a:cs typeface="Times New Roman"/>
                <a:sym typeface="Times New Roman"/>
              </a:rPr>
              <a:t>Dear Parents and Family: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chemeClr val="dk1"/>
              </a:buClr>
              <a:buSzPts val="1200"/>
              <a:buFont typeface="Times New Roman"/>
              <a:buNone/>
            </a:pPr>
            <a:r>
              <a:rPr lang="en-US" sz="1200" b="0" i="0" u="none" strike="noStrike" cap="none">
                <a:solidFill>
                  <a:schemeClr val="dk1"/>
                </a:solidFill>
                <a:latin typeface="Times New Roman"/>
                <a:ea typeface="Times New Roman"/>
                <a:cs typeface="Times New Roman"/>
                <a:sym typeface="Times New Roman"/>
              </a:rPr>
              <a:t>It is a pleasure for me to be your child’s PE teacher this year.  In order to guarantee your child an excellent learning environment, I am utilizing the following plan for all students in all my classes:</a:t>
            </a:r>
            <a:endParaRPr sz="1400" b="0" i="0" u="none" strike="noStrike" cap="none">
              <a:solidFill>
                <a:srgbClr val="000000"/>
              </a:solidFill>
              <a:latin typeface="Arial"/>
              <a:ea typeface="Arial"/>
              <a:cs typeface="Arial"/>
              <a:sym typeface="Arial"/>
            </a:endParaRPr>
          </a:p>
        </p:txBody>
      </p:sp>
      <p:sp>
        <p:nvSpPr>
          <p:cNvPr id="90" name="Google Shape;90;p1"/>
          <p:cNvSpPr txBox="1"/>
          <p:nvPr/>
        </p:nvSpPr>
        <p:spPr>
          <a:xfrm>
            <a:off x="319087" y="1984375"/>
            <a:ext cx="3124200" cy="1938337"/>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chemeClr val="dk1"/>
              </a:buClr>
              <a:buSzPts val="1200"/>
              <a:buFont typeface="Times New Roman"/>
              <a:buNone/>
            </a:pPr>
            <a:r>
              <a:rPr lang="en-US" sz="1200" b="1" i="0" u="none" strike="noStrike" cap="none">
                <a:solidFill>
                  <a:schemeClr val="dk1"/>
                </a:solidFill>
                <a:latin typeface="Times New Roman"/>
                <a:ea typeface="Times New Roman"/>
                <a:cs typeface="Times New Roman"/>
                <a:sym typeface="Times New Roman"/>
              </a:rPr>
              <a:t>Rules:</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600"/>
              </a:spcBef>
              <a:spcAft>
                <a:spcPts val="0"/>
              </a:spcAft>
              <a:buClr>
                <a:schemeClr val="dk1"/>
              </a:buClr>
              <a:buSzPts val="1200"/>
              <a:buFont typeface="Times New Roman"/>
              <a:buNone/>
            </a:pPr>
            <a:r>
              <a:rPr lang="en-US" sz="1200" b="0" i="0" u="none" strike="noStrike" cap="none">
                <a:solidFill>
                  <a:schemeClr val="dk1"/>
                </a:solidFill>
                <a:latin typeface="Times New Roman"/>
                <a:ea typeface="Times New Roman"/>
                <a:cs typeface="Times New Roman"/>
                <a:sym typeface="Times New Roman"/>
              </a:rPr>
              <a:t>1.  Follow the Villegas Middle School rules.</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600"/>
              </a:spcBef>
              <a:spcAft>
                <a:spcPts val="0"/>
              </a:spcAft>
              <a:buClr>
                <a:schemeClr val="dk1"/>
              </a:buClr>
              <a:buSzPts val="1200"/>
              <a:buFont typeface="Times New Roman"/>
              <a:buNone/>
            </a:pPr>
            <a:r>
              <a:rPr lang="en-US" sz="1200" b="0" i="0" u="none" strike="noStrike" cap="none">
                <a:solidFill>
                  <a:schemeClr val="dk1"/>
                </a:solidFill>
                <a:latin typeface="Times New Roman"/>
                <a:ea typeface="Times New Roman"/>
                <a:cs typeface="Times New Roman"/>
                <a:sym typeface="Times New Roman"/>
              </a:rPr>
              <a:t>2.  Respect yourself and others.</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600"/>
              </a:spcBef>
              <a:spcAft>
                <a:spcPts val="0"/>
              </a:spcAft>
              <a:buClr>
                <a:schemeClr val="dk1"/>
              </a:buClr>
              <a:buSzPts val="1200"/>
              <a:buFont typeface="Times New Roman"/>
              <a:buNone/>
            </a:pPr>
            <a:r>
              <a:rPr lang="en-US" sz="1200" b="0" i="0" u="none" strike="noStrike" cap="none">
                <a:solidFill>
                  <a:schemeClr val="dk1"/>
                </a:solidFill>
                <a:latin typeface="Times New Roman"/>
                <a:ea typeface="Times New Roman"/>
                <a:cs typeface="Times New Roman"/>
                <a:sym typeface="Times New Roman"/>
              </a:rPr>
              <a:t>3.  Respect the property and rights of the teacher and students inside and outside of PE.</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600"/>
              </a:spcBef>
              <a:spcAft>
                <a:spcPts val="0"/>
              </a:spcAft>
              <a:buClr>
                <a:schemeClr val="dk1"/>
              </a:buClr>
              <a:buSzPts val="1200"/>
              <a:buFont typeface="Times New Roman"/>
              <a:buNone/>
            </a:pPr>
            <a:r>
              <a:rPr lang="en-US" sz="1200" b="0" i="0" u="none" strike="noStrike" cap="none">
                <a:solidFill>
                  <a:schemeClr val="dk1"/>
                </a:solidFill>
                <a:latin typeface="Times New Roman"/>
                <a:ea typeface="Times New Roman"/>
                <a:cs typeface="Times New Roman"/>
                <a:sym typeface="Times New Roman"/>
              </a:rPr>
              <a:t>4.  Be prepared and ready to work with a positive attitude daily.</a:t>
            </a:r>
            <a:endParaRPr sz="1400" b="0" i="0" u="none" strike="noStrike" cap="none">
              <a:solidFill>
                <a:srgbClr val="000000"/>
              </a:solidFill>
              <a:latin typeface="Arial"/>
              <a:ea typeface="Arial"/>
              <a:cs typeface="Arial"/>
              <a:sym typeface="Arial"/>
            </a:endParaRPr>
          </a:p>
        </p:txBody>
      </p:sp>
      <p:sp>
        <p:nvSpPr>
          <p:cNvPr id="91" name="Google Shape;91;p1"/>
          <p:cNvSpPr txBox="1"/>
          <p:nvPr/>
        </p:nvSpPr>
        <p:spPr>
          <a:xfrm>
            <a:off x="319087" y="3922712"/>
            <a:ext cx="1447800" cy="146685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000"/>
              <a:buFont typeface="Times New Roman"/>
              <a:buNone/>
            </a:pPr>
            <a:r>
              <a:rPr lang="en-US" sz="1000" b="1" i="0" u="none" strike="noStrike" cap="none">
                <a:solidFill>
                  <a:schemeClr val="dk1"/>
                </a:solidFill>
                <a:latin typeface="Times New Roman"/>
                <a:ea typeface="Times New Roman"/>
                <a:cs typeface="Times New Roman"/>
                <a:sym typeface="Times New Roman"/>
              </a:rPr>
              <a:t>Consequences: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1. Warning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2. Intervention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3. Detention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4. Conference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5. O.C.I.</a:t>
            </a:r>
            <a:endParaRPr sz="1400" b="0" i="0" u="none" strike="noStrike" cap="none">
              <a:solidFill>
                <a:srgbClr val="000000"/>
              </a:solidFill>
              <a:latin typeface="Arial"/>
              <a:ea typeface="Arial"/>
              <a:cs typeface="Arial"/>
              <a:sym typeface="Arial"/>
            </a:endParaRPr>
          </a:p>
        </p:txBody>
      </p:sp>
      <p:sp>
        <p:nvSpPr>
          <p:cNvPr id="92" name="Google Shape;92;p1"/>
          <p:cNvSpPr txBox="1"/>
          <p:nvPr/>
        </p:nvSpPr>
        <p:spPr>
          <a:xfrm>
            <a:off x="1952625" y="3922712"/>
            <a:ext cx="1490662" cy="146685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000"/>
              <a:buFont typeface="Times New Roman"/>
              <a:buNone/>
            </a:pPr>
            <a:r>
              <a:rPr lang="en-US" sz="1000" b="1" i="0" u="none" strike="noStrike" cap="none">
                <a:solidFill>
                  <a:schemeClr val="dk1"/>
                </a:solidFill>
                <a:latin typeface="Times New Roman"/>
                <a:ea typeface="Times New Roman"/>
                <a:cs typeface="Times New Roman"/>
                <a:sym typeface="Times New Roman"/>
              </a:rPr>
              <a:t>Grading Scale: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A-/A/A+     90-100%</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B-/B/B+     80-89%</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C-/C/C+     70-79%</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D-/D/D+     60- 69%</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500"/>
              </a:spcBef>
              <a:spcAft>
                <a:spcPts val="0"/>
              </a:spcAft>
              <a:buClr>
                <a:schemeClr val="dk1"/>
              </a:buClr>
              <a:buSzPts val="1000"/>
              <a:buFont typeface="Times New Roman"/>
              <a:buNone/>
            </a:pPr>
            <a:r>
              <a:rPr lang="en-US" sz="1000" b="0" i="0" u="none" strike="noStrike" cap="none">
                <a:solidFill>
                  <a:schemeClr val="dk1"/>
                </a:solidFill>
                <a:latin typeface="Times New Roman"/>
                <a:ea typeface="Times New Roman"/>
                <a:cs typeface="Times New Roman"/>
                <a:sym typeface="Times New Roman"/>
              </a:rPr>
              <a:t>F      59% or below</a:t>
            </a:r>
            <a:endParaRPr sz="1400" b="0" i="0" u="none" strike="noStrike" cap="none">
              <a:solidFill>
                <a:srgbClr val="000000"/>
              </a:solidFill>
              <a:latin typeface="Arial"/>
              <a:ea typeface="Arial"/>
              <a:cs typeface="Arial"/>
              <a:sym typeface="Arial"/>
            </a:endParaRPr>
          </a:p>
        </p:txBody>
      </p:sp>
      <p:sp>
        <p:nvSpPr>
          <p:cNvPr id="93" name="Google Shape;93;p1"/>
          <p:cNvSpPr txBox="1"/>
          <p:nvPr/>
        </p:nvSpPr>
        <p:spPr>
          <a:xfrm>
            <a:off x="3589337" y="4038600"/>
            <a:ext cx="2849562" cy="1292225"/>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Times New Roman"/>
              <a:buNone/>
            </a:pPr>
            <a:r>
              <a:rPr lang="en-US" sz="1200" b="1" i="0" u="none" strike="noStrike" cap="none">
                <a:solidFill>
                  <a:schemeClr val="dk1"/>
                </a:solidFill>
                <a:latin typeface="Times New Roman"/>
                <a:ea typeface="Times New Roman"/>
                <a:cs typeface="Times New Roman"/>
                <a:sym typeface="Times New Roman"/>
              </a:rPr>
              <a:t>Grading: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chemeClr val="dk1"/>
              </a:buClr>
              <a:buSzPts val="1200"/>
              <a:buFont typeface="Times New Roman"/>
              <a:buNone/>
            </a:pPr>
            <a:r>
              <a:rPr lang="en-US" sz="1200" b="0" i="0" u="none" strike="noStrike" cap="none">
                <a:solidFill>
                  <a:schemeClr val="dk1"/>
                </a:solidFill>
                <a:latin typeface="Times New Roman"/>
                <a:ea typeface="Times New Roman"/>
                <a:cs typeface="Times New Roman"/>
                <a:sym typeface="Times New Roman"/>
              </a:rPr>
              <a:t>Students will be graded on the following: appropriate dress, warm-ups, participation, sportsmanship, overall fitness improvement, rules and quizzes/assessments.     </a:t>
            </a:r>
            <a:endParaRPr sz="1400" b="0" i="0" u="none" strike="noStrike" cap="none">
              <a:solidFill>
                <a:srgbClr val="000000"/>
              </a:solidFill>
              <a:latin typeface="Arial"/>
              <a:ea typeface="Arial"/>
              <a:cs typeface="Arial"/>
              <a:sym typeface="Arial"/>
            </a:endParaRPr>
          </a:p>
        </p:txBody>
      </p:sp>
      <p:sp>
        <p:nvSpPr>
          <p:cNvPr id="94" name="Google Shape;94;p1"/>
          <p:cNvSpPr txBox="1"/>
          <p:nvPr/>
        </p:nvSpPr>
        <p:spPr>
          <a:xfrm>
            <a:off x="3582987" y="1981200"/>
            <a:ext cx="2819400" cy="18984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100"/>
              <a:buFont typeface="Times New Roman"/>
              <a:buNone/>
            </a:pPr>
            <a:r>
              <a:rPr lang="en-US" sz="1100" b="1" i="0" u="none" strike="noStrike" cap="none">
                <a:solidFill>
                  <a:schemeClr val="dk1"/>
                </a:solidFill>
                <a:latin typeface="Times New Roman"/>
                <a:ea typeface="Times New Roman"/>
                <a:cs typeface="Times New Roman"/>
                <a:sym typeface="Times New Roman"/>
              </a:rPr>
              <a:t>Expectations:</a:t>
            </a:r>
            <a:endParaRPr sz="1400" b="0" i="0" u="none" strike="noStrike" cap="none">
              <a:solidFill>
                <a:srgbClr val="000000"/>
              </a:solidFill>
              <a:latin typeface="Arial"/>
              <a:ea typeface="Arial"/>
              <a:cs typeface="Arial"/>
              <a:sym typeface="Arial"/>
            </a:endParaRPr>
          </a:p>
          <a:p>
            <a:pPr marL="0" marR="0" lvl="0" indent="-69850" algn="l" rtl="0">
              <a:lnSpc>
                <a:spcPct val="100000"/>
              </a:lnSpc>
              <a:spcBef>
                <a:spcPts val="550"/>
              </a:spcBef>
              <a:spcAft>
                <a:spcPts val="0"/>
              </a:spcAft>
              <a:buClr>
                <a:schemeClr val="dk1"/>
              </a:buClr>
              <a:buSzPts val="1100"/>
              <a:buFont typeface="Times New Roman"/>
              <a:buChar char="•"/>
            </a:pPr>
            <a:r>
              <a:rPr lang="en-US" sz="1100" b="0" i="0" u="none" strike="noStrike" cap="none">
                <a:solidFill>
                  <a:schemeClr val="dk1"/>
                </a:solidFill>
                <a:latin typeface="Times New Roman"/>
                <a:ea typeface="Times New Roman"/>
                <a:cs typeface="Times New Roman"/>
                <a:sym typeface="Times New Roman"/>
              </a:rPr>
              <a:t>Dress out with the proper clothes/shoes daily: Villegas PE shorts or sweatpants, Villegas PE shirt or sweatshirt. Athletic shoes (</a:t>
            </a:r>
            <a:r>
              <a:rPr lang="en-US" sz="1100">
                <a:solidFill>
                  <a:schemeClr val="dk1"/>
                </a:solidFill>
                <a:latin typeface="Times New Roman"/>
                <a:ea typeface="Times New Roman"/>
                <a:cs typeface="Times New Roman"/>
                <a:sym typeface="Times New Roman"/>
              </a:rPr>
              <a:t>No CROCS or slides/sandals</a:t>
            </a:r>
            <a:r>
              <a:rPr lang="en-US" sz="1100" b="0" i="0" u="none" strike="noStrike" cap="none">
                <a:solidFill>
                  <a:schemeClr val="dk1"/>
                </a:solidFill>
                <a:latin typeface="Times New Roman"/>
                <a:ea typeface="Times New Roman"/>
                <a:cs typeface="Times New Roman"/>
                <a:sym typeface="Times New Roman"/>
              </a:rPr>
              <a:t>). </a:t>
            </a:r>
            <a:r>
              <a:rPr lang="en-US" sz="1100" b="1" i="0" u="none" strike="noStrike" cap="none">
                <a:solidFill>
                  <a:schemeClr val="dk1"/>
                </a:solidFill>
                <a:latin typeface="Times New Roman"/>
                <a:ea typeface="Times New Roman"/>
                <a:cs typeface="Times New Roman"/>
                <a:sym typeface="Times New Roman"/>
              </a:rPr>
              <a:t>3 Non-suits= 1 Detention</a:t>
            </a:r>
            <a:r>
              <a:rPr lang="en-US" sz="1100" b="0" i="0" u="none" strike="noStrike" cap="none">
                <a:solidFill>
                  <a:schemeClr val="dk1"/>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a:p>
            <a:pPr marL="0" marR="0" lvl="0" indent="-69850" algn="l" rtl="0">
              <a:lnSpc>
                <a:spcPct val="100000"/>
              </a:lnSpc>
              <a:spcBef>
                <a:spcPts val="550"/>
              </a:spcBef>
              <a:spcAft>
                <a:spcPts val="0"/>
              </a:spcAft>
              <a:buClr>
                <a:schemeClr val="dk1"/>
              </a:buClr>
              <a:buSzPts val="1100"/>
              <a:buFont typeface="Times New Roman"/>
              <a:buChar char="•"/>
            </a:pPr>
            <a:r>
              <a:rPr lang="en-US" sz="1100" b="0" i="0" u="none" strike="noStrike" cap="none">
                <a:solidFill>
                  <a:schemeClr val="dk1"/>
                </a:solidFill>
                <a:latin typeface="Times New Roman"/>
                <a:ea typeface="Times New Roman"/>
                <a:cs typeface="Times New Roman"/>
                <a:sym typeface="Times New Roman"/>
              </a:rPr>
              <a:t>Be in class on time and ready to work.</a:t>
            </a:r>
            <a:endParaRPr sz="1400" b="0" i="0" u="none" strike="noStrike" cap="none">
              <a:solidFill>
                <a:srgbClr val="000000"/>
              </a:solidFill>
              <a:latin typeface="Arial"/>
              <a:ea typeface="Arial"/>
              <a:cs typeface="Arial"/>
              <a:sym typeface="Arial"/>
            </a:endParaRPr>
          </a:p>
          <a:p>
            <a:pPr marL="0" marR="0" lvl="0" indent="-69850" algn="l" rtl="0">
              <a:lnSpc>
                <a:spcPct val="100000"/>
              </a:lnSpc>
              <a:spcBef>
                <a:spcPts val="550"/>
              </a:spcBef>
              <a:spcAft>
                <a:spcPts val="0"/>
              </a:spcAft>
              <a:buClr>
                <a:schemeClr val="dk1"/>
              </a:buClr>
              <a:buSzPts val="1100"/>
              <a:buFont typeface="Times New Roman"/>
              <a:buChar char="•"/>
            </a:pPr>
            <a:r>
              <a:rPr lang="en-US" sz="1100" b="0" i="0" u="none" strike="noStrike" cap="none">
                <a:solidFill>
                  <a:schemeClr val="dk1"/>
                </a:solidFill>
                <a:latin typeface="Times New Roman"/>
                <a:ea typeface="Times New Roman"/>
                <a:cs typeface="Times New Roman"/>
                <a:sym typeface="Times New Roman"/>
              </a:rPr>
              <a:t>All assignments and/or make up work must be turned in on time and completed.</a:t>
            </a:r>
            <a:endParaRPr sz="1400" b="0" i="0" u="none" strike="noStrike" cap="none">
              <a:solidFill>
                <a:srgbClr val="000000"/>
              </a:solidFill>
              <a:latin typeface="Arial"/>
              <a:ea typeface="Arial"/>
              <a:cs typeface="Arial"/>
              <a:sym typeface="Arial"/>
            </a:endParaRPr>
          </a:p>
          <a:p>
            <a:pPr marL="0" marR="0" lvl="0" indent="-69850" algn="l" rtl="0">
              <a:lnSpc>
                <a:spcPct val="100000"/>
              </a:lnSpc>
              <a:spcBef>
                <a:spcPts val="550"/>
              </a:spcBef>
              <a:spcAft>
                <a:spcPts val="0"/>
              </a:spcAft>
              <a:buClr>
                <a:schemeClr val="dk1"/>
              </a:buClr>
              <a:buSzPts val="1100"/>
              <a:buFont typeface="Times New Roman"/>
              <a:buChar char="•"/>
            </a:pPr>
            <a:r>
              <a:rPr lang="en-US" sz="1100" b="0" i="0" u="none" strike="noStrike" cap="none">
                <a:solidFill>
                  <a:schemeClr val="dk1"/>
                </a:solidFill>
                <a:latin typeface="Times New Roman"/>
                <a:ea typeface="Times New Roman"/>
                <a:cs typeface="Times New Roman"/>
                <a:sym typeface="Times New Roman"/>
              </a:rPr>
              <a:t>Follow all rules.</a:t>
            </a:r>
            <a:endParaRPr sz="1400" b="0" i="0" u="none" strike="noStrike" cap="none">
              <a:solidFill>
                <a:srgbClr val="000000"/>
              </a:solidFill>
              <a:latin typeface="Arial"/>
              <a:ea typeface="Arial"/>
              <a:cs typeface="Arial"/>
              <a:sym typeface="Arial"/>
            </a:endParaRPr>
          </a:p>
        </p:txBody>
      </p:sp>
      <p:sp>
        <p:nvSpPr>
          <p:cNvPr id="95" name="Google Shape;95;p1"/>
          <p:cNvSpPr txBox="1"/>
          <p:nvPr/>
        </p:nvSpPr>
        <p:spPr>
          <a:xfrm>
            <a:off x="328612" y="5421312"/>
            <a:ext cx="6172200" cy="1908175"/>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Times New Roman"/>
              <a:buNone/>
            </a:pPr>
            <a:r>
              <a:rPr lang="en-US" sz="1200" b="1" i="0" u="none" strike="noStrike" cap="none">
                <a:solidFill>
                  <a:schemeClr val="dk1"/>
                </a:solidFill>
                <a:latin typeface="Times New Roman"/>
                <a:ea typeface="Times New Roman"/>
                <a:cs typeface="Times New Roman"/>
                <a:sym typeface="Times New Roman"/>
              </a:rPr>
              <a:t>Medical Students:</a:t>
            </a:r>
            <a:endParaRPr sz="12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550"/>
              </a:spcBef>
              <a:spcAft>
                <a:spcPts val="0"/>
              </a:spcAft>
              <a:buClr>
                <a:schemeClr val="dk1"/>
              </a:buClr>
              <a:buSzPts val="1100"/>
              <a:buFont typeface="Times New Roman"/>
              <a:buNone/>
            </a:pPr>
            <a:r>
              <a:rPr lang="en-US" sz="1100" b="0" i="0" u="none" strike="noStrike" cap="none">
                <a:solidFill>
                  <a:schemeClr val="dk1"/>
                </a:solidFill>
                <a:latin typeface="Times New Roman"/>
                <a:ea typeface="Times New Roman"/>
                <a:cs typeface="Times New Roman"/>
                <a:sym typeface="Times New Roman"/>
              </a:rPr>
              <a:t>Students who have a doctor’s note excusing them from PE will be placed on a software program in the library (Odysseyware) and graded based off of the academic software program.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chemeClr val="dk1"/>
              </a:buClr>
              <a:buSzPts val="1200"/>
              <a:buFont typeface="Times New Roman"/>
              <a:buNone/>
            </a:pPr>
            <a:r>
              <a:rPr lang="en-US" sz="1200" b="1" i="0" u="none" strike="noStrike" cap="none">
                <a:solidFill>
                  <a:schemeClr val="dk1"/>
                </a:solidFill>
                <a:latin typeface="Times New Roman"/>
                <a:ea typeface="Times New Roman"/>
                <a:cs typeface="Times New Roman"/>
                <a:sym typeface="Times New Roman"/>
              </a:rPr>
              <a:t>Absences: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550"/>
              </a:spcBef>
              <a:spcAft>
                <a:spcPts val="0"/>
              </a:spcAft>
              <a:buClr>
                <a:schemeClr val="dk1"/>
              </a:buClr>
              <a:buSzPts val="1100"/>
              <a:buFont typeface="Times New Roman"/>
              <a:buNone/>
            </a:pPr>
            <a:r>
              <a:rPr lang="en-US" sz="1100" b="0" i="0" u="none" strike="noStrike" cap="none">
                <a:solidFill>
                  <a:schemeClr val="dk1"/>
                </a:solidFill>
                <a:latin typeface="Times New Roman"/>
                <a:ea typeface="Times New Roman"/>
                <a:cs typeface="Times New Roman"/>
                <a:sym typeface="Times New Roman"/>
              </a:rPr>
              <a:t>Students who are absent will be required to complete a Physical Education Make Up Work assignment provided by the teacher and/or make up any missed in-class assessments. </a:t>
            </a:r>
            <a:r>
              <a:rPr lang="en-US" sz="1100" b="1" i="0" u="none" strike="noStrike" cap="none">
                <a:solidFill>
                  <a:schemeClr val="dk1"/>
                </a:solidFill>
                <a:latin typeface="Times New Roman"/>
                <a:ea typeface="Times New Roman"/>
                <a:cs typeface="Times New Roman"/>
                <a:sym typeface="Times New Roman"/>
              </a:rPr>
              <a:t>Students will be required to ask for the make up work.  It is not the responsibility of the teacher to assign the work for each absence.  Work must be completed and turned in within one week of the absence; not to exceed the end of the semester. </a:t>
            </a:r>
            <a:endParaRPr sz="1400" b="0" i="0" u="none" strike="noStrike" cap="none">
              <a:solidFill>
                <a:srgbClr val="000000"/>
              </a:solidFill>
              <a:latin typeface="Arial"/>
              <a:ea typeface="Arial"/>
              <a:cs typeface="Arial"/>
              <a:sym typeface="Arial"/>
            </a:endParaRPr>
          </a:p>
        </p:txBody>
      </p:sp>
      <p:sp>
        <p:nvSpPr>
          <p:cNvPr id="96" name="Google Shape;96;p1"/>
          <p:cNvSpPr txBox="1"/>
          <p:nvPr/>
        </p:nvSpPr>
        <p:spPr>
          <a:xfrm>
            <a:off x="2362200" y="127000"/>
            <a:ext cx="4343400" cy="613200"/>
          </a:xfrm>
          <a:prstGeom prst="rect">
            <a:avLst/>
          </a:prstGeom>
          <a:noFill/>
          <a:ln w="22225" cap="rnd"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400"/>
              <a:buFont typeface="Times New Roman"/>
              <a:buNone/>
            </a:pPr>
            <a:r>
              <a:rPr lang="en-US" sz="1400" b="1" i="0" u="none" strike="noStrike" cap="none">
                <a:solidFill>
                  <a:schemeClr val="dk1"/>
                </a:solidFill>
                <a:latin typeface="Times New Roman"/>
                <a:ea typeface="Times New Roman"/>
                <a:cs typeface="Times New Roman"/>
                <a:sym typeface="Times New Roman"/>
              </a:rPr>
              <a:t>Villegas Middle School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700"/>
              </a:spcBef>
              <a:spcAft>
                <a:spcPts val="0"/>
              </a:spcAft>
              <a:buClr>
                <a:schemeClr val="dk1"/>
              </a:buClr>
              <a:buSzPts val="1400"/>
              <a:buFont typeface="Times New Roman"/>
              <a:buNone/>
            </a:pPr>
            <a:r>
              <a:rPr lang="en-US" sz="1400" b="1" i="0" u="none" strike="noStrike" cap="none">
                <a:solidFill>
                  <a:schemeClr val="dk1"/>
                </a:solidFill>
                <a:latin typeface="Times New Roman"/>
                <a:ea typeface="Times New Roman"/>
                <a:cs typeface="Times New Roman"/>
                <a:sym typeface="Times New Roman"/>
              </a:rPr>
              <a:t> Physical Education Rules &amp; Expectations 202</a:t>
            </a:r>
            <a:r>
              <a:rPr lang="en-US" b="1">
                <a:solidFill>
                  <a:schemeClr val="dk1"/>
                </a:solidFill>
                <a:latin typeface="Times New Roman"/>
                <a:ea typeface="Times New Roman"/>
                <a:cs typeface="Times New Roman"/>
                <a:sym typeface="Times New Roman"/>
              </a:rPr>
              <a:t>2</a:t>
            </a:r>
            <a:r>
              <a:rPr lang="en-US" sz="1400" b="1" i="0" u="none" strike="noStrike" cap="none">
                <a:solidFill>
                  <a:schemeClr val="dk1"/>
                </a:solidFill>
                <a:latin typeface="Times New Roman"/>
                <a:ea typeface="Times New Roman"/>
                <a:cs typeface="Times New Roman"/>
                <a:sym typeface="Times New Roman"/>
              </a:rPr>
              <a:t>-202</a:t>
            </a:r>
            <a:r>
              <a:rPr lang="en-US" b="1">
                <a:solidFill>
                  <a:schemeClr val="dk1"/>
                </a:solidFill>
                <a:latin typeface="Times New Roman"/>
                <a:ea typeface="Times New Roman"/>
                <a:cs typeface="Times New Roman"/>
                <a:sym typeface="Times New Roman"/>
              </a:rPr>
              <a:t>3</a:t>
            </a:r>
            <a:endParaRPr sz="1400" b="0" i="0" u="none" strike="noStrike" cap="none">
              <a:solidFill>
                <a:srgbClr val="000000"/>
              </a:solidFill>
              <a:latin typeface="Arial"/>
              <a:ea typeface="Arial"/>
              <a:cs typeface="Arial"/>
              <a:sym typeface="Arial"/>
            </a:endParaRPr>
          </a:p>
        </p:txBody>
      </p:sp>
      <p:sp>
        <p:nvSpPr>
          <p:cNvPr id="97" name="Google Shape;97;p1"/>
          <p:cNvSpPr txBox="1"/>
          <p:nvPr/>
        </p:nvSpPr>
        <p:spPr>
          <a:xfrm>
            <a:off x="457200" y="1016000"/>
            <a:ext cx="1600200" cy="3079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400"/>
              <a:buFont typeface="Times New Roman"/>
              <a:buNone/>
            </a:pPr>
            <a:r>
              <a:rPr lang="en-US" sz="1400" b="1" i="0" u="none" strike="noStrike" cap="none">
                <a:solidFill>
                  <a:schemeClr val="dk1"/>
                </a:solidFill>
                <a:latin typeface="Times New Roman"/>
                <a:ea typeface="Times New Roman"/>
                <a:cs typeface="Times New Roman"/>
                <a:sym typeface="Times New Roman"/>
              </a:rPr>
              <a:t>Mrs. Monreal</a:t>
            </a:r>
            <a:endParaRPr sz="1400" b="0" i="0" u="none" strike="noStrike" cap="none">
              <a:solidFill>
                <a:srgbClr val="000000"/>
              </a:solidFill>
              <a:latin typeface="Arial"/>
              <a:ea typeface="Arial"/>
              <a:cs typeface="Arial"/>
              <a:sym typeface="Arial"/>
            </a:endParaRPr>
          </a:p>
        </p:txBody>
      </p:sp>
      <p:sp>
        <p:nvSpPr>
          <p:cNvPr id="98" name="Google Shape;98;p1"/>
          <p:cNvSpPr txBox="1"/>
          <p:nvPr/>
        </p:nvSpPr>
        <p:spPr>
          <a:xfrm>
            <a:off x="2224087" y="881062"/>
            <a:ext cx="4724400" cy="1254300"/>
          </a:xfrm>
          <a:prstGeom prst="rect">
            <a:avLst/>
          </a:prstGeom>
          <a:noFill/>
          <a:ln>
            <a:noFill/>
          </a:ln>
        </p:spPr>
        <p:txBody>
          <a:bodyPr spcFirstLastPara="1" wrap="square" lIns="91425" tIns="45700" rIns="91425" bIns="45700" anchor="t" anchorCtr="0">
            <a:spAutoFit/>
          </a:bodyPr>
          <a:lstStyle/>
          <a:p>
            <a:pPr marL="0" marR="0" lvl="0" indent="0" algn="l" rtl="0">
              <a:lnSpc>
                <a:spcPct val="75000"/>
              </a:lnSpc>
              <a:spcBef>
                <a:spcPts val="0"/>
              </a:spcBef>
              <a:spcAft>
                <a:spcPts val="0"/>
              </a:spcAft>
              <a:buClr>
                <a:schemeClr val="dk1"/>
              </a:buClr>
              <a:buSzPts val="1100"/>
              <a:buFont typeface="Times New Roman"/>
              <a:buNone/>
            </a:pPr>
            <a:r>
              <a:rPr lang="en-US" sz="1100" b="0" i="0" u="none" strike="noStrike" cap="none">
                <a:solidFill>
                  <a:schemeClr val="dk1"/>
                </a:solidFill>
                <a:latin typeface="Times New Roman"/>
                <a:ea typeface="Times New Roman"/>
                <a:cs typeface="Times New Roman"/>
                <a:sym typeface="Times New Roman"/>
              </a:rPr>
              <a:t>             School Email:    madelina.monreal@alvordschools.org</a:t>
            </a:r>
            <a:endParaRPr sz="1400" b="0" i="0" u="none" strike="noStrike" cap="none">
              <a:solidFill>
                <a:srgbClr val="000000"/>
              </a:solidFill>
              <a:latin typeface="Arial"/>
              <a:ea typeface="Arial"/>
              <a:cs typeface="Arial"/>
              <a:sym typeface="Arial"/>
            </a:endParaRPr>
          </a:p>
          <a:p>
            <a:pPr marL="0" marR="0" lvl="0" indent="0" algn="ctr" rtl="0">
              <a:lnSpc>
                <a:spcPct val="75000"/>
              </a:lnSpc>
              <a:spcBef>
                <a:spcPts val="550"/>
              </a:spcBef>
              <a:spcAft>
                <a:spcPts val="0"/>
              </a:spcAft>
              <a:buClr>
                <a:schemeClr val="dk1"/>
              </a:buClr>
              <a:buSzPts val="1100"/>
              <a:buFont typeface="Times New Roman"/>
              <a:buNone/>
            </a:pPr>
            <a:r>
              <a:rPr lang="en-US" sz="1100" b="0" i="0" u="none" strike="noStrike" cap="none">
                <a:solidFill>
                  <a:schemeClr val="dk1"/>
                </a:solidFill>
                <a:latin typeface="Times New Roman"/>
                <a:ea typeface="Times New Roman"/>
                <a:cs typeface="Times New Roman"/>
                <a:sym typeface="Times New Roman"/>
              </a:rPr>
              <a:t>Student link for Parents:  </a:t>
            </a:r>
            <a:r>
              <a:rPr lang="en-US" sz="1200" b="0" i="0" u="sng" strike="noStrike" cap="none">
                <a:solidFill>
                  <a:schemeClr val="hlink"/>
                </a:solidFill>
                <a:latin typeface="Arial"/>
                <a:ea typeface="Arial"/>
                <a:cs typeface="Arial"/>
                <a:sym typeface="Arial"/>
                <a:hlinkClick r:id="rId3"/>
              </a:rPr>
              <a:t>https://alvord.aeries.net/student/LoginParent.aspx</a:t>
            </a:r>
            <a:endParaRPr sz="1400" b="0" i="0" u="none" strike="noStrike" cap="none">
              <a:solidFill>
                <a:srgbClr val="000000"/>
              </a:solidFill>
              <a:latin typeface="Arial"/>
              <a:ea typeface="Arial"/>
              <a:cs typeface="Arial"/>
              <a:sym typeface="Arial"/>
            </a:endParaRPr>
          </a:p>
          <a:p>
            <a:pPr marL="0" marR="0" lvl="0" indent="0" algn="l" rtl="0">
              <a:lnSpc>
                <a:spcPct val="75000"/>
              </a:lnSpc>
              <a:spcBef>
                <a:spcPts val="550"/>
              </a:spcBef>
              <a:spcAft>
                <a:spcPts val="0"/>
              </a:spcAft>
              <a:buClr>
                <a:schemeClr val="dk1"/>
              </a:buClr>
              <a:buSzPts val="1100"/>
              <a:buFont typeface="Times New Roman"/>
              <a:buNone/>
            </a:pPr>
            <a:r>
              <a:rPr lang="en-US" sz="1100" b="0" i="0" u="none" strike="noStrike" cap="none">
                <a:solidFill>
                  <a:schemeClr val="dk1"/>
                </a:solidFill>
                <a:latin typeface="Times New Roman"/>
                <a:ea typeface="Times New Roman"/>
                <a:cs typeface="Times New Roman"/>
                <a:sym typeface="Times New Roman"/>
              </a:rPr>
              <a:t>             *Used to access grades, assignments, and missing work</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550"/>
              </a:spcBef>
              <a:spcAft>
                <a:spcPts val="0"/>
              </a:spcAft>
              <a:buClr>
                <a:schemeClr val="lt1"/>
              </a:buClr>
              <a:buSzPts val="1100"/>
              <a:buFont typeface="Times New Roman"/>
              <a:buNone/>
            </a:pPr>
            <a:r>
              <a:rPr lang="en-US" sz="1100" b="0" i="0" u="none" strike="noStrike" cap="none">
                <a:solidFill>
                  <a:schemeClr val="lt1"/>
                </a:solidFill>
                <a:latin typeface="Times New Roman"/>
                <a:ea typeface="Times New Roman"/>
                <a:cs typeface="Times New Roman"/>
                <a:sym typeface="Times New Roman"/>
              </a:rPr>
              <a: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chemeClr val="dk1"/>
              </a:buClr>
              <a:buSzPts val="1200"/>
              <a:buFont typeface="Times New Roman"/>
              <a:buNone/>
            </a:pPr>
            <a:r>
              <a:rPr lang="en-US" sz="1200" b="0" i="0" u="none" strike="noStrike" cap="none">
                <a:solidFill>
                  <a:schemeClr val="dk1"/>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99" name="Google Shape;99;p1"/>
          <p:cNvSpPr txBox="1"/>
          <p:nvPr/>
        </p:nvSpPr>
        <p:spPr>
          <a:xfrm>
            <a:off x="328612" y="7362825"/>
            <a:ext cx="6242100" cy="14403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100"/>
              <a:buFont typeface="Times New Roman"/>
              <a:buNone/>
            </a:pPr>
            <a:r>
              <a:rPr lang="en-US" sz="1100" b="1" i="0" u="none" strike="noStrike" cap="none">
                <a:solidFill>
                  <a:schemeClr val="dk1"/>
                </a:solidFill>
                <a:latin typeface="Times New Roman"/>
                <a:ea typeface="Times New Roman"/>
                <a:cs typeface="Times New Roman"/>
                <a:sym typeface="Times New Roman"/>
              </a:rPr>
              <a:t>Additional Information: </a:t>
            </a:r>
            <a:endParaRPr sz="1400" b="0" i="0" u="none" strike="noStrike" cap="none">
              <a:solidFill>
                <a:srgbClr val="000000"/>
              </a:solidFill>
              <a:latin typeface="Arial"/>
              <a:ea typeface="Arial"/>
              <a:cs typeface="Arial"/>
              <a:sym typeface="Arial"/>
            </a:endParaRPr>
          </a:p>
          <a:p>
            <a:pPr marL="0" marR="0" lvl="0" indent="-69850" algn="l" rtl="0">
              <a:lnSpc>
                <a:spcPct val="100000"/>
              </a:lnSpc>
              <a:spcBef>
                <a:spcPts val="550"/>
              </a:spcBef>
              <a:spcAft>
                <a:spcPts val="0"/>
              </a:spcAft>
              <a:buClr>
                <a:schemeClr val="dk1"/>
              </a:buClr>
              <a:buSzPts val="1100"/>
              <a:buFont typeface="Times New Roman"/>
              <a:buChar char="•"/>
            </a:pPr>
            <a:r>
              <a:rPr lang="en-US" sz="1100" b="0" i="0" u="none" strike="noStrike" cap="none">
                <a:solidFill>
                  <a:schemeClr val="dk1"/>
                </a:solidFill>
                <a:latin typeface="Times New Roman"/>
                <a:ea typeface="Times New Roman"/>
                <a:cs typeface="Times New Roman"/>
                <a:sym typeface="Times New Roman"/>
              </a:rPr>
              <a:t>Cost of Uniforms: $10 shirt, $10 shorts, $15 sweatshirt, and $15 sweatpants. PE uniforms can be purchased throughout the school year. More detailed information </a:t>
            </a:r>
            <a:r>
              <a:rPr lang="en-US" sz="1100">
                <a:solidFill>
                  <a:schemeClr val="dk1"/>
                </a:solidFill>
                <a:latin typeface="Times New Roman"/>
                <a:ea typeface="Times New Roman"/>
                <a:cs typeface="Times New Roman"/>
                <a:sym typeface="Times New Roman"/>
              </a:rPr>
              <a:t>has been </a:t>
            </a:r>
            <a:r>
              <a:rPr lang="en-US" sz="1100" b="0" i="0" u="none" strike="noStrike" cap="none">
                <a:solidFill>
                  <a:schemeClr val="dk1"/>
                </a:solidFill>
                <a:latin typeface="Times New Roman"/>
                <a:ea typeface="Times New Roman"/>
                <a:cs typeface="Times New Roman"/>
                <a:sym typeface="Times New Roman"/>
              </a:rPr>
              <a:t> posted to the Google Classroom. </a:t>
            </a:r>
            <a:endParaRPr sz="1400" b="0" i="0" u="none" strike="noStrike" cap="none">
              <a:solidFill>
                <a:srgbClr val="000000"/>
              </a:solidFill>
              <a:latin typeface="Arial"/>
              <a:ea typeface="Arial"/>
              <a:cs typeface="Arial"/>
              <a:sym typeface="Arial"/>
            </a:endParaRPr>
          </a:p>
          <a:p>
            <a:pPr marL="0" marR="0" lvl="0" indent="-69850" algn="l" rtl="0">
              <a:lnSpc>
                <a:spcPct val="100000"/>
              </a:lnSpc>
              <a:spcBef>
                <a:spcPts val="600"/>
              </a:spcBef>
              <a:spcAft>
                <a:spcPts val="0"/>
              </a:spcAft>
              <a:buClr>
                <a:schemeClr val="dk1"/>
              </a:buClr>
              <a:buSzPts val="1100"/>
              <a:buFont typeface="Times New Roman"/>
              <a:buChar char="•"/>
            </a:pPr>
            <a:r>
              <a:rPr lang="en-US" sz="1100" b="0" i="0" u="none" strike="noStrike" cap="none">
                <a:solidFill>
                  <a:schemeClr val="dk1"/>
                </a:solidFill>
                <a:latin typeface="Times New Roman"/>
                <a:ea typeface="Times New Roman"/>
                <a:cs typeface="Times New Roman"/>
                <a:sym typeface="Times New Roman"/>
              </a:rPr>
              <a:t>Parent notes requesting that a child be excused from PE must include a date and phone number where the parent can be reached.  Notes may not exceed a total of 3 days for the semester. After 3 days a doctor’s note will be required. Students will still be required to dress out and make up points. </a:t>
            </a:r>
            <a:r>
              <a:rPr lang="en-US" sz="1100" b="1" i="0" u="none" strike="noStrike" cap="none">
                <a:solidFill>
                  <a:schemeClr val="dk1"/>
                </a:solidFill>
                <a:latin typeface="Times New Roman"/>
                <a:ea typeface="Times New Roman"/>
                <a:cs typeface="Times New Roman"/>
                <a:sym typeface="Times New Roman"/>
              </a:rPr>
              <a:t>Parent notes DO NOT excuse Cardiovascular Days; Pacer/Mile. </a:t>
            </a:r>
            <a:r>
              <a:rPr lang="en-US" sz="1100" b="0" i="0" u="none" strike="noStrike" cap="none">
                <a:solidFill>
                  <a:schemeClr val="dk1"/>
                </a:solidFill>
                <a:latin typeface="Times New Roman"/>
                <a:ea typeface="Times New Roman"/>
                <a:cs typeface="Times New Roman"/>
                <a:sym typeface="Times New Roman"/>
              </a:rPr>
              <a:t>Student will need to make up missed exercise/assessment. </a:t>
            </a:r>
            <a:r>
              <a:rPr lang="en-US" sz="1100" b="1" i="0" u="none" strike="noStrike" cap="none">
                <a:solidFill>
                  <a:schemeClr val="dk1"/>
                </a:solidFill>
                <a:latin typeface="Times New Roman"/>
                <a:ea typeface="Times New Roman"/>
                <a:cs typeface="Times New Roman"/>
                <a:sym typeface="Times New Roman"/>
              </a:rPr>
              <a:t> </a:t>
            </a:r>
            <a:r>
              <a:rPr lang="en-US" sz="1100" b="0" i="0" u="none" strike="noStrike" cap="none">
                <a:solidFill>
                  <a:schemeClr val="dk1"/>
                </a:solidFill>
                <a:latin typeface="Times New Roman"/>
                <a:ea typeface="Times New Roman"/>
                <a:cs typeface="Times New Roman"/>
                <a:sym typeface="Times New Roman"/>
              </a:rPr>
              <a:t>    </a:t>
            </a:r>
            <a:r>
              <a:rPr lang="en-US" sz="1200" b="0" i="0" u="none" strike="noStrike" cap="none">
                <a:solidFill>
                  <a:schemeClr val="dk1"/>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pic>
        <p:nvPicPr>
          <p:cNvPr id="100" name="Google Shape;100;p1" descr="Stretching Tips For Better Flexibility | Guiding Instincts"/>
          <p:cNvPicPr preferRelativeResize="0"/>
          <p:nvPr/>
        </p:nvPicPr>
        <p:blipFill rotWithShape="1">
          <a:blip r:embed="rId4">
            <a:alphaModFix/>
          </a:blip>
          <a:srcRect/>
          <a:stretch/>
        </p:blipFill>
        <p:spPr>
          <a:xfrm>
            <a:off x="895350" y="38100"/>
            <a:ext cx="1123950" cy="973137"/>
          </a:xfrm>
          <a:prstGeom prst="rect">
            <a:avLst/>
          </a:prstGeom>
          <a:noFill/>
          <a:ln>
            <a:noFill/>
          </a:ln>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519</Words>
  <Application>Microsoft Office PowerPoint</Application>
  <PresentationFormat>On-screen Show (4:3)</PresentationFormat>
  <Paragraphs>42</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Times New Roman</vt:lpstr>
      <vt:lpstr>Default Design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Tracy Balow</dc:creator>
  <cp:lastModifiedBy>Madelina Monreal</cp:lastModifiedBy>
  <cp:revision>1</cp:revision>
  <dcterms:created xsi:type="dcterms:W3CDTF">2002-08-28T18:44:02Z</dcterms:created>
  <dcterms:modified xsi:type="dcterms:W3CDTF">2022-08-03T20:47:44Z</dcterms:modified>
</cp:coreProperties>
</file>