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750" y="-19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46989522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 dirty="0"/>
              <a:t>One Pager</a:t>
            </a:r>
          </a:p>
          <a:p>
            <a:pPr lvl="0">
              <a:defRPr sz="1800"/>
            </a:pPr>
            <a:r>
              <a:rPr lang="en-US" sz="8000" smtClean="0"/>
              <a:t>Examples</a:t>
            </a:r>
            <a:endParaRPr sz="8000" dirty="0"/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7042" y="0"/>
            <a:ext cx="12610716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39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026" y="-1"/>
            <a:ext cx="12534748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77" y="-1"/>
            <a:ext cx="12649046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51015" y="0"/>
            <a:ext cx="750277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595" y="-1"/>
            <a:ext cx="1268761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595" y="0"/>
            <a:ext cx="1268761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asted-image.jpg"/>
          <p:cNvPicPr/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2755503" y="0"/>
            <a:ext cx="7493763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77" y="0"/>
            <a:ext cx="12649046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</TotalTime>
  <Words>3</Words>
  <Application>Microsoft Office PowerPoint</Application>
  <PresentationFormat>Custom</PresentationFormat>
  <Paragraphs>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White</vt:lpstr>
      <vt:lpstr>One Pager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Pager "Born Worker"</dc:title>
  <dc:creator>Kathleen Harthcock-Cryder</dc:creator>
  <cp:lastModifiedBy>Kathleen Harthcock-Cryder</cp:lastModifiedBy>
  <cp:revision>3</cp:revision>
  <dcterms:modified xsi:type="dcterms:W3CDTF">2017-11-13T18:04:02Z</dcterms:modified>
</cp:coreProperties>
</file>