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7" r:id="rId3"/>
    <p:sldId id="272" r:id="rId4"/>
    <p:sldId id="273" r:id="rId5"/>
    <p:sldId id="274" r:id="rId6"/>
    <p:sldId id="275" r:id="rId7"/>
    <p:sldId id="276" r:id="rId8"/>
    <p:sldId id="277" r:id="rId9"/>
    <p:sldId id="258" r:id="rId10"/>
    <p:sldId id="278" r:id="rId11"/>
    <p:sldId id="279" r:id="rId12"/>
    <p:sldId id="280" r:id="rId13"/>
    <p:sldId id="281" r:id="rId14"/>
    <p:sldId id="282" r:id="rId15"/>
    <p:sldId id="283" r:id="rId16"/>
    <p:sldId id="271" r:id="rId17"/>
    <p:sldId id="284" r:id="rId18"/>
    <p:sldId id="285" r:id="rId19"/>
    <p:sldId id="286" r:id="rId20"/>
    <p:sldId id="261" r:id="rId21"/>
    <p:sldId id="287" r:id="rId22"/>
    <p:sldId id="288" r:id="rId23"/>
    <p:sldId id="260" r:id="rId24"/>
    <p:sldId id="259" r:id="rId25"/>
    <p:sldId id="289" r:id="rId26"/>
    <p:sldId id="290" r:id="rId27"/>
    <p:sldId id="262" r:id="rId28"/>
    <p:sldId id="291" r:id="rId29"/>
    <p:sldId id="292" r:id="rId30"/>
    <p:sldId id="293" r:id="rId31"/>
    <p:sldId id="263" r:id="rId32"/>
    <p:sldId id="264" r:id="rId33"/>
    <p:sldId id="297" r:id="rId34"/>
    <p:sldId id="298" r:id="rId35"/>
    <p:sldId id="299" r:id="rId36"/>
    <p:sldId id="300" r:id="rId37"/>
    <p:sldId id="265" r:id="rId38"/>
    <p:sldId id="301" r:id="rId39"/>
    <p:sldId id="302" r:id="rId40"/>
    <p:sldId id="303" r:id="rId41"/>
    <p:sldId id="266" r:id="rId42"/>
    <p:sldId id="304" r:id="rId43"/>
    <p:sldId id="267" r:id="rId44"/>
    <p:sldId id="268" r:id="rId45"/>
    <p:sldId id="269" r:id="rId46"/>
    <p:sldId id="305" r:id="rId47"/>
    <p:sldId id="307" r:id="rId48"/>
    <p:sldId id="306" r:id="rId49"/>
    <p:sldId id="308" r:id="rId50"/>
    <p:sldId id="309" r:id="rId51"/>
    <p:sldId id="310" r:id="rId52"/>
    <p:sldId id="270" r:id="rId53"/>
    <p:sldId id="311" r:id="rId54"/>
    <p:sldId id="312" r:id="rId55"/>
    <p:sldId id="313" r:id="rId56"/>
    <p:sldId id="294" r:id="rId57"/>
    <p:sldId id="295" r:id="rId58"/>
    <p:sldId id="296" r:id="rId59"/>
    <p:sldId id="314" r:id="rId60"/>
    <p:sldId id="315" r:id="rId6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85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D8D91A-A2EE-4B54-B3C6-F6C67903BA9C}" type="datetime1">
              <a:rPr lang="en-US" smtClean="0"/>
              <a:pPr/>
              <a:t>5/19/2016</a:t>
            </a:fld>
            <a:endParaRPr lang="en-US" dirty="0"/>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A84A37A-AFC2-4A01-80A1-FC20F2C0D5BB}"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59A7B8-0EC4-44C9-AFEF-25E144F11C06}" type="datetime1">
              <a:rPr lang="en-US" smtClean="0"/>
              <a:pPr/>
              <a:t>5/19/2016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2BB47B5-C739-4DAE-AACD-CC58CA843AC4}" type="datetime1">
              <a:rPr lang="en-US" smtClean="0"/>
              <a:pPr/>
              <a:t>5/19/2016</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E72AE48-94E6-46E0-BE32-5F0716DE9115}" type="datetime1">
              <a:rPr lang="en-US" smtClean="0"/>
              <a:pPr/>
              <a:t>5/19/2016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84C285-8BCE-48FC-97D9-E2837AF38351}" type="datetime1">
              <a:rPr lang="en-US" smtClean="0"/>
              <a:pPr/>
              <a:t>5/19/2016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70D3E6-EF16-4488-94A4-211508FE4682}" type="datetime1">
              <a:rPr lang="en-US" smtClean="0"/>
              <a:pPr/>
              <a:t>5/19/2016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077FB3B-20DA-4D0E-BF16-8262B7156612}" type="datetime1">
              <a:rPr lang="en-US" smtClean="0"/>
              <a:pPr/>
              <a:t>5/19/2016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273C2C-6BD0-40EC-8D8D-4D51F089C5EB}" type="datetime1">
              <a:rPr lang="en-US" smtClean="0"/>
              <a:pPr/>
              <a:t>5/19/2016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2D377F5C-EDA7-4864-9756-35769B0E62CF}" type="datetime1">
              <a:rPr lang="en-US" smtClean="0"/>
              <a:pPr/>
              <a:t>5/19/2016</a:t>
            </a:fld>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9785C6-EBAF-49D5-AD4D-BABF4DFAAD59}" type="datetime1">
              <a:rPr lang="en-US" smtClean="0"/>
              <a:pPr/>
              <a:t>5/19/2016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404122-9A3A-4FD8-98B8-22631F32846C}" type="datetime1">
              <a:rPr lang="en-US" smtClean="0"/>
              <a:pPr/>
              <a:t>5/19/2016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8B99C93-F56F-46AB-9EB8-53614A95B15F}" type="datetime1">
              <a:rPr lang="en-US" smtClean="0"/>
              <a:pPr/>
              <a:t>5/19/2016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7.xml"/><Relationship Id="rId13" Type="http://schemas.openxmlformats.org/officeDocument/2006/relationships/slide" Target="slide43.xml"/><Relationship Id="rId18" Type="http://schemas.openxmlformats.org/officeDocument/2006/relationships/slide" Target="slide57.xml"/><Relationship Id="rId3" Type="http://schemas.openxmlformats.org/officeDocument/2006/relationships/slide" Target="slide9.xml"/><Relationship Id="rId21" Type="http://schemas.openxmlformats.org/officeDocument/2006/relationships/slide" Target="slide59.xml"/><Relationship Id="rId7" Type="http://schemas.openxmlformats.org/officeDocument/2006/relationships/slide" Target="slide24.xml"/><Relationship Id="rId12" Type="http://schemas.openxmlformats.org/officeDocument/2006/relationships/slide" Target="slide41.xml"/><Relationship Id="rId17" Type="http://schemas.openxmlformats.org/officeDocument/2006/relationships/slide" Target="slide56.xml"/><Relationship Id="rId2" Type="http://schemas.openxmlformats.org/officeDocument/2006/relationships/slide" Target="slide2.xml"/><Relationship Id="rId16" Type="http://schemas.openxmlformats.org/officeDocument/2006/relationships/slide" Target="slide45.xml"/><Relationship Id="rId20" Type="http://schemas.openxmlformats.org/officeDocument/2006/relationships/slide" Target="slide58.xml"/><Relationship Id="rId1" Type="http://schemas.openxmlformats.org/officeDocument/2006/relationships/slideLayout" Target="../slideLayouts/slideLayout7.xml"/><Relationship Id="rId6" Type="http://schemas.openxmlformats.org/officeDocument/2006/relationships/slide" Target="slide20.xml"/><Relationship Id="rId11" Type="http://schemas.openxmlformats.org/officeDocument/2006/relationships/slide" Target="slide32.xml"/><Relationship Id="rId5" Type="http://schemas.openxmlformats.org/officeDocument/2006/relationships/slide" Target="slide16.xml"/><Relationship Id="rId15" Type="http://schemas.openxmlformats.org/officeDocument/2006/relationships/slide" Target="slide44.xml"/><Relationship Id="rId10" Type="http://schemas.openxmlformats.org/officeDocument/2006/relationships/slide" Target="slide31.xml"/><Relationship Id="rId19" Type="http://schemas.openxmlformats.org/officeDocument/2006/relationships/slide" Target="slide60.xml"/><Relationship Id="rId4" Type="http://schemas.openxmlformats.org/officeDocument/2006/relationships/slide" Target="slide23.xml"/><Relationship Id="rId9" Type="http://schemas.openxmlformats.org/officeDocument/2006/relationships/slide" Target="slide37.xml"/><Relationship Id="rId14" Type="http://schemas.openxmlformats.org/officeDocument/2006/relationships/slide" Target="slide5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slide" Target="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slide" Target="slide1.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hlinkClick r:id="rId2" action="ppaction://hlinksldjump"/>
          </p:cNvPr>
          <p:cNvSpPr txBox="1"/>
          <p:nvPr/>
        </p:nvSpPr>
        <p:spPr>
          <a:xfrm>
            <a:off x="457200" y="53340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Working</a:t>
            </a:r>
          </a:p>
          <a:p>
            <a:pPr algn="ctr"/>
            <a:r>
              <a:rPr lang="en-US" dirty="0" smtClean="0"/>
              <a:t>With</a:t>
            </a:r>
          </a:p>
          <a:p>
            <a:pPr algn="ctr"/>
            <a:r>
              <a:rPr lang="en-US" dirty="0" err="1" smtClean="0"/>
              <a:t>Wifi</a:t>
            </a:r>
            <a:endParaRPr lang="en-US" dirty="0"/>
          </a:p>
        </p:txBody>
      </p:sp>
      <p:sp>
        <p:nvSpPr>
          <p:cNvPr id="5" name="TextBox 4">
            <a:hlinkClick r:id="rId3" action="ppaction://hlinksldjump"/>
          </p:cNvPr>
          <p:cNvSpPr txBox="1"/>
          <p:nvPr/>
        </p:nvSpPr>
        <p:spPr>
          <a:xfrm>
            <a:off x="457200" y="17436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E-Mail with</a:t>
            </a:r>
          </a:p>
          <a:p>
            <a:pPr algn="ctr"/>
            <a:r>
              <a:rPr lang="en-US" dirty="0" smtClean="0"/>
              <a:t>Microsoft Outlook</a:t>
            </a:r>
            <a:endParaRPr lang="en-US" dirty="0"/>
          </a:p>
        </p:txBody>
      </p:sp>
      <p:sp>
        <p:nvSpPr>
          <p:cNvPr id="6" name="TextBox 5">
            <a:hlinkClick r:id="rId4" action="ppaction://hlinksldjump"/>
          </p:cNvPr>
          <p:cNvSpPr txBox="1"/>
          <p:nvPr/>
        </p:nvSpPr>
        <p:spPr>
          <a:xfrm>
            <a:off x="453081" y="54012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I forgot my</a:t>
            </a:r>
          </a:p>
          <a:p>
            <a:pPr algn="ctr"/>
            <a:r>
              <a:rPr lang="en-US" dirty="0" smtClean="0"/>
              <a:t>Password</a:t>
            </a:r>
          </a:p>
          <a:p>
            <a:pPr algn="ctr"/>
            <a:r>
              <a:rPr lang="en-US" dirty="0" smtClean="0"/>
              <a:t>509-5180</a:t>
            </a:r>
            <a:endParaRPr lang="en-US" dirty="0"/>
          </a:p>
        </p:txBody>
      </p:sp>
      <p:sp>
        <p:nvSpPr>
          <p:cNvPr id="8" name="TextBox 7">
            <a:hlinkClick r:id="rId5" action="ppaction://hlinksldjump"/>
          </p:cNvPr>
          <p:cNvSpPr txBox="1"/>
          <p:nvPr/>
        </p:nvSpPr>
        <p:spPr>
          <a:xfrm>
            <a:off x="457200" y="29628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Outlook through the Internet</a:t>
            </a:r>
            <a:endParaRPr lang="en-US" dirty="0"/>
          </a:p>
        </p:txBody>
      </p:sp>
      <p:sp>
        <p:nvSpPr>
          <p:cNvPr id="9" name="TextBox 8">
            <a:hlinkClick r:id="rId6" action="ppaction://hlinksldjump"/>
          </p:cNvPr>
          <p:cNvSpPr txBox="1"/>
          <p:nvPr/>
        </p:nvSpPr>
        <p:spPr>
          <a:xfrm>
            <a:off x="457200" y="41820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My Computer won’t start</a:t>
            </a:r>
          </a:p>
          <a:p>
            <a:pPr algn="ctr"/>
            <a:endParaRPr lang="en-US" dirty="0"/>
          </a:p>
        </p:txBody>
      </p:sp>
      <p:sp>
        <p:nvSpPr>
          <p:cNvPr id="13" name="TextBox 12">
            <a:hlinkClick r:id="rId7" action="ppaction://hlinksldjump"/>
          </p:cNvPr>
          <p:cNvSpPr txBox="1"/>
          <p:nvPr/>
        </p:nvSpPr>
        <p:spPr>
          <a:xfrm>
            <a:off x="2590800" y="53340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When do I need</a:t>
            </a:r>
          </a:p>
          <a:p>
            <a:pPr algn="ctr"/>
            <a:r>
              <a:rPr lang="en-US" dirty="0" smtClean="0"/>
              <a:t>A work order?</a:t>
            </a:r>
          </a:p>
          <a:p>
            <a:pPr algn="ctr"/>
            <a:endParaRPr lang="en-US" dirty="0"/>
          </a:p>
        </p:txBody>
      </p:sp>
      <p:sp>
        <p:nvSpPr>
          <p:cNvPr id="14" name="TextBox 13">
            <a:hlinkClick r:id="rId8" action="ppaction://hlinksldjump"/>
          </p:cNvPr>
          <p:cNvSpPr txBox="1"/>
          <p:nvPr/>
        </p:nvSpPr>
        <p:spPr>
          <a:xfrm>
            <a:off x="2590800" y="17436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Fixing basic problems</a:t>
            </a:r>
          </a:p>
          <a:p>
            <a:pPr algn="ctr"/>
            <a:r>
              <a:rPr lang="en-US" dirty="0" smtClean="0"/>
              <a:t>On/Off Issues</a:t>
            </a:r>
          </a:p>
        </p:txBody>
      </p:sp>
      <p:sp>
        <p:nvSpPr>
          <p:cNvPr id="15" name="TextBox 14">
            <a:hlinkClick r:id="rId9" action="ppaction://hlinksldjump"/>
          </p:cNvPr>
          <p:cNvSpPr txBox="1"/>
          <p:nvPr/>
        </p:nvSpPr>
        <p:spPr>
          <a:xfrm>
            <a:off x="2586681" y="54012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U Drive</a:t>
            </a:r>
          </a:p>
          <a:p>
            <a:pPr algn="ctr"/>
            <a:r>
              <a:rPr lang="en-US" dirty="0" smtClean="0"/>
              <a:t>P Drive</a:t>
            </a:r>
          </a:p>
          <a:p>
            <a:pPr algn="ctr"/>
            <a:r>
              <a:rPr lang="en-US" dirty="0" smtClean="0"/>
              <a:t>S Drive</a:t>
            </a:r>
            <a:r>
              <a:rPr lang="en-US" sz="1200" dirty="0" smtClean="0"/>
              <a:t>’s me crazy</a:t>
            </a:r>
            <a:endParaRPr lang="en-US" dirty="0"/>
          </a:p>
        </p:txBody>
      </p:sp>
      <p:sp>
        <p:nvSpPr>
          <p:cNvPr id="16" name="TextBox 15">
            <a:hlinkClick r:id="rId10" action="ppaction://hlinksldjump"/>
          </p:cNvPr>
          <p:cNvSpPr txBox="1"/>
          <p:nvPr/>
        </p:nvSpPr>
        <p:spPr>
          <a:xfrm>
            <a:off x="2590800" y="29628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err="1" smtClean="0"/>
              <a:t>Smartboards</a:t>
            </a:r>
            <a:endParaRPr lang="en-US" dirty="0" smtClean="0"/>
          </a:p>
          <a:p>
            <a:pPr algn="ctr"/>
            <a:r>
              <a:rPr lang="en-US" dirty="0" smtClean="0"/>
              <a:t>And</a:t>
            </a:r>
          </a:p>
          <a:p>
            <a:pPr algn="ctr"/>
            <a:r>
              <a:rPr lang="en-US" dirty="0" err="1" smtClean="0"/>
              <a:t>SmartNotebook</a:t>
            </a:r>
            <a:endParaRPr lang="en-US" dirty="0"/>
          </a:p>
        </p:txBody>
      </p:sp>
      <p:sp>
        <p:nvSpPr>
          <p:cNvPr id="17" name="TextBox 16">
            <a:hlinkClick r:id="rId11" action="ppaction://hlinksldjump"/>
          </p:cNvPr>
          <p:cNvSpPr txBox="1"/>
          <p:nvPr/>
        </p:nvSpPr>
        <p:spPr>
          <a:xfrm>
            <a:off x="2590800" y="41820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Network Problems</a:t>
            </a:r>
          </a:p>
          <a:p>
            <a:pPr algn="ctr"/>
            <a:r>
              <a:rPr lang="en-US" dirty="0" smtClean="0"/>
              <a:t>Is it me?</a:t>
            </a:r>
            <a:endParaRPr lang="en-US" dirty="0"/>
          </a:p>
        </p:txBody>
      </p:sp>
      <p:sp>
        <p:nvSpPr>
          <p:cNvPr id="18" name="TextBox 17">
            <a:hlinkClick r:id="rId12" action="ppaction://hlinksldjump"/>
          </p:cNvPr>
          <p:cNvSpPr txBox="1"/>
          <p:nvPr/>
        </p:nvSpPr>
        <p:spPr>
          <a:xfrm>
            <a:off x="4728519" y="53340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Making</a:t>
            </a:r>
          </a:p>
          <a:p>
            <a:pPr algn="ctr"/>
            <a:r>
              <a:rPr lang="en-US" dirty="0" smtClean="0"/>
              <a:t>YouTube</a:t>
            </a:r>
          </a:p>
          <a:p>
            <a:pPr algn="ctr"/>
            <a:r>
              <a:rPr lang="en-US" dirty="0" smtClean="0"/>
              <a:t>Work</a:t>
            </a:r>
            <a:endParaRPr lang="en-US" dirty="0"/>
          </a:p>
        </p:txBody>
      </p:sp>
      <p:sp>
        <p:nvSpPr>
          <p:cNvPr id="19" name="TextBox 18">
            <a:hlinkClick r:id="rId13" action="ppaction://hlinksldjump"/>
          </p:cNvPr>
          <p:cNvSpPr txBox="1"/>
          <p:nvPr/>
        </p:nvSpPr>
        <p:spPr>
          <a:xfrm>
            <a:off x="4728519" y="17436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Backing Up My Work</a:t>
            </a:r>
          </a:p>
          <a:p>
            <a:pPr algn="ctr"/>
            <a:endParaRPr lang="en-US" dirty="0" smtClean="0"/>
          </a:p>
        </p:txBody>
      </p:sp>
      <p:sp>
        <p:nvSpPr>
          <p:cNvPr id="20" name="TextBox 19">
            <a:hlinkClick r:id="rId14" action="ppaction://hlinksldjump"/>
          </p:cNvPr>
          <p:cNvSpPr txBox="1"/>
          <p:nvPr/>
        </p:nvSpPr>
        <p:spPr>
          <a:xfrm>
            <a:off x="4724400" y="54012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Memory Sticks</a:t>
            </a:r>
          </a:p>
          <a:p>
            <a:pPr algn="ctr"/>
            <a:r>
              <a:rPr lang="en-US" dirty="0" smtClean="0"/>
              <a:t>In the </a:t>
            </a:r>
          </a:p>
          <a:p>
            <a:pPr algn="ctr"/>
            <a:r>
              <a:rPr lang="en-US" dirty="0" smtClean="0"/>
              <a:t>Classroom</a:t>
            </a:r>
            <a:endParaRPr lang="en-US" dirty="0"/>
          </a:p>
        </p:txBody>
      </p:sp>
      <p:sp>
        <p:nvSpPr>
          <p:cNvPr id="21" name="TextBox 20">
            <a:hlinkClick r:id="rId15" action="ppaction://hlinksldjump"/>
          </p:cNvPr>
          <p:cNvSpPr txBox="1"/>
          <p:nvPr/>
        </p:nvSpPr>
        <p:spPr>
          <a:xfrm>
            <a:off x="4728519" y="29628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err="1" smtClean="0"/>
              <a:t>Schoolwires</a:t>
            </a:r>
            <a:endParaRPr lang="en-US" dirty="0" smtClean="0"/>
          </a:p>
          <a:p>
            <a:pPr algn="ctr"/>
            <a:r>
              <a:rPr lang="en-US" dirty="0" smtClean="0"/>
              <a:t>My Own Website</a:t>
            </a:r>
            <a:endParaRPr lang="en-US" dirty="0"/>
          </a:p>
        </p:txBody>
      </p:sp>
      <p:sp>
        <p:nvSpPr>
          <p:cNvPr id="22" name="TextBox 21">
            <a:hlinkClick r:id="rId16" action="ppaction://hlinksldjump"/>
          </p:cNvPr>
          <p:cNvSpPr txBox="1"/>
          <p:nvPr/>
        </p:nvSpPr>
        <p:spPr>
          <a:xfrm>
            <a:off x="4728519" y="41820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Scanning</a:t>
            </a:r>
          </a:p>
          <a:p>
            <a:pPr algn="ctr"/>
            <a:r>
              <a:rPr lang="en-US" dirty="0" smtClean="0"/>
              <a:t>Documents</a:t>
            </a:r>
          </a:p>
          <a:p>
            <a:pPr algn="ctr"/>
            <a:endParaRPr lang="en-US" dirty="0"/>
          </a:p>
        </p:txBody>
      </p:sp>
      <p:sp>
        <p:nvSpPr>
          <p:cNvPr id="24" name="TextBox 23">
            <a:hlinkClick r:id="rId17" action="ppaction://hlinksldjump"/>
          </p:cNvPr>
          <p:cNvSpPr txBox="1"/>
          <p:nvPr/>
        </p:nvSpPr>
        <p:spPr>
          <a:xfrm>
            <a:off x="6858000" y="53340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Buying a Computer for Myself</a:t>
            </a:r>
            <a:endParaRPr lang="en-US" dirty="0"/>
          </a:p>
        </p:txBody>
      </p:sp>
      <p:sp>
        <p:nvSpPr>
          <p:cNvPr id="25" name="TextBox 24">
            <a:hlinkClick r:id="rId18" action="ppaction://hlinksldjump"/>
          </p:cNvPr>
          <p:cNvSpPr txBox="1"/>
          <p:nvPr/>
        </p:nvSpPr>
        <p:spPr>
          <a:xfrm>
            <a:off x="6858000" y="17436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Being Nice to the District Techs</a:t>
            </a:r>
          </a:p>
        </p:txBody>
      </p:sp>
      <p:sp>
        <p:nvSpPr>
          <p:cNvPr id="26" name="TextBox 25">
            <a:hlinkClick r:id="rId19" action="ppaction://hlinksldjump"/>
          </p:cNvPr>
          <p:cNvSpPr txBox="1"/>
          <p:nvPr/>
        </p:nvSpPr>
        <p:spPr>
          <a:xfrm>
            <a:off x="6853881" y="54012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Bonus</a:t>
            </a:r>
          </a:p>
          <a:p>
            <a:pPr algn="ctr"/>
            <a:r>
              <a:rPr lang="en-US" dirty="0" smtClean="0"/>
              <a:t>Round</a:t>
            </a:r>
          </a:p>
          <a:p>
            <a:pPr algn="ctr"/>
            <a:r>
              <a:rPr lang="en-US" dirty="0" smtClean="0"/>
              <a:t>GAFE</a:t>
            </a:r>
            <a:endParaRPr lang="en-US" dirty="0"/>
          </a:p>
        </p:txBody>
      </p:sp>
      <p:sp>
        <p:nvSpPr>
          <p:cNvPr id="27" name="TextBox 26">
            <a:hlinkClick r:id="rId20" action="ppaction://hlinksldjump"/>
          </p:cNvPr>
          <p:cNvSpPr txBox="1"/>
          <p:nvPr/>
        </p:nvSpPr>
        <p:spPr>
          <a:xfrm>
            <a:off x="6858000" y="29628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Using the LCD Projector</a:t>
            </a:r>
          </a:p>
          <a:p>
            <a:pPr algn="ctr"/>
            <a:endParaRPr lang="en-US" dirty="0"/>
          </a:p>
        </p:txBody>
      </p:sp>
      <p:sp>
        <p:nvSpPr>
          <p:cNvPr id="28" name="TextBox 27">
            <a:hlinkClick r:id="rId21" action="ppaction://hlinksldjump"/>
          </p:cNvPr>
          <p:cNvSpPr txBox="1"/>
          <p:nvPr/>
        </p:nvSpPr>
        <p:spPr>
          <a:xfrm>
            <a:off x="6858000" y="4182070"/>
            <a:ext cx="1828800"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1">
            <a:schemeClr val="lt2"/>
          </a:fillRef>
          <a:effectRef idx="0">
            <a:scrgbClr r="0" g="0" b="0"/>
          </a:effectRef>
          <a:fontRef idx="major"/>
        </p:style>
        <p:txBody>
          <a:bodyPr wrap="square" rtlCol="0">
            <a:spAutoFit/>
          </a:bodyPr>
          <a:lstStyle/>
          <a:p>
            <a:pPr algn="ctr"/>
            <a:r>
              <a:rPr lang="en-US" dirty="0" smtClean="0"/>
              <a:t>Best Practices for student </a:t>
            </a:r>
            <a:r>
              <a:rPr lang="en-US" dirty="0" smtClean="0">
                <a:hlinkClick r:id="rId21" action="ppaction://hlinksldjump"/>
              </a:rPr>
              <a:t>use</a:t>
            </a:r>
            <a:endParaRPr lang="en-US" dirty="0" smtClean="0"/>
          </a:p>
          <a:p>
            <a:pPr algn="ctr"/>
            <a:endParaRPr lang="en-US" dirty="0"/>
          </a:p>
        </p:txBody>
      </p:sp>
    </p:spTree>
    <p:extLst>
      <p:ext uri="{BB962C8B-B14F-4D97-AF65-F5344CB8AC3E}">
        <p14:creationId xmlns:p14="http://schemas.microsoft.com/office/powerpoint/2010/main" val="1616281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a:t>
            </a:r>
            <a:r>
              <a:rPr lang="en-US" dirty="0" err="1" smtClean="0"/>
              <a:t>Wifi</a:t>
            </a:r>
            <a:endParaRPr lang="en-US" dirty="0"/>
          </a:p>
        </p:txBody>
      </p:sp>
      <p:sp>
        <p:nvSpPr>
          <p:cNvPr id="3" name="Content Placeholder 2"/>
          <p:cNvSpPr>
            <a:spLocks noGrp="1"/>
          </p:cNvSpPr>
          <p:nvPr>
            <p:ph sz="half" idx="1"/>
          </p:nvPr>
        </p:nvSpPr>
        <p:spPr/>
        <p:txBody>
          <a:bodyPr/>
          <a:lstStyle/>
          <a:p>
            <a:r>
              <a:rPr lang="en-US" dirty="0" smtClean="0"/>
              <a:t>How to join the district </a:t>
            </a:r>
            <a:r>
              <a:rPr lang="en-US" dirty="0" err="1" smtClean="0"/>
              <a:t>Wifi</a:t>
            </a:r>
            <a:r>
              <a:rPr lang="en-US" dirty="0" smtClean="0"/>
              <a:t>.</a:t>
            </a:r>
          </a:p>
        </p:txBody>
      </p:sp>
      <p:sp>
        <p:nvSpPr>
          <p:cNvPr id="4" name="Content Placeholder 3"/>
          <p:cNvSpPr>
            <a:spLocks noGrp="1"/>
          </p:cNvSpPr>
          <p:nvPr>
            <p:ph sz="half" idx="2"/>
          </p:nvPr>
        </p:nvSpPr>
        <p:spPr/>
        <p:txBody>
          <a:bodyPr/>
          <a:lstStyle/>
          <a:p>
            <a:r>
              <a:rPr lang="en-US" dirty="0" smtClean="0"/>
              <a:t>How to get rid of </a:t>
            </a:r>
            <a:r>
              <a:rPr lang="en-US" dirty="0" err="1" smtClean="0"/>
              <a:t>wifi</a:t>
            </a:r>
            <a:r>
              <a:rPr lang="en-US" dirty="0" smtClean="0"/>
              <a:t> networks that might be messing up the district </a:t>
            </a:r>
            <a:r>
              <a:rPr lang="en-US" dirty="0" err="1" smtClean="0"/>
              <a:t>wifi</a:t>
            </a:r>
            <a:r>
              <a:rPr lang="en-US" dirty="0" smtClean="0"/>
              <a:t>. When I’m asked to fix </a:t>
            </a:r>
            <a:r>
              <a:rPr lang="en-US" dirty="0" err="1" smtClean="0"/>
              <a:t>wifi</a:t>
            </a:r>
            <a:r>
              <a:rPr lang="en-US" dirty="0" smtClean="0"/>
              <a:t> I begin by getting rid of all the extra </a:t>
            </a:r>
            <a:r>
              <a:rPr lang="en-US" dirty="0" err="1" smtClean="0"/>
              <a:t>wifi</a:t>
            </a:r>
            <a:r>
              <a:rPr lang="en-US" dirty="0" smtClean="0"/>
              <a:t> networks.</a:t>
            </a:r>
            <a:endParaRPr lang="en-US" dirty="0"/>
          </a:p>
        </p:txBody>
      </p:sp>
      <p:pic>
        <p:nvPicPr>
          <p:cNvPr id="12290"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789440"/>
            <a:ext cx="2226175" cy="31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0" y="5994603"/>
            <a:ext cx="3657600" cy="646331"/>
          </a:xfrm>
          <a:prstGeom prst="rect">
            <a:avLst/>
          </a:prstGeom>
          <a:noFill/>
        </p:spPr>
        <p:txBody>
          <a:bodyPr wrap="square" rtlCol="0">
            <a:spAutoFit/>
          </a:bodyPr>
          <a:lstStyle/>
          <a:p>
            <a:r>
              <a:rPr lang="en-US" dirty="0" smtClean="0"/>
              <a:t>Erik and Mark used to work at </a:t>
            </a:r>
            <a:r>
              <a:rPr lang="en-US" dirty="0" err="1" smtClean="0"/>
              <a:t>Knotts</a:t>
            </a:r>
            <a:r>
              <a:rPr lang="en-US" dirty="0" smtClean="0"/>
              <a:t> Berry Farm as Stunt Men</a:t>
            </a:r>
            <a:endParaRPr lang="en-US" dirty="0"/>
          </a:p>
        </p:txBody>
      </p:sp>
    </p:spTree>
    <p:extLst>
      <p:ext uri="{BB962C8B-B14F-4D97-AF65-F5344CB8AC3E}">
        <p14:creationId xmlns:p14="http://schemas.microsoft.com/office/powerpoint/2010/main" val="1573858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Adding the District </a:t>
            </a:r>
            <a:r>
              <a:rPr lang="en-US" dirty="0" err="1" smtClean="0"/>
              <a:t>Wifi</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a:pPr>
            <a:r>
              <a:rPr lang="en-US" dirty="0" smtClean="0"/>
              <a:t>Click the </a:t>
            </a:r>
            <a:r>
              <a:rPr lang="en-US" dirty="0" err="1" smtClean="0"/>
              <a:t>Wifi</a:t>
            </a:r>
            <a:r>
              <a:rPr lang="en-US" dirty="0" smtClean="0"/>
              <a:t> Stairs</a:t>
            </a:r>
          </a:p>
          <a:p>
            <a:pPr marL="628650" indent="-514350">
              <a:buFont typeface="+mj-lt"/>
              <a:buAutoNum type="arabicPeriod"/>
            </a:pPr>
            <a:endParaRPr lang="en-US" dirty="0"/>
          </a:p>
          <a:p>
            <a:pPr marL="628650" indent="-514350">
              <a:buFont typeface="+mj-lt"/>
              <a:buAutoNum type="arabicPeriod"/>
            </a:pPr>
            <a:endParaRPr lang="en-US" dirty="0" smtClean="0"/>
          </a:p>
          <a:p>
            <a:pPr marL="628650" indent="-514350">
              <a:buFont typeface="+mj-lt"/>
              <a:buAutoNum type="arabicPeriod"/>
            </a:pPr>
            <a:r>
              <a:rPr lang="en-US" dirty="0" smtClean="0"/>
              <a:t>Click the SBAC Network</a:t>
            </a:r>
            <a:endParaRPr lang="en-US" dirty="0"/>
          </a:p>
        </p:txBody>
      </p:sp>
      <p:pic>
        <p:nvPicPr>
          <p:cNvPr id="5" name="Picture 4"/>
          <p:cNvPicPr/>
          <p:nvPr/>
        </p:nvPicPr>
        <p:blipFill>
          <a:blip r:embed="rId2"/>
          <a:stretch>
            <a:fillRect/>
          </a:stretch>
        </p:blipFill>
        <p:spPr>
          <a:xfrm>
            <a:off x="4572000" y="1714500"/>
            <a:ext cx="645459" cy="685800"/>
          </a:xfrm>
          <a:prstGeom prst="rect">
            <a:avLst/>
          </a:prstGeom>
        </p:spPr>
      </p:pic>
      <p:pic>
        <p:nvPicPr>
          <p:cNvPr id="6" name="Picture 5"/>
          <p:cNvPicPr/>
          <p:nvPr/>
        </p:nvPicPr>
        <p:blipFill rotWithShape="1">
          <a:blip r:embed="rId3"/>
          <a:srcRect l="76923" t="44185"/>
          <a:stretch/>
        </p:blipFill>
        <p:spPr bwMode="auto">
          <a:xfrm>
            <a:off x="4572000" y="3276600"/>
            <a:ext cx="1371600" cy="1864995"/>
          </a:xfrm>
          <a:prstGeom prst="rect">
            <a:avLst/>
          </a:prstGeom>
          <a:ln>
            <a:noFill/>
          </a:ln>
          <a:extLst>
            <a:ext uri="{53640926-AAD7-44D8-BBD7-CCE9431645EC}">
              <a14:shadowObscured xmlns:a14="http://schemas.microsoft.com/office/drawing/2010/main"/>
            </a:ext>
          </a:extLst>
        </p:spPr>
      </p:pic>
      <p:pic>
        <p:nvPicPr>
          <p:cNvPr id="7"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233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Adding the District </a:t>
            </a:r>
            <a:r>
              <a:rPr lang="en-US" dirty="0" err="1" smtClean="0"/>
              <a:t>Wifi</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startAt="3"/>
            </a:pPr>
            <a:r>
              <a:rPr lang="en-US" dirty="0" smtClean="0"/>
              <a:t>Click the SBAC Network.</a:t>
            </a:r>
          </a:p>
          <a:p>
            <a:pPr marL="628650" indent="-514350">
              <a:buFont typeface="+mj-lt"/>
              <a:buAutoNum type="arabicPeriod" startAt="3"/>
            </a:pPr>
            <a:endParaRPr lang="en-US" dirty="0"/>
          </a:p>
          <a:p>
            <a:pPr marL="628650" indent="-514350">
              <a:buFont typeface="+mj-lt"/>
              <a:buAutoNum type="arabicPeriod" startAt="3"/>
            </a:pPr>
            <a:endParaRPr lang="en-US" dirty="0" smtClean="0"/>
          </a:p>
          <a:p>
            <a:pPr marL="628650" indent="-514350">
              <a:buFont typeface="+mj-lt"/>
              <a:buAutoNum type="arabicPeriod" startAt="3"/>
            </a:pPr>
            <a:endParaRPr lang="en-US" dirty="0"/>
          </a:p>
          <a:p>
            <a:pPr marL="628650" indent="-514350">
              <a:buFont typeface="+mj-lt"/>
              <a:buAutoNum type="arabicPeriod" startAt="3"/>
            </a:pPr>
            <a:endParaRPr lang="en-US" dirty="0" smtClean="0"/>
          </a:p>
          <a:p>
            <a:pPr marL="628650" indent="-514350">
              <a:buFont typeface="+mj-lt"/>
              <a:buAutoNum type="arabicPeriod" startAt="3"/>
            </a:pPr>
            <a:r>
              <a:rPr lang="en-US" dirty="0" smtClean="0"/>
              <a:t>Click Connect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64043"/>
            <a:ext cx="1804987" cy="2567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724400"/>
            <a:ext cx="214312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643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Adding the District </a:t>
            </a:r>
            <a:r>
              <a:rPr lang="en-US" dirty="0" err="1" smtClean="0"/>
              <a:t>Wifi</a:t>
            </a:r>
            <a:endParaRPr lang="en-US" dirty="0"/>
          </a:p>
        </p:txBody>
      </p:sp>
      <p:sp>
        <p:nvSpPr>
          <p:cNvPr id="3" name="Content Placeholder 2"/>
          <p:cNvSpPr>
            <a:spLocks noGrp="1"/>
          </p:cNvSpPr>
          <p:nvPr>
            <p:ph sz="half" idx="1"/>
          </p:nvPr>
        </p:nvSpPr>
        <p:spPr/>
        <p:txBody>
          <a:bodyPr>
            <a:normAutofit fontScale="92500" lnSpcReduction="20000"/>
          </a:bodyPr>
          <a:lstStyle/>
          <a:p>
            <a:pPr marL="628650" indent="-514350">
              <a:buFont typeface="+mj-lt"/>
              <a:buAutoNum type="arabicPeriod" startAt="5"/>
            </a:pPr>
            <a:r>
              <a:rPr lang="en-US" dirty="0" smtClean="0"/>
              <a:t>Type in the Security Key. </a:t>
            </a:r>
            <a:r>
              <a:rPr lang="en-US" dirty="0" err="1" smtClean="0"/>
              <a:t>Shhh</a:t>
            </a:r>
            <a:r>
              <a:rPr lang="en-US" dirty="0" smtClean="0"/>
              <a:t> – Don’t tell anyone it is 12345678</a:t>
            </a:r>
          </a:p>
          <a:p>
            <a:pPr marL="628650" indent="-514350">
              <a:buFont typeface="+mj-lt"/>
              <a:buAutoNum type="arabicPeriod" startAt="5"/>
            </a:pPr>
            <a:endParaRPr lang="en-US" dirty="0"/>
          </a:p>
          <a:p>
            <a:pPr marL="628650" indent="-514350">
              <a:buFont typeface="+mj-lt"/>
              <a:buAutoNum type="arabicPeriod" startAt="5"/>
            </a:pPr>
            <a:endParaRPr lang="en-US" dirty="0" smtClean="0"/>
          </a:p>
          <a:p>
            <a:pPr marL="628650" indent="-514350">
              <a:buFont typeface="+mj-lt"/>
              <a:buAutoNum type="arabicPeriod" startAt="5"/>
            </a:pPr>
            <a:endParaRPr lang="en-US" dirty="0"/>
          </a:p>
          <a:p>
            <a:pPr marL="628650" indent="-514350">
              <a:buFont typeface="+mj-lt"/>
              <a:buAutoNum type="arabicPeriod" startAt="5"/>
            </a:pPr>
            <a:endParaRPr lang="en-US" dirty="0" smtClean="0"/>
          </a:p>
          <a:p>
            <a:pPr marL="628650" indent="-514350">
              <a:buFont typeface="+mj-lt"/>
              <a:buAutoNum type="arabicPeriod" startAt="5"/>
            </a:pPr>
            <a:r>
              <a:rPr lang="en-US" dirty="0" smtClean="0"/>
              <a:t>Click Ok – Ok. I mean to say are you ok with clicking Ok?</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050" y="1600200"/>
            <a:ext cx="356235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800600"/>
            <a:ext cx="80962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481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Fixing </a:t>
            </a:r>
            <a:r>
              <a:rPr lang="en-US" dirty="0" err="1" smtClean="0"/>
              <a:t>BASic</a:t>
            </a:r>
            <a:r>
              <a:rPr lang="en-US" dirty="0" smtClean="0"/>
              <a:t> </a:t>
            </a:r>
            <a:r>
              <a:rPr lang="en-US" dirty="0" err="1" smtClean="0"/>
              <a:t>Wifi</a:t>
            </a:r>
            <a:r>
              <a:rPr lang="en-US" dirty="0" smtClean="0"/>
              <a:t> Issues</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a:pPr>
            <a:r>
              <a:rPr lang="en-US" dirty="0" smtClean="0"/>
              <a:t>Click on the </a:t>
            </a:r>
            <a:r>
              <a:rPr lang="en-US" dirty="0" err="1" smtClean="0"/>
              <a:t>wifi</a:t>
            </a:r>
            <a:r>
              <a:rPr lang="en-US" dirty="0" smtClean="0"/>
              <a:t> stairs again.</a:t>
            </a:r>
          </a:p>
          <a:p>
            <a:pPr marL="628650" indent="-514350">
              <a:buFont typeface="+mj-lt"/>
              <a:buAutoNum type="arabicPeriod"/>
            </a:pPr>
            <a:endParaRPr lang="en-US" dirty="0"/>
          </a:p>
          <a:p>
            <a:pPr marL="628650" indent="-514350">
              <a:buFont typeface="+mj-lt"/>
              <a:buAutoNum type="arabicPeriod"/>
            </a:pPr>
            <a:endParaRPr lang="en-US" dirty="0" smtClean="0"/>
          </a:p>
          <a:p>
            <a:pPr marL="628650" indent="-514350">
              <a:buFont typeface="+mj-lt"/>
              <a:buAutoNum type="arabicPeriod"/>
            </a:pPr>
            <a:r>
              <a:rPr lang="en-US" dirty="0" smtClean="0"/>
              <a:t>Click Open Network and Sharing Center</a:t>
            </a:r>
            <a:endParaRPr lang="en-US" dirty="0"/>
          </a:p>
        </p:txBody>
      </p:sp>
      <p:pic>
        <p:nvPicPr>
          <p:cNvPr id="6" name="Picture 5"/>
          <p:cNvPicPr/>
          <p:nvPr/>
        </p:nvPicPr>
        <p:blipFill>
          <a:blip r:embed="rId2"/>
          <a:stretch>
            <a:fillRect/>
          </a:stretch>
        </p:blipFill>
        <p:spPr>
          <a:xfrm>
            <a:off x="4572000" y="1828800"/>
            <a:ext cx="609600" cy="647700"/>
          </a:xfrm>
          <a:prstGeom prst="rect">
            <a:avLst/>
          </a:prstGeom>
        </p:spPr>
      </p:pic>
      <p:pic>
        <p:nvPicPr>
          <p:cNvPr id="7" name="Picture 6"/>
          <p:cNvPicPr/>
          <p:nvPr/>
        </p:nvPicPr>
        <p:blipFill rotWithShape="1">
          <a:blip r:embed="rId3"/>
          <a:srcRect l="76923" t="44185"/>
          <a:stretch/>
        </p:blipFill>
        <p:spPr bwMode="auto">
          <a:xfrm>
            <a:off x="4572000" y="3429000"/>
            <a:ext cx="1828800" cy="2486660"/>
          </a:xfrm>
          <a:prstGeom prst="rect">
            <a:avLst/>
          </a:prstGeom>
          <a:ln>
            <a:noFill/>
          </a:ln>
          <a:extLst>
            <a:ext uri="{53640926-AAD7-44D8-BBD7-CCE9431645EC}">
              <a14:shadowObscured xmlns:a14="http://schemas.microsoft.com/office/drawing/2010/main"/>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148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Fixing </a:t>
            </a:r>
            <a:r>
              <a:rPr lang="en-US" dirty="0" err="1" smtClean="0"/>
              <a:t>BASic</a:t>
            </a:r>
            <a:r>
              <a:rPr lang="en-US" dirty="0" smtClean="0"/>
              <a:t> </a:t>
            </a:r>
            <a:r>
              <a:rPr lang="en-US" dirty="0" err="1" smtClean="0"/>
              <a:t>Wifi</a:t>
            </a:r>
            <a:r>
              <a:rPr lang="en-US" dirty="0" smtClean="0"/>
              <a:t> Issues</a:t>
            </a:r>
            <a:endParaRPr lang="en-US" dirty="0"/>
          </a:p>
        </p:txBody>
      </p:sp>
      <p:sp>
        <p:nvSpPr>
          <p:cNvPr id="3" name="Content Placeholder 2"/>
          <p:cNvSpPr>
            <a:spLocks noGrp="1"/>
          </p:cNvSpPr>
          <p:nvPr>
            <p:ph sz="half" idx="1"/>
          </p:nvPr>
        </p:nvSpPr>
        <p:spPr/>
        <p:txBody>
          <a:bodyPr>
            <a:normAutofit fontScale="92500" lnSpcReduction="20000"/>
          </a:bodyPr>
          <a:lstStyle/>
          <a:p>
            <a:pPr marL="628650" indent="-514350">
              <a:buFont typeface="+mj-lt"/>
              <a:buAutoNum type="arabicPeriod" startAt="3"/>
            </a:pPr>
            <a:r>
              <a:rPr lang="en-US" dirty="0" smtClean="0"/>
              <a:t>Click Manage Network Settings</a:t>
            </a:r>
          </a:p>
          <a:p>
            <a:pPr marL="628650" indent="-514350">
              <a:buFont typeface="+mj-lt"/>
              <a:buAutoNum type="arabicPeriod" startAt="3"/>
            </a:pPr>
            <a:endParaRPr lang="en-US" dirty="0"/>
          </a:p>
          <a:p>
            <a:pPr marL="628650" indent="-514350">
              <a:buFont typeface="+mj-lt"/>
              <a:buAutoNum type="arabicPeriod" startAt="3"/>
            </a:pPr>
            <a:endParaRPr lang="en-US" dirty="0"/>
          </a:p>
          <a:p>
            <a:pPr marL="628650" indent="-514350">
              <a:buFont typeface="+mj-lt"/>
              <a:buAutoNum type="arabicPeriod" startAt="3"/>
            </a:pPr>
            <a:endParaRPr lang="en-US" dirty="0" smtClean="0"/>
          </a:p>
          <a:p>
            <a:pPr marL="628650" indent="-514350">
              <a:buFont typeface="+mj-lt"/>
              <a:buAutoNum type="arabicPeriod" startAt="3"/>
            </a:pPr>
            <a:r>
              <a:rPr lang="en-US" dirty="0" smtClean="0"/>
              <a:t>You will see a list of networks. Click on the one you don’t need. Normally BYOD is the one you have to remove.</a:t>
            </a:r>
            <a:endParaRPr lang="en-US" dirty="0"/>
          </a:p>
        </p:txBody>
      </p:sp>
      <p:pic>
        <p:nvPicPr>
          <p:cNvPr id="6" name="Picture 5"/>
          <p:cNvPicPr/>
          <p:nvPr/>
        </p:nvPicPr>
        <p:blipFill>
          <a:blip r:embed="rId2"/>
          <a:stretch>
            <a:fillRect/>
          </a:stretch>
        </p:blipFill>
        <p:spPr>
          <a:xfrm>
            <a:off x="4572000" y="1676400"/>
            <a:ext cx="1936793" cy="1625523"/>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962400"/>
            <a:ext cx="3810000" cy="74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532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with </a:t>
            </a:r>
            <a:r>
              <a:rPr lang="en-US" dirty="0" err="1" smtClean="0"/>
              <a:t>Wifi</a:t>
            </a:r>
            <a:r>
              <a:rPr lang="en-US" dirty="0" smtClean="0"/>
              <a:t/>
            </a:r>
            <a:br>
              <a:rPr lang="en-US" dirty="0" smtClean="0"/>
            </a:br>
            <a:r>
              <a:rPr lang="en-US" dirty="0" smtClean="0"/>
              <a:t>Fixing </a:t>
            </a:r>
            <a:r>
              <a:rPr lang="en-US" dirty="0" err="1" smtClean="0"/>
              <a:t>BASic</a:t>
            </a:r>
            <a:r>
              <a:rPr lang="en-US" dirty="0" smtClean="0"/>
              <a:t> </a:t>
            </a:r>
            <a:r>
              <a:rPr lang="en-US" dirty="0" err="1" smtClean="0"/>
              <a:t>Wifi</a:t>
            </a:r>
            <a:r>
              <a:rPr lang="en-US" dirty="0" smtClean="0"/>
              <a:t> Issues</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startAt="5"/>
            </a:pPr>
            <a:r>
              <a:rPr lang="en-US" dirty="0" smtClean="0"/>
              <a:t>When you click on the network you don’t want click Remove.</a:t>
            </a:r>
          </a:p>
          <a:p>
            <a:pPr marL="628650" indent="-514350">
              <a:buFont typeface="+mj-lt"/>
              <a:buAutoNum type="arabicPeriod" startAt="5"/>
            </a:pPr>
            <a:endParaRPr lang="en-US" dirty="0"/>
          </a:p>
          <a:p>
            <a:pPr marL="628650" indent="-514350">
              <a:buFont typeface="+mj-lt"/>
              <a:buAutoNum type="arabicPeriod" startAt="5"/>
            </a:pPr>
            <a:endParaRPr lang="en-US" dirty="0" smtClean="0"/>
          </a:p>
          <a:p>
            <a:pPr marL="628650" indent="-514350">
              <a:buFont typeface="+mj-lt"/>
              <a:buAutoNum type="arabicPeriod" startAt="5"/>
            </a:pPr>
            <a:endParaRPr lang="en-US" dirty="0" smtClean="0"/>
          </a:p>
          <a:p>
            <a:pPr marL="628650" indent="-514350">
              <a:buFont typeface="+mj-lt"/>
              <a:buAutoNum type="arabicPeriod" startAt="5"/>
            </a:pPr>
            <a:r>
              <a:rPr lang="en-US" dirty="0" smtClean="0"/>
              <a:t>Click Yes.</a:t>
            </a:r>
            <a:endParaRPr lang="en-US" dirty="0"/>
          </a:p>
        </p:txBody>
      </p:sp>
      <p:pic>
        <p:nvPicPr>
          <p:cNvPr id="6" name="Picture 5"/>
          <p:cNvPicPr/>
          <p:nvPr/>
        </p:nvPicPr>
        <p:blipFill>
          <a:blip r:embed="rId2"/>
          <a:stretch>
            <a:fillRect/>
          </a:stretch>
        </p:blipFill>
        <p:spPr>
          <a:xfrm>
            <a:off x="4572000" y="1676400"/>
            <a:ext cx="2762250" cy="2314575"/>
          </a:xfrm>
          <a:prstGeom prst="rect">
            <a:avLst/>
          </a:prstGeom>
        </p:spPr>
      </p:pic>
      <p:pic>
        <p:nvPicPr>
          <p:cNvPr id="7" name="Picture 6"/>
          <p:cNvPicPr/>
          <p:nvPr/>
        </p:nvPicPr>
        <p:blipFill>
          <a:blip r:embed="rId3"/>
          <a:stretch>
            <a:fillRect/>
          </a:stretch>
        </p:blipFill>
        <p:spPr>
          <a:xfrm>
            <a:off x="4572000" y="4428852"/>
            <a:ext cx="4267200" cy="1724297"/>
          </a:xfrm>
          <a:prstGeom prst="rect">
            <a:avLst/>
          </a:prstGeom>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494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lstStyle/>
          <a:p>
            <a:r>
              <a:rPr lang="en-US" dirty="0" smtClean="0"/>
              <a:t>Having a positive Outlook is more than just checking your e-mail. It is a life choice between the </a:t>
            </a:r>
            <a:r>
              <a:rPr lang="en-US" dirty="0" err="1" smtClean="0"/>
              <a:t>Autobots</a:t>
            </a:r>
            <a:r>
              <a:rPr lang="en-US" dirty="0" smtClean="0"/>
              <a:t> and </a:t>
            </a:r>
            <a:r>
              <a:rPr lang="en-US" dirty="0" err="1" smtClean="0"/>
              <a:t>Decepticons</a:t>
            </a:r>
            <a:r>
              <a:rPr lang="en-US" dirty="0" smtClean="0"/>
              <a:t>.</a:t>
            </a:r>
            <a:endParaRPr lang="en-US" dirty="0"/>
          </a:p>
        </p:txBody>
      </p:sp>
      <p:pic>
        <p:nvPicPr>
          <p:cNvPr id="4098" name="Picture 2" descr="https://img.buzzfeed.com/buzzfeed-static/static/imagebuzz/web03/2010/9/9/12/transformer-life-outlook-29689-128404894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52600"/>
            <a:ext cx="4316627" cy="30504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mark.rasmussen\AppData\Local\Microsoft\Windows\Temporary Internet Files\Content.IE5\Q8AL7512\home[1].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772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lstStyle/>
          <a:p>
            <a:r>
              <a:rPr lang="en-US" dirty="0" smtClean="0"/>
              <a:t>There 2 ways to check your e-mail.</a:t>
            </a:r>
          </a:p>
          <a:p>
            <a:pPr marL="628650" indent="-514350">
              <a:buFont typeface="+mj-lt"/>
              <a:buAutoNum type="arabicPeriod"/>
            </a:pPr>
            <a:r>
              <a:rPr lang="en-US" dirty="0" smtClean="0"/>
              <a:t>Through your web browser.</a:t>
            </a:r>
          </a:p>
          <a:p>
            <a:pPr marL="628650" indent="-514350">
              <a:buFont typeface="+mj-lt"/>
              <a:buAutoNum type="arabicPeriod"/>
            </a:pPr>
            <a:r>
              <a:rPr lang="en-US" dirty="0" smtClean="0"/>
              <a:t>Through Outlook</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599" y="2605602"/>
            <a:ext cx="2743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787" y="3733800"/>
            <a:ext cx="2028825"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449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a:xfrm>
            <a:off x="426128" y="1719071"/>
            <a:ext cx="4038600" cy="4407408"/>
          </a:xfrm>
        </p:spPr>
        <p:txBody>
          <a:bodyPr/>
          <a:lstStyle/>
          <a:p>
            <a:pPr marL="114300" indent="0" algn="ctr">
              <a:buNone/>
            </a:pPr>
            <a:r>
              <a:rPr lang="en-US" dirty="0" smtClean="0"/>
              <a:t>Microsoft Outlook</a:t>
            </a:r>
          </a:p>
          <a:p>
            <a:r>
              <a:rPr lang="en-US" dirty="0" smtClean="0"/>
              <a:t>Found on your computer’s desktop</a:t>
            </a:r>
          </a:p>
          <a:p>
            <a:r>
              <a:rPr lang="en-US" dirty="0" smtClean="0"/>
              <a:t>Opens with one click – No Login</a:t>
            </a:r>
          </a:p>
          <a:p>
            <a:r>
              <a:rPr lang="en-US" dirty="0" smtClean="0"/>
              <a:t>With your work laptop computer Outlook will work at school or at home.</a:t>
            </a:r>
          </a:p>
          <a:p>
            <a:endParaRPr lang="en-US" dirty="0" smtClean="0"/>
          </a:p>
          <a:p>
            <a:endParaRPr lang="en-US" dirty="0" smtClean="0"/>
          </a:p>
          <a:p>
            <a:endParaRPr lang="en-US" dirty="0"/>
          </a:p>
        </p:txBody>
      </p:sp>
      <p:sp>
        <p:nvSpPr>
          <p:cNvPr id="6" name="Content Placeholder 2"/>
          <p:cNvSpPr>
            <a:spLocks noGrp="1"/>
          </p:cNvSpPr>
          <p:nvPr>
            <p:ph sz="half" idx="1"/>
          </p:nvPr>
        </p:nvSpPr>
        <p:spPr>
          <a:xfrm>
            <a:off x="4648200" y="1676400"/>
            <a:ext cx="4038600" cy="4407408"/>
          </a:xfrm>
        </p:spPr>
        <p:txBody>
          <a:bodyPr/>
          <a:lstStyle/>
          <a:p>
            <a:pPr marL="114300" indent="0" algn="ctr">
              <a:buNone/>
            </a:pPr>
            <a:r>
              <a:rPr lang="en-US" dirty="0" smtClean="0"/>
              <a:t>Outlook Web App</a:t>
            </a:r>
          </a:p>
          <a:p>
            <a:r>
              <a:rPr lang="en-US" dirty="0" smtClean="0"/>
              <a:t>Requires you to go the Internet and log into your e-mail</a:t>
            </a:r>
          </a:p>
          <a:p>
            <a:r>
              <a:rPr lang="en-US" dirty="0" smtClean="0"/>
              <a:t>Attachments don’t work all the time</a:t>
            </a:r>
          </a:p>
          <a:p>
            <a:r>
              <a:rPr lang="en-US" dirty="0" smtClean="0"/>
              <a:t>I only use this when I have to.</a:t>
            </a:r>
          </a:p>
        </p:txBody>
      </p:sp>
      <p:pic>
        <p:nvPicPr>
          <p:cNvPr id="7"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003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a:pPr>
            <a:r>
              <a:rPr lang="en-US" dirty="0" smtClean="0"/>
              <a:t>Click Start</a:t>
            </a:r>
          </a:p>
          <a:p>
            <a:pPr marL="628650" indent="-514350">
              <a:buFont typeface="+mj-lt"/>
              <a:buAutoNum type="arabicPeriod"/>
            </a:pPr>
            <a:endParaRPr lang="en-US" dirty="0"/>
          </a:p>
          <a:p>
            <a:pPr marL="628650" indent="-514350">
              <a:buFont typeface="+mj-lt"/>
              <a:buAutoNum type="arabicPeriod"/>
            </a:pPr>
            <a:endParaRPr lang="en-US" dirty="0" smtClean="0"/>
          </a:p>
          <a:p>
            <a:pPr marL="628650" indent="-514350">
              <a:buFont typeface="+mj-lt"/>
              <a:buAutoNum type="arabicPeriod"/>
            </a:pPr>
            <a:endParaRPr lang="en-US" dirty="0" smtClean="0"/>
          </a:p>
          <a:p>
            <a:pPr marL="628650" indent="-514350">
              <a:buFont typeface="+mj-lt"/>
              <a:buAutoNum type="arabicPeriod"/>
            </a:pPr>
            <a:r>
              <a:rPr lang="en-US" dirty="0" smtClean="0"/>
              <a:t>Type Outlook</a:t>
            </a:r>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657600"/>
            <a:ext cx="2438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76400"/>
            <a:ext cx="1133475"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649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startAt="3"/>
            </a:pPr>
            <a:r>
              <a:rPr lang="en-US" dirty="0" smtClean="0"/>
              <a:t>Click Outlook</a:t>
            </a:r>
          </a:p>
          <a:p>
            <a:pPr marL="628650" indent="-514350">
              <a:buFont typeface="+mj-lt"/>
              <a:buAutoNum type="arabicPeriod" startAt="3"/>
            </a:pPr>
            <a:endParaRPr lang="en-US" dirty="0"/>
          </a:p>
          <a:p>
            <a:pPr marL="628650" indent="-514350">
              <a:buFont typeface="+mj-lt"/>
              <a:buAutoNum type="arabicPeriod" startAt="3"/>
            </a:pPr>
            <a:endParaRPr lang="en-US" dirty="0" smtClean="0"/>
          </a:p>
          <a:p>
            <a:pPr marL="628650" indent="-514350">
              <a:buFont typeface="+mj-lt"/>
              <a:buAutoNum type="arabicPeriod" startAt="3"/>
            </a:pPr>
            <a:endParaRPr lang="en-US" dirty="0" smtClean="0"/>
          </a:p>
          <a:p>
            <a:pPr marL="628650" indent="-514350">
              <a:buFont typeface="+mj-lt"/>
              <a:buAutoNum type="arabicPeriod" startAt="3"/>
            </a:pPr>
            <a:r>
              <a:rPr lang="en-US" dirty="0" smtClean="0"/>
              <a:t>The Setup Process now begins. Leave the settings on Yes and click Next.</a:t>
            </a:r>
            <a:endParaRPr lang="en-US"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26098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p:nvPr/>
        </p:nvPicPr>
        <p:blipFill>
          <a:blip r:embed="rId3"/>
          <a:stretch>
            <a:fillRect/>
          </a:stretch>
        </p:blipFill>
        <p:spPr>
          <a:xfrm>
            <a:off x="4572000" y="3505200"/>
            <a:ext cx="4191000" cy="2455496"/>
          </a:xfrm>
          <a:prstGeom prst="rect">
            <a:avLst/>
          </a:prstGeom>
          <a:ln>
            <a:solidFill>
              <a:schemeClr val="tx1"/>
            </a:solidFill>
          </a:ln>
        </p:spPr>
      </p:pic>
      <p:pic>
        <p:nvPicPr>
          <p:cNvPr id="9"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219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startAt="5"/>
            </a:pPr>
            <a:r>
              <a:rPr lang="en-US" dirty="0" smtClean="0"/>
              <a:t>Your Name will automatically show up. Click Next.</a:t>
            </a:r>
          </a:p>
          <a:p>
            <a:pPr marL="628650" indent="-514350">
              <a:buFont typeface="+mj-lt"/>
              <a:buAutoNum type="arabicPeriod" startAt="5"/>
            </a:pPr>
            <a:endParaRPr lang="en-US" dirty="0" smtClean="0"/>
          </a:p>
          <a:p>
            <a:pPr marL="628650" indent="-514350">
              <a:buFont typeface="+mj-lt"/>
              <a:buAutoNum type="arabicPeriod" startAt="5"/>
            </a:pPr>
            <a:endParaRPr lang="en-US" dirty="0" smtClean="0"/>
          </a:p>
          <a:p>
            <a:pPr marL="628650" indent="-514350">
              <a:buFont typeface="+mj-lt"/>
              <a:buAutoNum type="arabicPeriod" startAt="5"/>
            </a:pPr>
            <a:r>
              <a:rPr lang="en-US" dirty="0" smtClean="0"/>
              <a:t>Click Finish</a:t>
            </a:r>
            <a:endParaRPr lang="en-US" dirty="0"/>
          </a:p>
        </p:txBody>
      </p:sp>
      <p:pic>
        <p:nvPicPr>
          <p:cNvPr id="4" name="Picture 3"/>
          <p:cNvPicPr/>
          <p:nvPr/>
        </p:nvPicPr>
        <p:blipFill>
          <a:blip r:embed="rId2"/>
          <a:stretch>
            <a:fillRect/>
          </a:stretch>
        </p:blipFill>
        <p:spPr>
          <a:xfrm>
            <a:off x="4572000" y="1676400"/>
            <a:ext cx="2672051" cy="1981200"/>
          </a:xfrm>
          <a:prstGeom prst="rect">
            <a:avLst/>
          </a:prstGeom>
          <a:ln>
            <a:solidFill>
              <a:schemeClr val="tx1"/>
            </a:solidFill>
          </a:ln>
        </p:spPr>
      </p:pic>
      <p:pic>
        <p:nvPicPr>
          <p:cNvPr id="5" name="Picture 4"/>
          <p:cNvPicPr/>
          <p:nvPr/>
        </p:nvPicPr>
        <p:blipFill>
          <a:blip r:embed="rId3"/>
          <a:stretch>
            <a:fillRect/>
          </a:stretch>
        </p:blipFill>
        <p:spPr>
          <a:xfrm>
            <a:off x="4572000" y="3789997"/>
            <a:ext cx="3906224" cy="2229803"/>
          </a:xfrm>
          <a:prstGeom prst="rect">
            <a:avLst/>
          </a:prstGeom>
          <a:ln>
            <a:solidFill>
              <a:schemeClr val="tx1"/>
            </a:solidFill>
          </a:ln>
        </p:spPr>
      </p:pic>
      <p:pic>
        <p:nvPicPr>
          <p:cNvPr id="6"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7115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with outlook</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startAt="7"/>
            </a:pPr>
            <a:r>
              <a:rPr lang="en-US" dirty="0" smtClean="0"/>
              <a:t>Start Outlook by clicking Outlook</a:t>
            </a:r>
          </a:p>
          <a:p>
            <a:pPr marL="628650" indent="-514350">
              <a:buFont typeface="+mj-lt"/>
              <a:buAutoNum type="arabicPeriod" startAt="7"/>
            </a:pPr>
            <a:endParaRPr lang="en-US" dirty="0" smtClean="0"/>
          </a:p>
          <a:p>
            <a:pPr marL="628650" indent="-514350">
              <a:buFont typeface="+mj-lt"/>
              <a:buAutoNum type="arabicPeriod" startAt="7"/>
            </a:pPr>
            <a:endParaRPr lang="en-US" dirty="0" smtClean="0"/>
          </a:p>
          <a:p>
            <a:pPr marL="628650" indent="-514350">
              <a:buFont typeface="+mj-lt"/>
              <a:buAutoNum type="arabicPeriod" startAt="7"/>
            </a:pPr>
            <a:r>
              <a:rPr lang="en-US" dirty="0" smtClean="0"/>
              <a:t>Now you can easily view your e-mails and send e-mails.</a:t>
            </a:r>
            <a:endParaRPr lang="en-US"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38325"/>
            <a:ext cx="26098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5338" y="3657600"/>
            <a:ext cx="2576512" cy="17001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mark.rasmussen\AppData\Local\Microsoft\Windows\Temporary Internet Files\Content.IE5\Q8AL7512\home[1].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4873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Outlook through the Internet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There are 2 ways to access your e-mail. Actually 3.</a:t>
            </a:r>
          </a:p>
          <a:p>
            <a:pPr marL="628650" indent="-514350">
              <a:buFont typeface="+mj-lt"/>
              <a:buAutoNum type="arabicPeriod"/>
            </a:pPr>
            <a:r>
              <a:rPr lang="en-US" dirty="0" smtClean="0"/>
              <a:t>Through Outlook on your desktop</a:t>
            </a:r>
          </a:p>
          <a:p>
            <a:pPr marL="628650" indent="-514350">
              <a:buFont typeface="+mj-lt"/>
              <a:buAutoNum type="arabicPeriod"/>
            </a:pPr>
            <a:r>
              <a:rPr lang="en-US" dirty="0" smtClean="0"/>
              <a:t>Through the Internet</a:t>
            </a:r>
          </a:p>
          <a:p>
            <a:pPr marL="628650" indent="-514350">
              <a:buFont typeface="+mj-lt"/>
              <a:buAutoNum type="arabicPeriod"/>
            </a:pPr>
            <a:r>
              <a:rPr lang="en-US" dirty="0" smtClean="0"/>
              <a:t>Setup Your Phone (doesn’t always work)</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Outlook through the Internet is called – Outlook Web App (OWA)</a:t>
            </a:r>
          </a:p>
          <a:p>
            <a:r>
              <a:rPr lang="en-US" dirty="0" smtClean="0"/>
              <a:t>I only use the Outlook Web App when my desktop Outlook isn’t working. </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373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Outlook through the Internet</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a:pPr>
            <a:r>
              <a:rPr lang="en-US" dirty="0" smtClean="0"/>
              <a:t>Open a Web Browser</a:t>
            </a:r>
          </a:p>
          <a:p>
            <a:pPr marL="628650" indent="-514350">
              <a:buFont typeface="+mj-lt"/>
              <a:buAutoNum type="arabicPeriod"/>
            </a:pPr>
            <a:endParaRPr lang="en-US" dirty="0"/>
          </a:p>
          <a:p>
            <a:pPr marL="628650" indent="-514350">
              <a:buFont typeface="+mj-lt"/>
              <a:buAutoNum type="arabicPeriod"/>
            </a:pPr>
            <a:r>
              <a:rPr lang="en-US" dirty="0" smtClean="0"/>
              <a:t>Go to </a:t>
            </a:r>
            <a:r>
              <a:rPr lang="en-US" sz="2000" dirty="0" smtClean="0"/>
              <a:t>www.alvordschools.org</a:t>
            </a:r>
            <a:r>
              <a:rPr lang="en-US" dirty="0" smtClean="0"/>
              <a:t> </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905000"/>
            <a:ext cx="504825"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905000"/>
            <a:ext cx="43815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1905000"/>
            <a:ext cx="39052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0575" y="3581400"/>
            <a:ext cx="2638425"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74834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Outlook through the Internet</a:t>
            </a:r>
            <a:endParaRPr lang="en-US" dirty="0"/>
          </a:p>
        </p:txBody>
      </p:sp>
      <p:sp>
        <p:nvSpPr>
          <p:cNvPr id="3" name="Content Placeholder 2"/>
          <p:cNvSpPr>
            <a:spLocks noGrp="1"/>
          </p:cNvSpPr>
          <p:nvPr>
            <p:ph sz="half" idx="1"/>
          </p:nvPr>
        </p:nvSpPr>
        <p:spPr/>
        <p:txBody>
          <a:bodyPr/>
          <a:lstStyle/>
          <a:p>
            <a:pPr marL="628650" indent="-514350">
              <a:buFont typeface="+mj-lt"/>
              <a:buAutoNum type="arabicPeriod" startAt="3"/>
            </a:pPr>
            <a:r>
              <a:rPr lang="en-US" dirty="0" smtClean="0"/>
              <a:t>Click on Staff.</a:t>
            </a:r>
          </a:p>
          <a:p>
            <a:pPr marL="628650" indent="-514350">
              <a:buFont typeface="+mj-lt"/>
              <a:buAutoNum type="arabicPeriod" startAt="3"/>
            </a:pPr>
            <a:endParaRPr lang="en-US" dirty="0"/>
          </a:p>
          <a:p>
            <a:pPr marL="628650" indent="-514350">
              <a:buFont typeface="+mj-lt"/>
              <a:buAutoNum type="arabicPeriod" startAt="3"/>
            </a:pPr>
            <a:endParaRPr lang="en-US" dirty="0" smtClean="0"/>
          </a:p>
          <a:p>
            <a:pPr marL="628650" indent="-514350">
              <a:buFont typeface="+mj-lt"/>
              <a:buAutoNum type="arabicPeriod" startAt="3"/>
            </a:pPr>
            <a:r>
              <a:rPr lang="en-US" dirty="0" smtClean="0"/>
              <a:t>Click E-mail</a:t>
            </a:r>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1525" y="1752600"/>
            <a:ext cx="227647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044653"/>
            <a:ext cx="215265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63903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Outlook through the Internet</a:t>
            </a:r>
            <a:endParaRPr lang="en-US" dirty="0"/>
          </a:p>
        </p:txBody>
      </p:sp>
      <p:sp>
        <p:nvSpPr>
          <p:cNvPr id="3" name="Content Placeholder 2"/>
          <p:cNvSpPr>
            <a:spLocks noGrp="1"/>
          </p:cNvSpPr>
          <p:nvPr>
            <p:ph sz="half" idx="1"/>
          </p:nvPr>
        </p:nvSpPr>
        <p:spPr/>
        <p:txBody>
          <a:bodyPr>
            <a:normAutofit fontScale="92500" lnSpcReduction="20000"/>
          </a:bodyPr>
          <a:lstStyle/>
          <a:p>
            <a:pPr marL="628650" indent="-514350">
              <a:buFont typeface="+mj-lt"/>
              <a:buAutoNum type="arabicPeriod" startAt="5"/>
            </a:pPr>
            <a:r>
              <a:rPr lang="en-US" dirty="0" smtClean="0"/>
              <a:t>Enter your username and password.</a:t>
            </a:r>
          </a:p>
          <a:p>
            <a:pPr marL="628650" indent="-514350">
              <a:buFont typeface="+mj-lt"/>
              <a:buAutoNum type="arabicPeriod" startAt="5"/>
            </a:pPr>
            <a:endParaRPr lang="en-US" dirty="0"/>
          </a:p>
          <a:p>
            <a:pPr marL="628650" indent="-514350">
              <a:buFont typeface="+mj-lt"/>
              <a:buAutoNum type="arabicPeriod" startAt="5"/>
            </a:pPr>
            <a:endParaRPr lang="en-US" dirty="0" smtClean="0"/>
          </a:p>
          <a:p>
            <a:pPr marL="628650" indent="-514350">
              <a:buFont typeface="+mj-lt"/>
              <a:buAutoNum type="arabicPeriod" startAt="5"/>
            </a:pPr>
            <a:r>
              <a:rPr lang="en-US" dirty="0" smtClean="0"/>
              <a:t>You may find adding attachments difficult if you use Google Chrome. I use Internet Explorer.</a:t>
            </a:r>
          </a:p>
          <a:p>
            <a:pPr marL="628650" indent="-514350">
              <a:buFont typeface="+mj-lt"/>
              <a:buAutoNum type="arabicPeriod" startAt="5"/>
            </a:pP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76400"/>
            <a:ext cx="4213466" cy="4038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3547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Computer Won’t Start</a:t>
            </a:r>
            <a:endParaRPr lang="en-US" dirty="0"/>
          </a:p>
        </p:txBody>
      </p:sp>
      <p:sp>
        <p:nvSpPr>
          <p:cNvPr id="3" name="Content Placeholder 2"/>
          <p:cNvSpPr>
            <a:spLocks noGrp="1"/>
          </p:cNvSpPr>
          <p:nvPr>
            <p:ph sz="half" idx="1"/>
          </p:nvPr>
        </p:nvSpPr>
        <p:spPr/>
        <p:txBody>
          <a:bodyPr/>
          <a:lstStyle/>
          <a:p>
            <a:r>
              <a:rPr lang="en-US" dirty="0" smtClean="0"/>
              <a:t>This is for the computer that worked the day before but isn’t working today.</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765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76400"/>
            <a:ext cx="43815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7816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Computer Won’t Start</a:t>
            </a:r>
            <a:endParaRPr lang="en-US" dirty="0"/>
          </a:p>
        </p:txBody>
      </p:sp>
      <p:sp>
        <p:nvSpPr>
          <p:cNvPr id="3" name="Content Placeholder 2"/>
          <p:cNvSpPr>
            <a:spLocks noGrp="1"/>
          </p:cNvSpPr>
          <p:nvPr>
            <p:ph sz="half" idx="1"/>
          </p:nvPr>
        </p:nvSpPr>
        <p:spPr/>
        <p:txBody>
          <a:bodyPr/>
          <a:lstStyle/>
          <a:p>
            <a:r>
              <a:rPr lang="en-US" dirty="0" smtClean="0"/>
              <a:t>Here are some basic tips that might get your computer to start again.</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ata:image/jpeg;base64,/9j/4AAQSkZJRgABAQAAAQABAAD/2wCEAAkGBxQTEhUUExQUFRUWFxoXFxcYGBoXIBcaGxgYFxkXFx0YHCggGBolHBYXITEhJSkrLi4uFx8zODMsNygtLisBCgoKDg0OGxAQGywkHyQsLCwsLCwsLCwsLCwsLCwsLCwsLCwsLCwsLCwsLCwsLCwsLCwsLCwsLCwsLCwsLCwsLP/AABEIAMIBAwMBIgACEQEDEQH/xAAbAAACAwEBAQAAAAAAAAAAAAAEBQIDBgABB//EAEMQAAEDAgMFBgQDBgQEBwAAAAEAAhEDIQQSMQVBUWFxBiKBkaGxEzLB0SNC8BRScpLh8QcVYoIzQ7LDFmOio8LS4v/EABoBAAIDAQEAAAAAAAAAAAAAAAECAAMEBQb/xAAqEQACAgEEAQMDBAMAAAAAAAAAAQIRAwQSITFBEyJRBTJhM3GBoRQjNP/aAAwDAQACEQMRAD8A8K8KkQokKkJ4Avcq4BTDVCHtNq1ezOx9SpTDyQ2dAZkjjpZZnD91wMAwQYOh5Hktthe2x/PSH+0ke4KZUBgVXsXVGmU9D94QVbsrXH5D4X9lq6Pa+kdWvHkfqEXS7SYc/njqD9E9IFnzivsao3Vjh1CBq4Qt3L6+za1A/wDNZ4mPdC7TxWEDS6p8J/IBriekIbQ2fInBcCjtrPY6q51NmRpNmzMfr6oKEgTlMKMKbWqEPIXuVH4PZlSp8jHOjWATCnW2VUbqxw6ghQli0hRhFuwx4Kl1MqEKgmuz9u16QDWVHBo0GoHQFLCF0qWSjYYTtrVHzBjvCD6W9E4w3bSmfmY4dCD9l84BUg5HcwUfVqPaTDu/5kdQR9IUMV2noMFnZz/pH1Nl8wbVV1Km95sDf6ao7g0Pe0PaAVxl+GwD94jM7wO5ZhwR7tmPmBDjeQNQAdb7ip/5NVvLCISbrG2tCkrzKSm7Nm8VcMOxusBAgiGFLtx9kQzAHeVZi9uYdn583Jt0oxXa4fkpnq4/QKBoctwYHNWPytFyAOdlj6m28VVMMkfwN+qrGxMTUu+QOL3QoHaaaptegDHxWr1Zs9n2jXEUgVyJODRFRIVmVdkQKiAC0HZPZAxDyHGGtEniZ0ASvD4B77tY53GATHkrRgqjT8rh4EIohu3djqO5zx5H6Iep2Lbuqebf6rL0doV2aPeP9x+6uPamuwXqO8YPuntAHFXsY/8AK9p8x9EtxnZfEMBIbmAuYcPqZQr/APESoxrXEgh0wco3dEDtL/EN1VuQvDQdQ0RPVR0Qo+MeKg6qSqWVMytbTlJYSBC9FKVYKJWu7OUMGGA1XS86hwIDeQjXrKKVkMh8EojA5WvaXsztBu2YnlK+h/sGBdp8PwfH1XjuzWGdoT4OB+iO0hRge1dANDfhuYBuAED2TGl2iw7vzx1B+yQ7V7OUabSRWykCzSASeVjPoswbKOTQD6Q7EYV+ponrl+qVbUw+Ag5g2f8AyyZ9DHmsVnKi6qVN5CGLotzHLOWbTrG6YQzmI5mHc7QHqV1SjTYJqVWN5SEljC7KpMpE6Ar2ttrDM+UOqHp91S3btV5ApUYHGCf6KBphxpNpgGoCSdw0gaklD1u0FsrLQN3h6JXt7EHRzjIsf7btUIAMo4Ra2t5nqs8m2aYRoNG3Hh1t9hY8t43re9k9pucBnObUGO94cuHivlWHwmYkkudlMt4i2p8E82CalIS0uA33PQHrICXotUWzUdvcBihWaMPIY5gJDYGV0mxPSD5rL4bYdQVGurVWAzoXZibQtRh+0kgMrCZImZsBMfMeYTHGdnKFUNr0gWEOOcC8nx0uDor4zTKJQ29nzwbMwrSMz31P4RlHqrhUos+Sg3q45lq6fZaiDfM7qfsjaeyqTNKbR4fdMV7kYg4uu+zAQODWx9FEbDxNTUH/AHOW6e5jdS0Kh+0qQ/NPRQm8yn/hGp++z1Xq0T9uU5+Vy5Ggb2DNwoKvZgREmUdToK7ENDaZMaQfUJisf9nMVTpgUJIdJOUjfE6jfCbO2lSDnMNRoc3VpNxNxK+UYvtAGYlhggfHDyQLgRH68UP2h2yf23EPBDmy2AOTG8FFkSXI8cbk6R9gbWovBg03QYOhg8Cs72lbRLHMbRpOc4ESIBFtRAmVg8DtV/7HUe17mk1ie6b/ACiOt1pcLtAVXU2m1QMl3WACZ6ptyfQsouPZmjgMgDQ0QNAq37Pa7Wm0+AWoxWHuqWYZV0ARtwxG4rTdnq2FYz8Wk5z+JEjlAlSo4RFtwfJMuANhbsTgDqwD/a4eypf/AJafzx/P9QgsZhIGiyWKqhpeHWui5EHO1a+GzAYeo53HN6ZbA+aD/aI3rG1X/iAskmbBRo42s83eymOdz6JLGSs2T8XzQ9THNHzOaOp+gWebRza1K1Tk1sBNNn7Gefkw3jUJPvCFjbS07XpaNFSoeDRAXv7ViT8lFtMcXf8A6T7C7BxEXcymODRHsiB2UaTL3ucoDgy4pVHT8bEi7TZkn2gKuls/DD8tWqeZyj0ut7hezlFt/hzzN0cwUqYiWNjcI+iJNyMDSwdT/lYZrOZbJ83L3E4PEMaX1XwALCYvwstlidq0xpJ8I91kO1+OFSmXCW5eet7CNNYSy6GUuTFsLq1U5otu63ITwYU2A/QCQYA94NkguILiR10i8wFotq4ltOWtq02kSL3MixEblVtbNUJJdhGF2dlHW5+yYMogWBCz2yMZVqSPiTrEAbhzi2iDrbWe2pl+LJm4cDrHohsL/UVdDXtAC3K4Xg3jhz5LcbN2vmZlonuGkXNa4CC6A4jjERHlvtjMViGV8MS5kZdSy+65kmxkaaXTnsbSYG917nzmazMAC0AyDHMDoFKoqn7iyttau7R0dLIR1Os/VzitQMG3gvfggK8wmYZslx1lFU9kJ8Ka9hEFiU7JC5OXLlKILae0KfE+RRTSyuPhAmX2sLqfZ/s4KjW1HvblMENBkkcD+76rYYPBU6bQ1jQI8T5p0rFMhS7DNzB5zZhMTB1shan+G1MuLpfmcZJlbbHbWo0pzvaCPyzJ8kjxnbNgMU25hxcYv0RqKDb+RBiP8P8AuZQ94bOaw+yjs/ZraVUv+K13dywm2GqYzEtLmOOQkizg3qOMBX4fscZ79QR/pF/VD9gO32BPe07x5qVIA6EJpS2JhKRJfUaY3Pe0R4CFGntTAUjnYW5hMZQ7+ylfJCNGgRuRTWdFm9r/AOKlCm1wpsLqg0BIjnMXWZof4t1y7vNpwdwbp5m/BHglH0TFNBG5YXtHh2tlxtun2CX7a7dfFMueCRoGDLr6+a82Ti2Yqwec37rneojVI2Sgehhg1wdoQQZ4J12X2EwlzjTnfmcOfNSGy3NIuB4T7p1hMFUIu8nrdKGxgKNNtu6OkfRTbXpt4n091FmyybFyHwOGa6rUYQe5v47kLpkXIVU2qPygerkK/HVDpm8AAm9PCU2mIi0ooUG8E1C2Zk0aztfUkr1uyXnV3ktIWAKvMDojQbEP+SDeZSntXs1owz4gaSfH+ij2p7cDD1HUm0i5w1JOUX4LM4rtvTqNLH0iWHU5vcGyVtdF0cM63VwKMFR/HYTcAT/DItPgnWLw7HknKDeZ/WqUYfalI1QA0tL3ZeII/KZ5WCb0xe9hvVLtGyKRHZ2Jo0Xd4tbbut8RJ/XBeOw9Ko4vAaZMg8kvxtam55FOm6pliSLxvA90ds2vSfTHwxlI1bpHJK77Lo10F4zL8B7WAA2AE6yQD6J52LqH4VwJ0kAC06SNRp/KlLaDTh3Fwkuq02/7e84jl8q0Wx2NFmWaGtjpe6eKbM+eUYrjsbPcYMCUNicQ4D5Y0vrvRdSzYA8tfVcHaW/XNX0YDxA4/FtZDS/KTcDiNPqF7tvF/BY5w4S3qbLB4yu97gS6TvJ1HRPGFiylRr/8zYf+az0XLHurAageQXJ/SE9U2OzqTajA9uh+iJfhOST9ldoh7qdOkfw20y4yQSXTEEbrrS1qxGg5E8Oaz80XPh0JquGVQoU95bZOn7LBY2SHEmbxbiOSCxFPC/FbFSHkZQ2N8ROilC2iDWU2tLg4QLkg/ZLcJtJmIa80nuhhg3I3a66JjjcMA008zgHyHFuWw3lZPa+Fp0i2hhBkDhLnOqAOqiN53NF0Qo9eaZhweCHEgFxgE75Kt7VOfhcODIDqgIZlAgi2Yz0cPMJl2a2IynmNV7ajoByNgtYNwjVZHthV+LjfgDusZAgcwHE8jBA8FKpWyK2+DGVajjxJVBpHiV9PweBpsENY3yn1RdXBUXiHMbpwSesvg1f4z+T5JUf58UXsvGuY8PDsrhBEcQRBHA/1X0Wp2eou0a0JDt7sVVos+MG/hzE6xMDd1CKybuASwOKs3WyO0La9Njix2YNJeQLCLSOusc0zPaNlOHHM0QItP9F8y2PRzyJqhjSLNzHdBBEiPFaTEsbkAh7sugE2tBzRoRCNMzujX4ftPTfBaHk7rAeFyo09tsa/5TmPMfdYrCVmXDbQd/gqcVQY2XOYSdZnyUvmhUjfVNrFu6cx8kXh9suy2DT1M/RYDDdomOeM2YgboCOZtgNaLEA3EkBTroU1VTbNQuce7YARuvvsqX7WqU2OPcPK41gLBYuq573vDyAZ/N/p5Wss1VxLi8N+IScw/MTpf6KxQT5sisM7ZbT+NiHPIh3yuvIlpIkcoWdxBBbY96fCP7p1T2VUxAlhbmlxIcYnvWhZ57H/ABC02IkZQqUvcdSOSLw7b5HOxqnfpsifldPDva+q0Neufl/RSPszS/Gl1oY2PKfommNkkkaoZOyrB0QOdptSZfw9kThiW3yNaf8ATb+6UPxNWd5TLAF5hz9BcAqtmpO+BmQ+oWMD2ty5qrmEOl0MkboHdn+Zans/WIno36rO5GitVqCc2SoNf9BGngqdm7XrtcQQ2LTbddaEqSOfmacrR9EoulsneZ9VVi3nL3d/9lDC1Pw287qvE1LCLngm8FJmNuVXAZC4nvDU7pSeoINibeiY7do1HPDgx2UEZrG0XVeGxFWmyzQJkuMBxvu1VsWlEqlFuQgxz4eRHDjwC5N61WXEmi2ebf6rxHcDYGbFw7KEvYHTAm/C6PxlV1UfGMtBOU5XETaVHaWzg0ZgHAEQb7590OyqAwU81TIDMW14rPGzTk77soNKo4kNqOsQQC8yeQum9LY853knNFhO+N6EoV6LTmyEuBBkkbjoi27cALjlEO5xx+6LRWjPXEsrEZpAs87+KX7R2JSccwqhrgPzGQB4aJ/tKvQqNy5Gt55rrKbS2KwsIouBNpBcLCeP3USoiNX2WwTaDC5tZjTUsQ+8xa0nmkdWhOOxFRzg5rSBmGhJY0mOmijRj4ZDh3pAaZ+Ulus+CLwmGz033hxe6TzEN9mhVylwasWPmyNTbtJpy5oPPRFYfaINwVn6mzXB0SYiAMou6dZ4JnS2fkoOv3pgKmSRrg35G9HFAnin+29p/D2bUaRIcIAPUX818s/Znh9xU33a7SOIWlw+Jc/BVWPk5GPAB1FpjzTJbeQSe7gT7IoYuoC7DtORxLCbRpfXhmW22fg6rGZXZCQZJ+Uu0tI8krwLMPRw9Js1szWZ6oDhGZ3eJAmdXERbQK3LhXH4jjishNoywNNQTYd4LTTo5r5dMuGFqUy3LRa8kkkhwcPEaeKsOILbPoAO0MkG/IRZLzUw3xR8IV3CRIcY14ZSjaWCEOcG1JGhzmOF+6b+KioVxa7PMYWjKRSZRyuN3yc3QkRG+Eo2hiBVa5hNMPbcWix1AhOMUMRiGuY4NcCCCCZggRa+v3WO2ps6tSYx72O7vdcbm8b+HioGqLaGIhhHMmNNdPZKhTmvTGWIgnxMeK02EpTRpOBg5WjxaY+q8xZfSqNqub8U3aJvG+yXgKvpFXZ7YmZpfZ0lxgG4AvcKzH4D4RzFjAajZmYIG48kQ7afd/4TGGNNY8rJTi6hdqZP6hVZM0VwjraT6XlyPdk4X9jDZuEY2kagJLnSLknLFt+8+xQj370Fh8a6nI1adR9RzVzMW12h87FVRlZfm0rxuorgtp4gTcXRtOpMJY033K120GN3yeATSZXCLfCRodrVy1zrtdlYS0Dulwc0w0/6plvkd8DIU+1LWvI+E4EwCDuKOBdV7xNzryCqxOFY8/iNBOrXaEciRuUWauGPP6Yskbg/d5+DcYTEzTaQYEcUv29ts4dncMvf4wB90PgMeyBTcCNNbz0Wc7XVpr5G2IytG68emoHgrHNNcMwY9LLHk/2Lrk0PZZlfEtNWvWeKEnuNdBfoPBs+yEwuMDGlwLRSY54ywMz4dALj+ZO8NSFCg5gIikxjSRoTDnuM9SvmdasSxg/jHWXT9VdiSbMuacuTfYTtpLATTp7/AMu6bei5Y6ljqdMBhp5i0QTOq9Wv0mYfUQ+G1arqb2gk/EEiToZmx3b0vGCxB1P/ALh+gXmxHBzjfuBxty1HRPWPsFkXKOrrNu5bUJP8rrHUt/mcVNmxX73M/lJ9ynBqjiPNR/a2D8zfNEx7mLxsRuU53C15Ay+B5IFmGADm0aebPac+ZvmdPFMdqV6T2EGpljePY8ktrYFlIB1Kscz7xAc09AlYUyGMxAYS0z8oIA4i1/CU9w2Pa4k0zLT4XgEzzusntoOzNdBMN7xj34J9s2s3JTgNAjQcyTfmq2riaMcmpjTFVWtGYwOJO5HYKtQfTcw1GB5bNMkgS+RDZOkiyzu0drMhzN+nG/Ib0BhW0/iDPN794RccOJlVJG7caH9jBIdbmCmGPrtNEhsCbvcbANBBJPgEufWBbLTIKtxeCzYOqd5j+UObPnfyQjFydDSaSsZZaXw5p5HRlEgak5cok9UPjmfDqllj3WEgxvbmiOE+yXbIfLW6AfFG/cBM9BCv7UlpfQc1wJIDSQeBkejlrXRz9vuYyweMpvLRTgkmDYCwvI42lGbQ7QUsGchYXtd+YW7rmyLb9fQr59sbFFlUEj5SbfwuOiff4gwW03N0cwejgR6OKfNFRqjNhd5NsueQ3tBtIUjSrUiRSqgEEH5XcDyMKh2KLCS12ZlU5XscSQQRImeR9EjzGrgA391xA6zITbD4nD5WgtqkNc1uaxFhbNysdyzJtq0dRqEKU1a6PcPQpUR3s7st2Aus0nU2uUJicYXalC7QxeZ08T5ISliZkcPZZXObVNna0ukxYvcl7n/QQ+oSoCpxVD6nBSLobO9JRt3HtWEHVpAq5vFRIUI6kB/BPH1RWGpBSyr0iLhGxVjSGWHqQICnWEiRqgH3GceKLw9XMEpakro6lVItqOH60RjmU3g56bXusQXSHWHy5gdD9ErL4JCvp4oTl5Joya5RVkxQyRcZG47PYaliKUuomlSdqzMSXkDKSZuASDbks12/2HhWUM9Fvw303BrmbjmkSJOs36KezMa+WgPLd9t+5FbY2N+1MJcY/EzW1NwDPE5fVdHDNPlHkNXp5YMjg/4PmLaFhroN/JeLZ1OyNQnuFgb+UPJDoFr91eLTuMWz8CjY5nK077+KfN2fzSzs1TpwTFwZBPBaQOCzy/BoyT3MBGzgpjZzBuRZqKt9ZKVnUNmMdaG+KVbTrBrCGUS9ocR3bQRqeSvxlZ0WMdFbhtog08nwxnk8pn8yJBXhapbWYcsgsOZjrh3I+aJ2g8mqRAGSmwWECb6eSuoYVudokudv4Ab+pQW0akVi7c7u+5H65qbWoMaMl6iKzmIkNaeoH1VL3ZrOpCOR38o0VeIkXaYVFLEVCYCz0b1OuBtgDHdGkz0Wiw2M+Lh30oM5n0wRuyuMH2Wcp1RTaSdwklFbDqH4brw4uLuHzTKswq5MTNPakL8Q9zPhtIvMujeDE+Kddpy8Ug5jAMuRxJ1EyLxukjySnG03Oc0mDoOE7p66pp21xJpUiwEzVDW3/dBkx7eKuqhJzi/tMtgMWXVM5O85huB3xy3oza212vwzWC7xmeXXsM0NHlHklTaWUOGmp/8ASFXhxmgONiwjpdX5vsijm4neVyNHsGH4KrP5DnHXQe6AwtU5nT8pIP8ALN/VE0vw8G8Mgh9SJ1kCzQOXNLi+zvAfry9VzXujf5PQaaKy5L8Ln+S1+KuAdDv4FRpVIqdR7X+6Cr3C8w9YlzZ1E+yr2nWWTmhxmkrx9TMYGgQxrAdSmdLDNFOZl0Sb+nshCDkHUZ44lbBnmLLnK5jgzK8gZXSL7jxuiX4kPGVgGYnWB6K3/H/JjX1RVzHkXtk6K+rQcBdpjojNmYcCSLRbqQdU/pVSWkGDHpzVE406LY651dGOoPymDobKdCplcWrSYqi0jRvkkm0cIXszMEPZuIiRw115q6WnaVoGL6jGctrVFWK1QtKp3z1/oq2Y4PbexCEoVrzxVKibXJNpocOxBZDmm7StDS2k7EN+GzI0ETDqmSYB0LhE+Kyhd3T0RvZrCtrv+E45SQcpzBt+BkEblZhltZh+pYVlx2u0aDCUGhgDnNab2LpIud8rkjr7FrNcWyRBNiHD2ELlt3HmaF/ZpxGYuBB0HRaRlVJaDEfQUfIBgXKBavGOEKNTGBovedB+uCMY2xZSoDxdcNIkGD+aLcvPdOu6V5RYLmZXYmtnaQRynruPLl9UBSrGkYdOU6E+ZaeJ57xcKyqAnuQ5wlg550AgfdJcRi6dZxpseHOyk2k7xv3nTRA7YxLqwDRIpj8o383cSgMHhnUiKjR8p0O8HUIvkCTi7HGGJIvqNVbRo3sFdsR7HiRY6ObwMz5HimvwwNyw5E4ujp4mpxszm0jo3cSM3SQmWDxVNrhSc4Bxa0gG02ix6g2Q2KGrzxsPYpRjWmo4OcAS4wBuAG4chP6lacUdsTLnlvlRo9ojKMwEzFuf638lXVofHYwVXHM0d0+4g6i3JL8Eyq1uUuzN3B1/I6gckcXW5zZWJWyhy2qgDbFJzbuALSC1rm3BOgBm4PIpMC7uhupBbHGdwWsGLaW5XCc/dcPfxHFL8Fs4NcXGS6k4ZTxB3x0UyTcgYsag7Ca9ZrMFRpxD8rc2795wnzSpg7o5kq7bdfPWMCBYDwAE+ioqWgcFzZdnptFDbjT+Qdx18kLQqZXzyV7zc80NTEujSU8ei6fDX7hNPvm5gb+ie18SAGlpziDInSemiVihAgXOnqiaWGLm5WXcXCw3yDorMVU2c/X5JKSiQxNcua0bhor8Aw7pzSCFVjMA+mQHgyQDAvrxhSwr3jUHuiJiCFbwc63YxwO0LkO1v4zdOae0RECJI38o+6yeOw7mgPAgTHUxMjkvcFja2cOAJcAY7s7hHsAkcIvkvhmaVGspV3ukNvBgwAeB+oQmLc9ogiM8gSBrE/RL8LiqrHGpUbrOYb47omBpAaqMVtL4tVmQWa63OYtfxTuXt4DGSUk7EL3kPdPNe4J03XmMe3MOJUqRWV9Hbh93D6D2PseirwdfK8FRpO1Q7jdVJF8ujT4jt/iKTjTa5uVthmEnRclDcjgC5oJ4+i5XLKvg5Uvptt0xvSCKphDMcrmv37lpOEeYrFR3RuGY/Qe58kuq1yCGuEjcQZvF7cffTWEOzEy17z+Yk+AgAKrCsNyTOYT76ffkVdFCsZg2PmOfNWloc2HAH9b499R5gg06pnJuNxylzWx070/3ReeAAmXIjTixbUzUzl3ExNpuCbxvsb6b0U+mC0Dl9SqseLM6t/7yKy90freUF2O/tFVSm6mc7DBG/iOB4rQnGE0zmaQ5o77bHdNuIhLcX8s7j9lVgGhzGk6R5wA0+3qklBSfI8MjiiGZ1QgnfoOAn+itxNLKwHgfd1MK6i0CP1rf6rzaH/DPUf8AUxP4K0/dRcCqcXXDBz/VuqspvOQEC4t4cfVA4ml8riTOdo6SRp5oXaCoq7IUaMhzjZ023x9PvxG9ng6xLMrtbjr+pCAee8Rxj0/srw+4KjjwHcVbVJIY4AmJmBPJAVTeTN7jpuTWhi5JGQtjeT8xk3HAaKzF4PMZhY8sTp6LVOC21wZysUGW7+dk2x+Fa0ExoEowbXOvEtBueEp8UPa38F+p1O5xivLGOHxJgkagfUIvZteIcTBzAi2pHH1S9lOCmFSkMgi8cuO/3Swa6E10ZblI3u1a5ND4lMAnKDbw/qlVOqKmHqPEF0THO0yPPyXvZ7aoc34b4B3Hc7ly3eRRh2LSMus3ibwRzunM3L5Rm6lR9SmAflBc6YiwAvwAk+6swZJhpL72MzvvfxRrKTA+47omwG8QG6+J8VCltEh8RIkbhpIn0U9r8i1JeCmm+pmcGOloPzW04RF5kISsCx0BsEDdblJgc/VOaWC/EqEk5IlgAIBOt/XzQmKaGB4ky4i07onymfRLVKyyEHKaX5MrtCgMoeNRAP0VdIo7aoAZ1PslVF9gq0rhZ2JSUM7j+EMaJVdYXV+Awrnmw8eCNr4b4b2xyM+KpbrkfLnjFV5FfxctjYjiY+q5NNqbCNSq58s70G5voOS5WR2tJ2YZaySbVDBhVW0asUyP3u79/RFsppdtR0uDeAk+P9B6rWjiAjB3CDw/r9F61/f3xl+o+ihm16IWjiDmb1I9x7hXIRjDPFVvl6td/wDFHbkrxj7tP+pvhMC/qi6NQmY0UiSaPdpnus6j3q/dEA28/dVYmkXtAG4g79xP/wBldEN001U8gtbaBsQe6RylV4cd1oE6T+vNWYod09PqpVMO4UPigsguyRm7wIAdOUXy81H5DHpBAbEdG+wVW0HfhHr9WKJLge9y06KGNqy3LrmiAN5sfoi+gJe4spOIAP63KrGVwB3rGZaYsdCJ8giKdOGiSD09+m4chO+1VamC0h0ZRuP60t5Apa4DfuAcXiIyubHe+X9ciQPFX0asl07o9knYJq2+VknzMC27X0TTD2d/EP17x4KNjJBc36p1hSHNSgCyZbMcDZZs6NGmfuBdqYAOB6LD4Jhzn+H7BfSsU1ZGrQAe+BElJDJtg0bo4d+aLRCrQloP6neoYWtByvJynWPQonDP3Heq8TheCoUqZ18mFZIjHBOa0ggkjomGL25LQ1o/iJ38uiQYGtByuRdZm9GWSQmLR4UrQW/aDuAvyQGIr96d6mq8S2Qq1Jl70uKuhhS2u9ogE6aTPuh6lcvMneh8M3M2N49kUyllCjm+iY9HBSUkLNsCWnk2UHsal3GnjPuQmWNZLXc2n2KL2Hh4pM6D1v8AVXQl/rr8mDXQfrqS+Bls0QNF5tWlL6fOR7fco7DNgJdter+LSHAz5kKqXRlYJjQS+xOjf+kLkSzENcJIjUa8DH0XJY70lwJJRthISOs+S53E+n9oTXF1IYTyjzskzuHBdSC5OU+imqYB6IBhhoJ6+zh7o7EfK7pCFxOk/qJMekKzyL4HGEaHsBIEOuDwEDzHJV0Xmk7KdN2/wneOf2KC2PVkRJ7trGLXj3TOlVaHNbVAe0EHgHX0JgxPGLH1gU2FMqz0XVKwAcCRJBtqf6Ja2sXPfFm5jZu4fujkNPBXtpNG5GL8CyikyM91w5SPPRW1BLSPpzCqxAgnmCrnOMHX9EIPyFeCNOtIgjcPZQwrb5ng8Bv8LXvv4C28qO/hYewUKhII6I+CdMa4dhqGAQTBOsTFzHO2iW7RxAg3s2SecD7j0C4VeBubH7j/AFbvHolO2amWG6SL9Bu8THkUGwpVyyWBBcC861DJ8zbojcQYyu4WPQ/1jzQ+y3TSHK3qfpCOe3M0j9D+2v8AtU8E8hlIyOq9wlfLUhB7PrEiDYj3FiFDGVcrwekqrIriWwe2VmrqiWrJ1T+IQtLgKuZsLM7bbkrDmD9Pssijdo6UMvpyjPxZQ6xjyRNLEj5XKDgKjZGqqLS5vNuqpa+Tup+Y+S/EYabjwV1KrLb6hLqdchXNr3ui0BNXaDTouiRCqNSy4VkpamUsJY5HZpVNWq2LqqliYQ7GTUeLCK416Jls5th0SrEP7hO/7p3sZktCMejBrmrQyp01mca7NXdH5YHoD9VosZVytPSVi8CHVJqA3c5xN+dvQKxY3JOjk5JqLVmjw+GGXTj7lcqcPiH5RLjMcVyq9HL8g9fH8FG09G9folrly5deBzJdA+M+Q9CqsSLDovVyi7I+gXZJ/F8HfRNsR9vcBcuTPoWHZRsnXxPumjguXIQ7DPorxXyjxXYgrlyZ+QLweN+YdB7Be1dP9p9ly5TwHyCYH/jdIQPar5x0+y5clGkS2Se54n/tpzS0XLkyFfgqwIuev0CLqMBiQD4LlyqY4w2H8x/XFKu2A/EZ4/RcuWaH6iNs/wBIWYHVyKH/ABf9q5cqc33s9BoP+eAJWFyvWaLlyTwXPsuC8XLkAokRYKVELlyBZEnW+QdR7rS7G+ULlyaPRzdd+p/AL2kP4NT+ErAseQRBItusvVy04emcTVfcgh+KfPzu/mK9XLleZz//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27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357" y="1828800"/>
            <a:ext cx="3950944"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761357" y="4495800"/>
            <a:ext cx="3950944" cy="646331"/>
          </a:xfrm>
          <a:prstGeom prst="rect">
            <a:avLst/>
          </a:prstGeom>
          <a:noFill/>
        </p:spPr>
        <p:txBody>
          <a:bodyPr wrap="square" rtlCol="0">
            <a:spAutoFit/>
          </a:bodyPr>
          <a:lstStyle/>
          <a:p>
            <a:pPr algn="ctr"/>
            <a:r>
              <a:rPr lang="en-US" dirty="0" smtClean="0"/>
              <a:t>Mark and Erik’s Summer Jobs</a:t>
            </a:r>
          </a:p>
          <a:p>
            <a:pPr algn="ctr"/>
            <a:r>
              <a:rPr lang="en-US" dirty="0" smtClean="0"/>
              <a:t>To Tech and Serve</a:t>
            </a:r>
            <a:endParaRPr lang="en-US" dirty="0"/>
          </a:p>
        </p:txBody>
      </p:sp>
    </p:spTree>
    <p:extLst>
      <p:ext uri="{BB962C8B-B14F-4D97-AF65-F5344CB8AC3E}">
        <p14:creationId xmlns:p14="http://schemas.microsoft.com/office/powerpoint/2010/main" val="1306467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Computer Won’t Start</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Unplug the power cord from the computer and plug. Count to 20 and plug it back in.</a:t>
            </a:r>
          </a:p>
          <a:p>
            <a:r>
              <a:rPr lang="en-US" dirty="0" smtClean="0"/>
              <a:t>Unplug the monitor for 20 seconds and plug it back in.</a:t>
            </a:r>
          </a:p>
          <a:p>
            <a:r>
              <a:rPr lang="en-US" dirty="0" smtClean="0"/>
              <a:t>Turn the computer and monitor back on.</a:t>
            </a:r>
          </a:p>
          <a:p>
            <a:r>
              <a:rPr lang="en-US" dirty="0" smtClean="0"/>
              <a:t>Check the Power Strip</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AutoShape 2"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data:image/jpeg;base64,/9j/4AAQSkZJRgABAQAAAQABAAD/2wCEAAkGBxMTEhUSExQVFhUXGBgYFxgWFxkaGhofHR0aHh0dGh0dHyggGBolHRgaITEhJSkrLi4uFx8zODMtNygtLisBCgoKDg0OGxAQGy0lHyUtLS0tLS0tLS0tLS0tLS0tLS0tLS0tLS0tLS0tLS0tLS0tLS0tLS0tLS0tLS0tLS0tLf/AABEIALMBGgMBIgACEQEDEQH/xAAcAAABBQEBAQAAAAAAAAAAAAAFAgMEBgcAAQj/xABWEAACAQMCAgYGBQQNCAgHAAABAgMABBESIQUxBhMiQVFhBzJxgZGhFEKxwdEjcnOiFSQzNVJTYoKSsrPh8BY0VHR1g5PCCDaUo7TS4vEmQ0RjhdPU/8QAGgEAAgMBAQAAAAAAAAAAAAAAAQIAAwQFBv/EACoRAAICAQQDAAIBAwUAAAAAAAABAhEDEiExQQQTUQUicTKBsRQjQkNh/9oADAMBAAIRAxEAPwC6E15muJpDGsRYKaTAyeQFQuEW19dwrco1rbxSjMKzB5HcHOktpdVTUBkAajg7+FNcakIhkIOOyfsr3oJxWG+srezuBJFNBo6iUoVVmjB6uWBmGl2076CDntbEZq7HFPkVshi9vTdnh30eP6UF6wvrP0fq/wCMzjXz7OnGc9/fU3jFpfWkZuJDbTwR/u3UiRJIxkaiAzOHC8yMqcDlSuh1neRccuVvZhO/0VOql0ImqPrDgYVQAQcg/hipCKDwvjQJwOu4jv7jVnriC2DOE3Et7cSw2s9uBHFHJl43k1ai4IGmRQunSvPPr1Bmur2Ph68Ql6gZcILdY5DIxMvV4V+sxk7t6vlVP9FPE2t+KWxYgJLqgb+eMr+uq/Gr56UrxUvOE2EeAouYp3XyMqqmfIlpPh5UFCNEsKR8A4oVDFrFJCNQgPWsceBlB5jOMhCM0N6PPeXguSnU2/0ZzE8csTyNrVQWwyyqNOdht51br/8Afm1/1S6/tLeh/Q0ATcYwc/tpv7JM/Ojoj8JbK1eTXsdhBfl7UrMLciMQygr1xUDtdac6dXgM47qOv0TvlOVnsTIRkKYJU1Y8+uYjGRvpPOh3HP8Aq7Yezh32xVeb6OD6dbszN9IENx1S/UZSYdZY4OCCExv3nY900R+EsoMnGGWB5JYyssbNE8SnVmQNpCqe8MSMH+UKIR9HeJlQxeySQgssBErHAxkGQMNxkZIQgZ76pl9xjM8kEyaLg8RiLqp1IPy8WAG2JGkA5wOfIVeem1/cw8UtHtbb6VJ9GuB1fWLHtrhy2pttiBt50sYLcjYE4RLeXcslvDFHFJAcXLTlikbEnAQLgy5A1A5UYIr3pGb2yRXk+jzRSMscc0IcBXb1esjLHsHxV/hmjPo6uJZH4rJPD1ErTrri1B9P5FdtQ2bbf30LvwP8m7LJxj6Fjz/Kx7fDJ91N64ksE9P+g12ircvPDIS8UOlIZEA6xwgbeVvrMNu+hvS30dSWEInaaKUGSOPSIpF9c4Bz1p5c8VtXEYlnc27/AFfo849qS6/hqjX41UfSxciThqOOX0uIDHfplK59+KbSiWVi59Dk42S6ty5GVVo5EzjGd+sYjmN8HnQDh/Qic2VzevJEptmnVoWRmOYSQw1hxzIPdWz9JJ7SG4trq5uY4OqSdUV2VdesR6sZOW06RsAfWFVOyvVn4JxSZM6JJOIMuRg4JcjI7jjuqUiWBF6DXFvJaKs1vqumZA3USdnETy7jru0PyenG3OjUno7vAC30q28cfR5e7/f1G9NiqbGyDDI1nmM8reQj54rvSUgPBLEEZGu22/3L0umPwNsTwHobeXNvDci5t1E0aS6TbyHTqUHGeu3xnntQjhnQ+44paLO9zBCiySDHVOcaGZCS3WgYOM8qtt7ZWk3A7NL2ZoYertjqUAnUFGkYKMCD7KH9AY4T0clW4ZkhP0oSsg7SrrfJA0nBA7se6joj8BbKnP0cvuHXSRF0ZGjeSMxZwdBXVlW9VhrHiCDz7qswvr8Wdpdh7ZxdPBGqdTIGUzHAJbrcNgkbADPlRH0g3UicQtMqojENx1bBiSzHqQwYaRpAG43OcnlinuhdmJ+FWsZOTDd/DqbpmH6qj40uhN7ol7DV/HxCK7trTrLRjciZg/USgJ1QUnK9cdWdYA3GPOokN5fT3Nxw6IW7yw6etnKukSK6gjsamZpDlgBqA7OcirsY0nure4XcRC7iB8G1xo3ziYVUvRncdZxXjb//AHoVH+7NxH/yUfXH4S2N8e4je8MtjNItvcQKNIkhDoUY7L1iMzZQthdStnJ5U/xW54lFLaQlrRhdOUEiwygRMF1gMvXHXkA8ivqmhvScD/JebJx2vsuxge87Vo72scohDHtxlJV8RgEZ9hBYe+p64/A6mUHVfvJdr11oDZlVP5CXt60V8gdd2Bvjv5UePAeJf6TZf9ll/wD6KrV3wjr+IcUUzSpHI8EcqJ1WJFEKnBLoWHrEZUjY10UYXo1eKoAUG8AA5ACeTAHlSqMLqg3KrD3B7iV1cS6C8cssRMaaVbQxXIDMSM45ZNT9Pl+qPxpizsI4V6uKNUQE4VEQAZOTsKf0eX6v99ZJPfYtR4w8v1T+NLx5D4NTZXcbfqt+NLx5fJ/xpSAhjSDSmpDGrishcTTVG6+KsPlQjgHTaw+h2tpxBZkezaJ0ZFZkdoT+TYFMnlglWAHto3ONjWQccTDMPM1bjdCs0JfSQpv24msUhtERbR1wOu7RLiXTnGnI04znf3V70o9IFgLK5tbFZne7MrOzoyqhl9ckvgk4JwFBHnWfdGDr+kW/8bESv58fbX37GhpbbNWanYCdwK7WG6tpnzojnidyASQqsCTgbmrD6SOk0V1xGK7tGLCKKHBdGTtxyySYwwBxuu/nVODV6DUIbUvpS4YzJePHci5SNoxF1ZOzlCwDA9WRlB2iRsOQqt9CfSKkE9213E4ju5TLmIazGT2dLAHJGkDdcnIO1Z4DXuqpqDRofTTpvbSW1tYWKSmCF4C8kiEdiIjCoD22bYEnA9XvztY770jWDcQtpw8vVxw3COeom2LmEqMacnOhvhWNa6TJcADJO1TUwUG+kF+kl9cXkI1ftgTRFgykhNBGQcEAlSK1ey6fWU7Jei2vTPGjxKiwsw7ZQsNQ/JHdBglht4Vkf7A3wj602V11f8LqW5eOn1tPnjFWL0dm5FuzLaXMsTtmN4lQg6cq3Nx4fKg3JdE2LR0c47NbXF1NdW8jR3jiQiAdY0BGVCuoOXBTRuoO4O1MdKOJrLZw2NjbXAggaJmeWNlJWIghI1b8o7kgfVA276dbiEwdYzZXgkdWZU6tMkIVDEflMYBde/6wpM3GerJWaCeF9OtUkRQzjUF7GGOe0wHvFLrn8JSDcvTWL6csyxXRh+jujN9FuMh9aso06MkEat+W1VjpBxvr+E29sIbnr1likkU202BhyzdorpOAe470Te6nXdrC+A8RCrfJHLH3CmLHjBnUvb2t1MgJUvHGuNQxkdp1IIzuMUdc/gaR50/45Fey2xhSYiNZ9ReCaMDV1Wn11Gr1TtvyqJ0Z6RwwQXNjewzGC4aRhJEhYASgB1YL2lOckED63dU244q6MiS29xAX1aDMqgMVGSAVY7gb0Kl4jI0az/RbkxOVCSBE0sXYKmnt57TEAbd9BSlfBNqI3pM6WR34iggilEUOs6pUKl2KFFCqe1gAnc43PKpXTDpRb3PDLS2i61pImhLgwyKAFjZT2ioHMjvpRldXSF7O6EzhmjQxpqYLjUR28YGRzPfU5r3qVDXVncQpyMkkIKDu7TIWCDfmcCi5S+ASHrTpZwibh1tZ3nXN1cUOpRFcrhkUDIaMAnB7wcUItOlVmnBrqxj63XKbsQL1UxDK7uY+2VOeyRuTnxqbPfrNFKbS0nuOy4EkUGY9WCNnOA+Dz05obH0gto4FjWP8pGoRlePSVYDBDBhqBz4+NB5GlbQyhboMdLelMF1cWrwCRhEs4fXFJGBrEYXBdRk9k8qk9B+mtraRzQziRSZ5HXRDK4KvpOcopHrE7VmvEeMtpLKAPYMY9woTZcalDBmOQSdtu7nUTk7kM4pfqzYuhXpAt4YZFuhMjG4uJFAt5WGmWRpBuqnG7nbnVb6BdKPoNzPNJFI8V0SzmNcyIRLK6kocEqRMc43GBsagrdpLGCMcs1HU4ORVH+om3wXeiKXJZem/H4p+HPw6wgmKHDNJKjIAA/W4UPhncuMcsb86NS9N4/p1pLGlwYFglinP0eYaSdDIQpTL9pMbctWTVKi4hqcIvNjz7qMjiSZESHU3LyzSS8ua6CvHi+wzwriQkury4QOIpZYyutChOmJFJ0uAR2gRy7qhNe44TdcP6q4M8jXITFvKUPWSuynrAujBVgc5xQafjRSYx8sY2wPeasfC+OlVAbceWKSHlNSba5Gn4+ySLUf8bLXFfL9UfjUSyv1k5fMLUoj/ABhfxpk09ypqjwDfl+qfuNLz5fJ6ZVfL9X8DSseX6rfjRoALY0lq9NNsasKxqWsq6TRYlkH8o1qkhrN+l8f5Z/P8Ksx8iyKvwu7MM8co+o6k+zO4+Gam8dtuqnlQeqGJX81u0vyNCZRvRviz64bafvKGF/bEdvip+VWvkCA4alBqac4NcGqEHg1KzTQNKBqUQVqp/hdysc8EsgzHHNE78/VVwTsOewz7qYxS7YoJI2lGYhJGZBvumoaxgb+rnlUSIfSnG+IXKgX1kFvITDj6OsgTVvqEsbhW1tjK6Ns92+xoXoU6TXE93cW7YS30yzxwhV/Jl58ldWkMcayN/gKuvAbK2tn6+1uII+HmA5jWQFOs1g9aGJIUadSnBGds8qonopvIn43fyxkdW6TMh5AgzLuPI7n304CzdFOKS3HF70yyaltFljjXSo0LJIpIyAC2RAvPNCPSdP1i8LutsTKEY+bmCVf7JvjRP0foi3fGpmK6WudPMbhFYnH9MVC6btBccJsJoE0RpPavGhIyiE6ADueWoDnUIaNdLL9IidWAhWKbrE72YmHqyBjJwBJ/SHOs89H/ABeRuJzxxuRbTS30oiKKCGSSFSxJGsFiznSccxtVv4hOv7J2Z1L/AJte94/h2dUzoqVHHJzkAF77HIDnZn7SfnQZAf0uvJZ+ITrJITHayaYUCqNOuFNRLAaj6x5mjVh+8HDv0lh/4mKgPGIi/EL8ruOvTcfoYqsXRLq7nhVvZrNGk1tJB1qMcMvUTK5yucgME2PI5FBPdhCvHP374d+gu/sjp7j6TC34qbg/tcxN1IJGy9QA/LcDXnnQi941DNx+0SNw4hguFd1IKB2A7GrlrAXJH8oVS/SJcNLxC7jeWVoV6rTF1r9V+5qfUDaTvvypgBzof0pvmXhduthJbW2qNev1h1lQQyYGnQNIY4fOfq+dV/0vQgcWfSANcELNjvbLrk+elQPYBVhm6R3llwjhkkMlv2hBHpKMx0mCRsN2/FByxuPDas+4nezXM73E7h5XwCQNKqB6qqu+AMnvJ3JqvJJVRZji7siwIBkMNjT0VjEDlVFS7aDxxT30QLuBiqla5LWkxpbempwV5fCpQfHOo95y2otAshwzYfUO7NJ4Xfsr687jJ9tRpHwT7KmcDsco8jchsPPvP3fGq56Umx4XqJnHBqkWTvMan2nf++jnR2XUhGxx3+RqvW0/WOAeS8qNcH0oNu8nP3CsORUqNcWWjh0xSRcHvwf8cqtHWDGf/JVQ4ac9o71Zo5sgb/P/ANNNhb4ZRmW9kkDyHwX8a90+X6o/81M6x5fFPvFe5Hl/3dX2UA5mpDMOfd40G450hhthl27Xcg3Y/gPOs2490qnucqToj/gKef5x7/ZV8YNlVmtJOrrqRgynOCpyDjbn7RVH6aJ+Vz4qKX6Or5grQOMA5ePPh9YfYfjTvTdN0PkRT6XCVMFpoz66G9E+FtrtbiLvTTOnu7L/AKpB91D7wb0/0cuAlxHq9V8xv+a40n7R8Ksa2AiFMMGkqaeu4SjPG3NGKn+acfdTAokFqaWKbBpQNQg6KVmms12uoQ7qU56V+ApN0ARuAccq9102xqELfwzjdiIkWaxR3RQNQjQ6vbkbfOnpOP2hJKcKiJ8W0D7ENUqG5YKAKn2fFZ0DKnKQYYYBzz8eWxNI4hsuPAruymkWOXh9vEG2DDS2/dnKDAPKrbxLglsqqrW0TQjOwiBCE8zgDbPj5VkCpNt2WG+N8ii/FOO3ckKQysCinORkM2NgGP1sUjg72YykaRax2sS6YurjXnheyM+zFBOknEeHrnrFhnkGMKUBO/8AKKke7NZyJmHI169w55n5CisYNRf+KywKscT20PVFgAMDC57wNOKGRxQR5RQqjnsMD/G1DJrwvBFHuz8yT3YJx8q8vXUL2jueVWYdS3BJKRNSztwdSCINvuoANeEKOZHlVWmdVJxv7PxrwSnBzkDHZwQN/E1Y9Et6AlKO1lhe/wB9KAk+XdTEfSMqcSL2c486FLxXTgRrpOMFiclvb76irbO7ZOd++psgblylw6h0ORzpuQdnVUfhhMahTy50ue4zy2z3UtRGtge6O4xRp5tMQiHJRv5nvoSDhix7jt7aTJcE7VlzRt0aMbpWSLZ/q953olwu4JlVO4EsT4+VCrdsHUaJ8IkUds42x76oyLsugy08GvRhs7AH501xDpAYnGWIB3G4H2negcjF5SqbKSK86X26dWkbaiw3yqlsH3VViVTr6Nm/psm33TyUKVSQg9zaQ334qJ/l/d/xyf8ACFUprdB9dh+chH/vXv0Vf439U/hXRWOJhc7HbiR8ksS7OfXycnyo5wfgW2uUb9y+Ht8/Kp3Cuj4jQMx1PnfwXPh5+dHIINq7/i+Ao/tk5+HI8jzP+MQTIWjKyLu0bBgB345j3jIon0skDxRyLuDuD5EZpya28qCTalSSFjlVYPGDzAOQwHkG3/nVT+TwcZF/DH8LyFK4MrN4KguO/v50Uu1qH1dco6BO4+dbpOBtNGjn84dl/mPnQnFFYh1lmR9a3k/Vk/8AUvzoWaLImcDSjSaVpPs9tAJ2aTmlBd8DJPgKNcL4HI+7JgeZx8QPxFBtIlATT47U/a2Lyeohbz5Cjxs7W3OXPWP3LtgfcPnXTcYc7JhF/k8/jS6r4IDrGwGoasEZ3G4X4jen2sI4mBe5weY0ROeXmSKsHReJSjEgE6u/fuFOdKOCvNpeLT2VYEEgee3jy5UuremGtgEbq172upPcij55NIvb2Ex6IoXX+VJIXIGc4UYAXPeagQcHupMaIpCNt9l+3FFbXoPdP62lfziW+z8ab9V2SmBCw8fnXNVxt/R4ww2tWI3xgqPvq42HBoU0/tWLOO0wCsc9/MZpXlS4CosonC+GKYRLnfTt5HODQm4sUmlZAw1qBudwc92O4jerPd2N7GrqqRFdTvkq2oAknkTjYHuqB0T4XO1x14h6yNshyCoBHIkAnOxFSM2uwtXsA26PSjkM1HbgMveuPOtZkMQxrhdD5xnHxG1VzpDOoPYG1Osqk+AaaKdbcHwe01Fo4QBkYxQ67lZjgbVMhc6Qp3xVmuNcC6XYqWQYqG7inWjY8hUWWA95FVexFyxuhqbcinI1FRnzn2V6klJLcaOwZhstQqAqNqxvjPLxozwaNmHIj20cSwAOrG+BvWH3OLaZqULQEU9SdchGtuS+A8TR3o7xlS+GYaiQR2gBt7RVM4vxaUzPpbCg6QOz3e0UtuJyLE2lly231MgeRwCDWmOLa+zJPJboK9JVS44rBChBTUhPIAZOt99hyX51rOlPCP8A7r8awjo3fSrdic6S+GGqRQwJIA5ahk42G9Xv/Ka4/gW3/AH/AO6mnF7JCRaHY138jsafijwaSq1LCZGfdXuaPHZZ0MyRUC6Q2fY1rzTfbvX6w+G/uq1RJkUi4tMjlmsmaKlFxYMOaUZqa6MuuFqOkdFOI2fVSPH4HK/mncfePdUZI683OLi2merhJTipLsRwUfth4TynjZP5wGpf1h86EyLgnOdqIz9h0kHrIwZfaDmmuIcVUs0iRqhJJye0Rn+DnYD3VL2DW53DuFzTH8lH7zsMe0/dVjg6HJGvWXUoVe/fSPidz7qrHCeLzwu0qv23Glie1t3c/CoXEuKPK3bZnPeSc5/upGm+x00Wu46Q2sX5O0gEjdzMuF9v8I+3anoLl5t5ZQAO4YVR7qplrdOoPVrudi2MnHgPCvZJWJw2Rp+qf8c6ixoDkF72BdbdoNvzByKZVSOVMJOANhk9/nT1m3WfUZR4htvcO+mcaAnYZ4VxdI1KMGzqDDT3+2nuM9IWdAqrp3yTkE/CgU9nnYMCRzzzHlkVCu4yhxkcvP76TSmw2WTh3SWZOT5Hgdx8DV14X0pjaESOVDA6WGQD3bgE8t6yIXTDbC49lFoU0xdZIVDH1FwST+A+NCUEwqTRpNx00t1G2W9m/wDj40NuOnbn9zgPtYgD76z9eJkHBx7Bt9lNvxNs+HspfWM5suz9KLqRWGqNMg8snbGCO8Zp70acRYNPHnsjtDyOcH7qqSXOpw2hvLGDRHhdq0ZaQkrkk45Hfx8KOjagXbLpxvpDjKg1Tr/iGc6s1FuboMck5x8KiSzA+2rceOlZY0SYpFbyO3zqbGVHM0CfDbgNt34pP0hs+quPLf7asajQlO6LVLKOr2HOgsi5I99Nm5Yjw8qZVGJ79qyyx07s0Rtqh36PvmpttagsduVR4OHuRqBGnlt947vbUz9hGPNuXic/0T/jmKplvtZohhfNBq14iAAMAAbcweXsziiiSmQBgPPB5cjjNVhLRV5sM/Ajfk3j7qO8Pl0KNHgcnu91Z5KMNzXGCS3K3JCVYmQYwd80m/4pZdWyaskZK6U78eIqzXUetTqAPtrMuNRBZGAx7q0YMnt5OVnxevcsPQ2/tFVxcsgYsNOtCwxjnnBxv9lWQyWB369PdM2PtrK+VJyK0SxKTuzOpUbukYp+P5U1GlSB5V7Nnicu3I7DEc48KnwxZGDUGM0TtjWTMmP4slqopXTnhfZEwG6HB/NYj7Dj4mqdMuOdbPfWqyqyMMhgQffWXcYWKLUZt3QlCu2+nkfYQQffXF8tU9R6Xwn+ukqty2Tgc6itCOZ7R8BSJzrYtncnu7qWLl18CPMD7qymwjPcHcEY7sDamktieWB38wKnx32rYx59h/GkSLEdyun2jHzFEg3bSsjAIwznu3FSLm0JPeG76Va2gBDhgAPHl9lEutJ9RWkbxKtp9w5t9lB7EINtYaV1O3Z7s8j7BzY0ibiLE6UBVe8n1j8OXsFTJbOQnVIHJ8wfwwB5CostgXzg4YcvltQu+Qj1ku3Y5Gh/EJcuccht+Ne2N40TYPsI/wAd9T3VW7WB5DTz86nZAJIfCktcOTkknuzR61sYycupx3AA5P4UqTg4PqRuR3bH3VNSJRW9GdzT0bd3Ojv7DqMh8hvDOfvpVpaKmcDfxPP3eFOk3uNGDYxwq2ZWDkYweXj7fKi090zE5+/FMgbDwpEjZxj7TV8IqC1MZxS2QxJbs3ZGMfKnUgVB5+J51LUMB5000YJ8/ZWSUrY57GAeRp39j1b3b10UNTLeccjzqiW3BbFJ8jA4IDtrwccjip/Duj6nYyH+iNqbu5slQB76ehuGDDf8f76yzySrk0QRPh4AqnPWt4ZGAffTEnDdLnVl17tXL5VKabPI+Gae1nYHl41neSRYr+kSC1RmGFC0XitwoIABz31ALDPnRmwh2z7KTnkjkQ5UGNG1Zd0rseqmO2AcEVrFwnaJqlekKyLIkqjkcH2Vo8OenJRR5C1QKNJEygHuNI60eAopBJE8Wl3YEDYdx8uW1DupHjXXTOabfAwIBHfvUqOqr0L4p1sWgnLR7HxI7j93uq0w16yM1OCkuzxXlQeObg+iRGKnWx7qhpUhDVOTcz456ZWTWbArJ/SVdIt8jKAWEQ1Z7yScfKtXXesJ6cXnWX07cwG0D+aNP3GuX5aSiel/HzcpAmKzLdssBk7UuS3wAS3PPdRK2h7Az4ZqNdRDAIYMuSB57Z5c8eeK5yTZ17XBGWZRsPsp+wCyuEwdzv4VF4fZCVwmoLnvJq6cN6GtG6yJMp8ipANFRpW+CX0GLOJY1C4+OT9vKpDT94wKaj4JJ2syDU3PY7ezemrvg02Oy6nHjtSzyQ+jRg0La+86jTXK8yqn2gUMlsLpCSYyw/kkHNQLmafvhkHtUn7M1lcVdpl6l9Qa+lRg50Jnx0jNNScW9lC4bS4kGerYD+V2ft3qJe2E6ZJibHivaHypl8bJfaQWk4031cVEnu3bmx+P3VCiTAxTz921OkkXxjtYlzXo5/dXsm3eB7ahXN4o9Xc/KtOLIkirIh6WcAbjx8RUnh6EjUaC2MLysTny/wDarHbW5QYx+FJmy6tiuKZxJzgD3k01Imdu+pqL3mkFd/dWW+i2tgcS49lKjm+PjUt02xUSSPwqbMi2JiXOogeFTRdLnPdQDBFd2ueapliiyxZWWWO6Ck5wV8akNepj1hiqohfxp2GHuzVTwIdZCwWvEo8klg3hRleNZAAGPCqesKqNW33mi0B2xjJxVGSKXBbF3yFbm9wD86ZMiyKUYZBHKoiIT/fTltHg1WtmWNKjPeLWHVSMp25lf7qaUH+AKufSjhfWoSPWG4/D2VQm1A4Ibb212MGXXE5WXG4y2DHRziht5lc+rybzU8/hz91bHbHIBByDyPjWEvzzWm+jvjHWRdSx7UY7Pmv93313fAz1/tv+x538v41x9q65Loop5aaQVIVa6EmeYvcVJMEjdzyRS3wBP3ViHAOjt3xKWYWyqxTtvrcL65PLPvrU+nN51dhN3FhoB/O2+zNZz0B6aNwuSaRIBN1qICC+jTpyT9U55/KuR5st0j1P4ZXjciwL6NuLgY+jw/8AHWhfSPoPxK2he6mgiWOLdtMq95AGAvmRyr6G6McVN1aQXJXQZY1fTnOMjOM4GfhWPelj0jO63vDPow0hhH1vW79kq+dOny8axX0dqgTwT0bcVjIlFvC2pQVzOo5758zU3o7HxO6Ev0e2iPUytDJqnA7a4zjI3G43rdOG/uMf5ifYKoXoY9TiP+0J/sWpe1EKdcXVzbT9TeQpGxheZSkocEKcYO23fUzhtnxa4hjnjs4erkVXTNwASCMjIxttUP0+3QjvYyfrWciD2s5FbBwpVtbGIHZYbdc+QRBn7KqeOLe4+tpbGR8Wh4jZqkt1axrE0iRlkmDFS5wDjHKk8JtuI3iGa1tYmi1ugZpwpOkkHbG3KtD9L1t1nCbrGQUVZBj+Q6t91Z90P6ZXHDYYbZrVHjlmysnXgHEz5B0BSds+NL6oJh9kmiX/AJNcY/0O3/7QKhXXCOKpJFC1pCHmLhMTjHYXUe7bYVuNxJpVm54BPwFY1a+kWW6veGyzW6W8RldQ/Wh89bGVGRpGnfG5ovFDtE9kitdJEubJ4kvLVAZg3ViJxIzFdI04A5ksB76JRejjilygfqba3zyWSVw+PMIpA9hq5dILqG46QcMiDI/VRTy9kggEqdPLvBjz7qsPpK49PY2L3Nuis6sgOpSyhSwBJAI27s+dMscUT2y+mGdI+gt5Yr1l1EWhHrTW76wvmwZQwG/PAFRB0cjYArIxBAIO24NbzxTpjwya2lja9tTriZSvXRn1lIxjPnWNdGotVrHudSx6sHvAOPsqvNcVaHxPU6Z50Y6KX9xEZbWCNow7pqeUKSVODt3UX/yE4wo/zWI+QuFz86vvoQ/e4/6xP/WowvSh/wBlzw0ouj6MJw+TqzqwQRyIxVulFWpowTid3LbtJDcQNDMq69D47Q8VYbMO7I8D4VYoOg3FpEV1todLgMPy68iMj7asH/SQtV+jW02BrErR579LIxI9mUFanwL/ADaD9FH/AFRQ9cRvZI+fOEdGOJXQlMMEREUrwvmYDtp6wHiN+dQOM8LvLa5hs5oUE05QRBZAQdbaBk929bL6KPV4h/tG6+0VTvSp/wBYeFfn239uKnriD2SAzejfi5/+nh/460L450U4jaCIzQxjrZVhTTKDl25ZxyG3Ovozjd8YLeacLqMUUkgUnGdClsZwcZxjOKwbjfpIficljE1ssQW8gk1CbWT2sYxpGPWqaIk1yPR6NuL/AOjw/wDHWh3SDo3xCxjE1zDGsZdUysoY5blsO7avo7iFz1cUkmM6EZsZxnSCcZ7uVfPXTH0kS8Ut0g+jJEOsSTUJtR7OdtOkeNB44UFTlYBhut9+6pkfEQT4edDo7fNSRafWFYpRj2bYuXQWgutRwfdRKBqBwxZA/wAYola5Xc7/AIVknFXsXpkm5PzFCGsFydqnzyZOPAGmOsNNG1wI9zPFOc5ol0e4k0EyOO47jxHeD7aGjY17I29d2E3F2jjzgpxcX2fQNjOsiK6nKsAR7KmoKz30ZcaDA2zHcZZM+H1h8d/ea0VV2ruRyKcVJHhvL8d4Mrgyh+le6xDFH/CYsf5o/FqzGEZ1fmt9lXL0pXeq6VP4uMfFt/wqp2i7SH+Q32GuR5UryM9X+Lx6PGj/AO7n0/6Nf3qsv0Ef2V89+kz98L79O39Ra+hPRr+9Vl+gj+yvnz0mfvhffp2/qLWc6J9P8N/cY/zE+wUxwiwt4hJ9HWNQ8jNJ1eN3ONRbH1uVP8N/cY/zE+wVQvQx6nEf9oT/AGLUIU308WfXcVsIf4xET+lKR99ap6SbjRwq9Y99vIv9Maf+aqV08tet6R8KXGexr3/kNI5/q1pXHeHw3EEkNwAYXADgsV2yD6wII3A76hCJxSL6Vw+RT/8AOtmH9OM/jXzxw3LQWUmonVcW4JPPsvpxn3V9NWUKJGiR+oqhV31dkDA3PPbvr5wSBYwIMnVDxMR+AwJcj45pJ9fyNHs+j7/9yf8AMb7DXzvw7h6S2UAZA35NTgjOT91fRF/+5P8AmN9hrAOjzftSH9GtVeQm0qHxOmBVc2FzBdwRKHifVoBxrQjDLnzGd6+gOivSq04lDrhYNtiSJsa0zzV1PdzGeRrGLfhUN1xOyt511RSdcGUMy50oCu6kHnVo9IHRG14TZtf8PR4biN4wHEsrbMwDBgzEFTyIIp8V6dxcjV7DPpC9FiRa77h8adgFpbZlDIwG5MWfUIG+kbbbY5EJwq5jNsZxhVdQiDlucFh7gPnW72ExkhjdhguisR4EgEj51838LtXaDQuerieVVHdjrG7+8/gKr8mKpSLMD3o1n0Ifvcf9Yn/rVaY7G0+nNMNBvOpCt28uItW3Yz2VLfWxv41VfQd+9p/1if8ArUwD/wDFP/4//nrQuCllQ/6QV9dM0MMsAjt11vHIG19Y2nGDsOrIBO2+c8/DaeBf5tB+ij/qisy/6SA/aNue/wCkD+zkrTOAn9rQfoo/6oogKn6KPV4h/tG6+0VTvSp/1h4V+fbf+IFXL0Ug6eIf7Ruv6wqmelJgekPCx4PbZ99xt9lQhs93EjxukgBRlZXDcipGGB8sZrFvSXwaxt7nhRs44ELXS6+q074aLGce01q/TL977z/Vp/7Nq+X+j1uoms2CjUZ7ff8Anig3QUrPrSdFZWVwCpBDA8sEb58sViXpd4Lw+3jtGs4oEYzEMYtOSNB54PLNbFx//NZ/0Mn9U18n8NtF6tX0jVjnSzkktxoRthdWAG1TbN8g+3NC8jSKlw9k4PtrBOJujIKZC5xzG9L+kDY/Khclxn386T1uKpcB7J0lzk5rut8qHGT4d1e9caOgjkioyv8AGmkya5VJNSIfCuucsf4RftBKkq80II+8e8V9A8NvVmhSVD2WAI/D2g5FfPEq7ZHOr76POkwihnhkOAqPLHnxAJK/YfjW3xcyX6s435bw/bBTit1/grXSu7667ncd8hUexeyPspjh0eVk8wR8jUB31HJ8yffRrga7ZrHklbbOrihogo/Eav0O9J9pbWVtbSRXRkiiVG0wkjIG+DncVlPTe9E9zc3Cq6pNK7IHUqxGlRy7t6NWy78s+WcUx0k4e8gQoAdIOQTjn3ikstNPs/TRw5Y0UrcZVVB/JeAA/hVVvR36SrOyW8EyzflruWZNMeey2nGd9jtyqiQdGpjzKL7Tn7BRCHouPrSnuOFGPtzU1IFFwv8A0kWMnF7e/wBM/VQ27x/ufa1sWxtnlpY056RvSlaXnD5rW3WfrJNA7aYGA6k5OfAVV4+jduP4R9rfcMUUt+EwrusKe3T95pfYGiy9CfSraQ2NtbvHcmSKJY20Rah2RjY532Aqk8Xuutup7qOKYRNeQTqrRlXIGkuQvjkGi0t7FGO1JGg/OH2Ch8vSu0U56xnI7kQn5nAoa2+g0aVdele0ZGUQXuSpA/a7d49tUHgMDi2hVgQQgyDtj2+dSOAcVa9DfR4SdBAYyOqgZ5csk/Cq1x7pZdQSyQFI0eNtJ2Le8EnvBB5d9LJuWxOA5xK2nVori3x18DiRAeTY5qfIjar7Z+lqzKab2Ge2k+sjxM6ZHerKDqXPeQKyTo3f3VxJ1sszdRFl3ydKkj1VwOeWx8Kas3GojU7GRtyfXck/qR5PLnRTcdg1Zq3HvSykkZj4bDLNK4IWR0KRJ3aiWwWI542rMZ7kW0C26uzMo3K8tROWx4799ecV49pZki/N1eAG2F+e/nUSytkKfSblykWrSoABeVhzCA7ADvY7UkrnzwPGo8F29GnpItLCz+jzrOZOtkfKR6gQxyN80uLp1A3Gv2RWG6MH0XqdoSW1as8vDHfmqI/SGFT+SsoAO4y5kb3nIHwFED0wVo+reIxjlm3Ogj2Bsg/KrHKXSEpfSxelHpnb8UgghgjnGicM5ePSoGl1O+eeWG1S+gXpWW0hS0v0crGNMU8Y1AoOQdeeQNsjyyO80uVBHbExP1kbMO3jBB/gsvND8j41X2fYg924qKbbI0qN/ufTHwxEJiMsrcwiQupJ8ywAHtrI73pFLNxGLiN0pGLm3fq07XVxRPnSvicb92SSds1XrW4NLkkNFyYEkbP0g9LtjNa3EKJc6pIZUXMW2WRgM77DJrHuHXQjNszAkRSwuwAycKwJ28dqJcN4D10UbibSZMdnq87mSSMdrWPrR5O2wbvxu7B0bPYLSgBo+sOFDEZ6jAAD7/5wNzpPZO2CCY7dDRpWahxT0xWEkMsYS5y8bqMxd5Ugd/iaxqzlxEi43AwaMSdHD28SjCrnJUDJzOCMF84zbtuMntDsjfDkfRU6sddyLKxKBdw6J2cuNS6nzq2OBspJApZJyQ0aiA8H508JiefcKKrwAlY260dtdTDSBj8kZdizgNsCNyo78+Dlv0czKsPW7kEsQmQB1phB3cE5YcsbZ76rcGOpoDCTG9L6z50YXgYIjw7ZZY+aZ7TiVt8N2UAiPaI5kbeEaThAWSRdTFIozIz9XtkRdbpUa9zpPeR37Y3pXBj+xEAGnOuNGo+jWJFV5eyZurOkDOOsMeRlsg5GcEYx3k7VW2m3OAcd2dj7xk4Plk0NDQVNMAgU2rHNe11bTESVFRojua6uqEHTyqw8CHZFe11LMhY+Erkmvbs15XVUxhCsaJJAujON66uoMiKZx7jc8ZIR9I/kqo+eKrc3EppPXkdt+9jXV1WRWxCKDUqz7/dXV1WMVmi+iCZhPcAHYohI88nepnTXhkUh4jO6AyJFCUbcEHcZ225AD3V1dWf/ALC1f0lW6SHqbSzjj7KyRmRwPrNkDJPM0O6On8uh7xqI9ymvK6njwIDzIcDfuFG+kzYNsn1VtISB3Atksfed66uovkgDxXjNtXV1MAO9DTm4ER3SQFXU8mGCd/eOfdQQnnXV1L2Todt6deurqAehoTuNgzADGMMRjcnbfbck+0mm2uHGAHfYYHaOwyDgb7DIBx4iurqcA9HcOc5dtxg9o7gkkg+IySceJqUeLzynLyMSmUUjC4U7EdnGcgAEnc4Ga6upGWIS07DThmGnGnDEYwMDHhgbbd1KgnYbhmBGQCGIONzjPhkk48zXldSjkgTsdizYIKkZO45kHyzvikNM2G7Tb89zvtjfx229m1dXUo3R487Hmzc9XM+t/C/O8+dIbc5O5O5J3J8z4mvK6ogM/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data:image/jpeg;base64,/9j/4AAQSkZJRgABAQAAAQABAAD/2wCEAAkGBxQTEhUUExQUFRUWFxoXFxcYGBoXIBcaGxgYFxkXFx0YHCggGBolHBYXITEhJSkrLi4uFx8zODMsNygtLisBCgoKDg0OGxAQGywkHyQsLCwsLCwsLCwsLCwsLCwsLCwsLCwsLCwsLCwsLCwsLCwsLCwsLCwsLCwsLCwsLCwsLP/AABEIAMIBAwMBIgACEQEDEQH/xAAbAAACAwEBAQAAAAAAAAAAAAAEBQIDBgABB//EAEMQAAEDAgMFBgQDBgQEBwAAAAEAAhEDIQQSMQVBUWFxBiKBkaGxEzLB0SNC8BRScpLh8QcVYoIzQ7LDFmOio8LS4v/EABoBAAIDAQEAAAAAAAAAAAAAAAECAAMEBQb/xAAqEQACAgEEAQMDBAMAAAAAAAAAAQIRAwQSITFBEyJRBTJhM3GBoRQjNP/aAAwDAQACEQMRAD8A8K8KkQokKkJ4Avcq4BTDVCHtNq1ezOx9SpTDyQ2dAZkjjpZZnD91wMAwQYOh5Hktthe2x/PSH+0ke4KZUBgVXsXVGmU9D94QVbsrXH5D4X9lq6Pa+kdWvHkfqEXS7SYc/njqD9E9IFnzivsao3Vjh1CBq4Qt3L6+za1A/wDNZ4mPdC7TxWEDS6p8J/IBriekIbQ2fInBcCjtrPY6q51NmRpNmzMfr6oKEgTlMKMKbWqEPIXuVH4PZlSp8jHOjWATCnW2VUbqxw6ghQli0hRhFuwx4Kl1MqEKgmuz9u16QDWVHBo0GoHQFLCF0qWSjYYTtrVHzBjvCD6W9E4w3bSmfmY4dCD9l84BUg5HcwUfVqPaTDu/5kdQR9IUMV2noMFnZz/pH1Nl8wbVV1Km95sDf6ao7g0Pe0PaAVxl+GwD94jM7wO5ZhwR7tmPmBDjeQNQAdb7ip/5NVvLCISbrG2tCkrzKSm7Nm8VcMOxusBAgiGFLtx9kQzAHeVZi9uYdn583Jt0oxXa4fkpnq4/QKBoctwYHNWPytFyAOdlj6m28VVMMkfwN+qrGxMTUu+QOL3QoHaaaptegDHxWr1Zs9n2jXEUgVyJODRFRIVmVdkQKiAC0HZPZAxDyHGGtEniZ0ASvD4B77tY53GATHkrRgqjT8rh4EIohu3djqO5zx5H6Iep2Lbuqebf6rL0doV2aPeP9x+6uPamuwXqO8YPuntAHFXsY/8AK9p8x9EtxnZfEMBIbmAuYcPqZQr/APESoxrXEgh0wco3dEDtL/EN1VuQvDQdQ0RPVR0Qo+MeKg6qSqWVMytbTlJYSBC9FKVYKJWu7OUMGGA1XS86hwIDeQjXrKKVkMh8EojA5WvaXsztBu2YnlK+h/sGBdp8PwfH1XjuzWGdoT4OB+iO0hRge1dANDfhuYBuAED2TGl2iw7vzx1B+yQ7V7OUabSRWykCzSASeVjPoswbKOTQD6Q7EYV+ponrl+qVbUw+Ag5g2f8AyyZ9DHmsVnKi6qVN5CGLotzHLOWbTrG6YQzmI5mHc7QHqV1SjTYJqVWN5SEljC7KpMpE6Ar2ttrDM+UOqHp91S3btV5ApUYHGCf6KBphxpNpgGoCSdw0gaklD1u0FsrLQN3h6JXt7EHRzjIsf7btUIAMo4Ra2t5nqs8m2aYRoNG3Hh1t9hY8t43re9k9pucBnObUGO94cuHivlWHwmYkkudlMt4i2p8E82CalIS0uA33PQHrICXotUWzUdvcBihWaMPIY5gJDYGV0mxPSD5rL4bYdQVGurVWAzoXZibQtRh+0kgMrCZImZsBMfMeYTHGdnKFUNr0gWEOOcC8nx0uDor4zTKJQ29nzwbMwrSMz31P4RlHqrhUos+Sg3q45lq6fZaiDfM7qfsjaeyqTNKbR4fdMV7kYg4uu+zAQODWx9FEbDxNTUH/AHOW6e5jdS0Kh+0qQ/NPRQm8yn/hGp++z1Xq0T9uU5+Vy5Ggb2DNwoKvZgREmUdToK7ENDaZMaQfUJisf9nMVTpgUJIdJOUjfE6jfCbO2lSDnMNRoc3VpNxNxK+UYvtAGYlhggfHDyQLgRH68UP2h2yf23EPBDmy2AOTG8FFkSXI8cbk6R9gbWovBg03QYOhg8Cs72lbRLHMbRpOc4ESIBFtRAmVg8DtV/7HUe17mk1ie6b/ACiOt1pcLtAVXU2m1QMl3WACZ6ptyfQsouPZmjgMgDQ0QNAq37Pa7Wm0+AWoxWHuqWYZV0ARtwxG4rTdnq2FYz8Wk5z+JEjlAlSo4RFtwfJMuANhbsTgDqwD/a4eypf/AJafzx/P9QgsZhIGiyWKqhpeHWui5EHO1a+GzAYeo53HN6ZbA+aD/aI3rG1X/iAskmbBRo42s83eymOdz6JLGSs2T8XzQ9THNHzOaOp+gWebRza1K1Tk1sBNNn7Gefkw3jUJPvCFjbS07XpaNFSoeDRAXv7ViT8lFtMcXf8A6T7C7BxEXcymODRHsiB2UaTL3ucoDgy4pVHT8bEi7TZkn2gKuls/DD8tWqeZyj0ut7hezlFt/hzzN0cwUqYiWNjcI+iJNyMDSwdT/lYZrOZbJ83L3E4PEMaX1XwALCYvwstlidq0xpJ8I91kO1+OFSmXCW5eet7CNNYSy6GUuTFsLq1U5otu63ITwYU2A/QCQYA94NkguILiR10i8wFotq4ltOWtq02kSL3MixEblVtbNUJJdhGF2dlHW5+yYMogWBCz2yMZVqSPiTrEAbhzi2iDrbWe2pl+LJm4cDrHohsL/UVdDXtAC3K4Xg3jhz5LcbN2vmZlonuGkXNa4CC6A4jjERHlvtjMViGV8MS5kZdSy+65kmxkaaXTnsbSYG917nzmazMAC0AyDHMDoFKoqn7iyttau7R0dLIR1Os/VzitQMG3gvfggK8wmYZslx1lFU9kJ8Ka9hEFiU7JC5OXLlKILae0KfE+RRTSyuPhAmX2sLqfZ/s4KjW1HvblMENBkkcD+76rYYPBU6bQ1jQI8T5p0rFMhS7DNzB5zZhMTB1shan+G1MuLpfmcZJlbbHbWo0pzvaCPyzJ8kjxnbNgMU25hxcYv0RqKDb+RBiP8P8AuZQ94bOaw+yjs/ZraVUv+K13dywm2GqYzEtLmOOQkizg3qOMBX4fscZ79QR/pF/VD9gO32BPe07x5qVIA6EJpS2JhKRJfUaY3Pe0R4CFGntTAUjnYW5hMZQ7+ylfJCNGgRuRTWdFm9r/AOKlCm1wpsLqg0BIjnMXWZof4t1y7vNpwdwbp5m/BHglH0TFNBG5YXtHh2tlxtun2CX7a7dfFMueCRoGDLr6+a82Ti2Yqwec37rneojVI2Sgehhg1wdoQQZ4J12X2EwlzjTnfmcOfNSGy3NIuB4T7p1hMFUIu8nrdKGxgKNNtu6OkfRTbXpt4n091FmyybFyHwOGa6rUYQe5v47kLpkXIVU2qPygerkK/HVDpm8AAm9PCU2mIi0ooUG8E1C2Zk0aztfUkr1uyXnV3ktIWAKvMDojQbEP+SDeZSntXs1owz4gaSfH+ij2p7cDD1HUm0i5w1JOUX4LM4rtvTqNLH0iWHU5vcGyVtdF0cM63VwKMFR/HYTcAT/DItPgnWLw7HknKDeZ/WqUYfalI1QA0tL3ZeII/KZ5WCb0xe9hvVLtGyKRHZ2Jo0Xd4tbbut8RJ/XBeOw9Ko4vAaZMg8kvxtam55FOm6pliSLxvA90ds2vSfTHwxlI1bpHJK77Lo10F4zL8B7WAA2AE6yQD6J52LqH4VwJ0kAC06SNRp/KlLaDTh3Fwkuq02/7e84jl8q0Wx2NFmWaGtjpe6eKbM+eUYrjsbPcYMCUNicQ4D5Y0vrvRdSzYA8tfVcHaW/XNX0YDxA4/FtZDS/KTcDiNPqF7tvF/BY5w4S3qbLB4yu97gS6TvJ1HRPGFiylRr/8zYf+az0XLHurAageQXJ/SE9U2OzqTajA9uh+iJfhOST9ldoh7qdOkfw20y4yQSXTEEbrrS1qxGg5E8Oaz80XPh0JquGVQoU95bZOn7LBY2SHEmbxbiOSCxFPC/FbFSHkZQ2N8ROilC2iDWU2tLg4QLkg/ZLcJtJmIa80nuhhg3I3a66JjjcMA008zgHyHFuWw3lZPa+Fp0i2hhBkDhLnOqAOqiN53NF0Qo9eaZhweCHEgFxgE75Kt7VOfhcODIDqgIZlAgi2Yz0cPMJl2a2IynmNV7ajoByNgtYNwjVZHthV+LjfgDusZAgcwHE8jBA8FKpWyK2+DGVajjxJVBpHiV9PweBpsENY3yn1RdXBUXiHMbpwSesvg1f4z+T5JUf58UXsvGuY8PDsrhBEcQRBHA/1X0Wp2eou0a0JDt7sVVos+MG/hzE6xMDd1CKybuASwOKs3WyO0La9Njix2YNJeQLCLSOusc0zPaNlOHHM0QItP9F8y2PRzyJqhjSLNzHdBBEiPFaTEsbkAh7sugE2tBzRoRCNMzujX4ftPTfBaHk7rAeFyo09tsa/5TmPMfdYrCVmXDbQd/gqcVQY2XOYSdZnyUvmhUjfVNrFu6cx8kXh9suy2DT1M/RYDDdomOeM2YgboCOZtgNaLEA3EkBTroU1VTbNQuce7YARuvvsqX7WqU2OPcPK41gLBYuq573vDyAZ/N/p5Wss1VxLi8N+IScw/MTpf6KxQT5sisM7ZbT+NiHPIh3yuvIlpIkcoWdxBBbY96fCP7p1T2VUxAlhbmlxIcYnvWhZ57H/ABC02IkZQqUvcdSOSLw7b5HOxqnfpsifldPDva+q0Neufl/RSPszS/Gl1oY2PKfommNkkkaoZOyrB0QOdptSZfw9kThiW3yNaf8ATb+6UPxNWd5TLAF5hz9BcAqtmpO+BmQ+oWMD2ty5qrmEOl0MkboHdn+Zans/WIno36rO5GitVqCc2SoNf9BGngqdm7XrtcQQ2LTbddaEqSOfmacrR9EoulsneZ9VVi3nL3d/9lDC1Pw287qvE1LCLngm8FJmNuVXAZC4nvDU7pSeoINibeiY7do1HPDgx2UEZrG0XVeGxFWmyzQJkuMBxvu1VsWlEqlFuQgxz4eRHDjwC5N61WXEmi2ebf6rxHcDYGbFw7KEvYHTAm/C6PxlV1UfGMtBOU5XETaVHaWzg0ZgHAEQb7590OyqAwU81TIDMW14rPGzTk77soNKo4kNqOsQQC8yeQum9LY853knNFhO+N6EoV6LTmyEuBBkkbjoi27cALjlEO5xx+6LRWjPXEsrEZpAs87+KX7R2JSccwqhrgPzGQB4aJ/tKvQqNy5Gt55rrKbS2KwsIouBNpBcLCeP3USoiNX2WwTaDC5tZjTUsQ+8xa0nmkdWhOOxFRzg5rSBmGhJY0mOmijRj4ZDh3pAaZ+Ulus+CLwmGz033hxe6TzEN9mhVylwasWPmyNTbtJpy5oPPRFYfaINwVn6mzXB0SYiAMou6dZ4JnS2fkoOv3pgKmSRrg35G9HFAnin+29p/D2bUaRIcIAPUX818s/Znh9xU33a7SOIWlw+Jc/BVWPk5GPAB1FpjzTJbeQSe7gT7IoYuoC7DtORxLCbRpfXhmW22fg6rGZXZCQZJ+Uu0tI8krwLMPRw9Js1szWZ6oDhGZ3eJAmdXERbQK3LhXH4jjishNoywNNQTYd4LTTo5r5dMuGFqUy3LRa8kkkhwcPEaeKsOILbPoAO0MkG/IRZLzUw3xR8IV3CRIcY14ZSjaWCEOcG1JGhzmOF+6b+KioVxa7PMYWjKRSZRyuN3yc3QkRG+Eo2hiBVa5hNMPbcWix1AhOMUMRiGuY4NcCCCCZggRa+v3WO2ps6tSYx72O7vdcbm8b+HioGqLaGIhhHMmNNdPZKhTmvTGWIgnxMeK02EpTRpOBg5WjxaY+q8xZfSqNqub8U3aJvG+yXgKvpFXZ7YmZpfZ0lxgG4AvcKzH4D4RzFjAajZmYIG48kQ7afd/4TGGNNY8rJTi6hdqZP6hVZM0VwjraT6XlyPdk4X9jDZuEY2kagJLnSLknLFt+8+xQj370Fh8a6nI1adR9RzVzMW12h87FVRlZfm0rxuorgtp4gTcXRtOpMJY033K120GN3yeATSZXCLfCRodrVy1zrtdlYS0Dulwc0w0/6plvkd8DIU+1LWvI+E4EwCDuKOBdV7xNzryCqxOFY8/iNBOrXaEciRuUWauGPP6Yskbg/d5+DcYTEzTaQYEcUv29ts4dncMvf4wB90PgMeyBTcCNNbz0Wc7XVpr5G2IytG68emoHgrHNNcMwY9LLHk/2Lrk0PZZlfEtNWvWeKEnuNdBfoPBs+yEwuMDGlwLRSY54ywMz4dALj+ZO8NSFCg5gIikxjSRoTDnuM9SvmdasSxg/jHWXT9VdiSbMuacuTfYTtpLATTp7/AMu6bei5Y6ljqdMBhp5i0QTOq9Wv0mYfUQ+G1arqb2gk/EEiToZmx3b0vGCxB1P/ALh+gXmxHBzjfuBxty1HRPWPsFkXKOrrNu5bUJP8rrHUt/mcVNmxX73M/lJ9ynBqjiPNR/a2D8zfNEx7mLxsRuU53C15Ay+B5IFmGADm0aebPac+ZvmdPFMdqV6T2EGpljePY8ktrYFlIB1Kscz7xAc09AlYUyGMxAYS0z8oIA4i1/CU9w2Pa4k0zLT4XgEzzusntoOzNdBMN7xj34J9s2s3JTgNAjQcyTfmq2riaMcmpjTFVWtGYwOJO5HYKtQfTcw1GB5bNMkgS+RDZOkiyzu0drMhzN+nG/Ib0BhW0/iDPN794RccOJlVJG7caH9jBIdbmCmGPrtNEhsCbvcbANBBJPgEufWBbLTIKtxeCzYOqd5j+UObPnfyQjFydDSaSsZZaXw5p5HRlEgak5cok9UPjmfDqllj3WEgxvbmiOE+yXbIfLW6AfFG/cBM9BCv7UlpfQc1wJIDSQeBkejlrXRz9vuYyweMpvLRTgkmDYCwvI42lGbQ7QUsGchYXtd+YW7rmyLb9fQr59sbFFlUEj5SbfwuOiff4gwW03N0cwejgR6OKfNFRqjNhd5NsueQ3tBtIUjSrUiRSqgEEH5XcDyMKh2KLCS12ZlU5XscSQQRImeR9EjzGrgA391xA6zITbD4nD5WgtqkNc1uaxFhbNysdyzJtq0dRqEKU1a6PcPQpUR3s7st2Aus0nU2uUJicYXalC7QxeZ08T5ISliZkcPZZXObVNna0ukxYvcl7n/QQ+oSoCpxVD6nBSLobO9JRt3HtWEHVpAq5vFRIUI6kB/BPH1RWGpBSyr0iLhGxVjSGWHqQICnWEiRqgH3GceKLw9XMEpakro6lVItqOH60RjmU3g56bXusQXSHWHy5gdD9ErL4JCvp4oTl5Joya5RVkxQyRcZG47PYaliKUuomlSdqzMSXkDKSZuASDbks12/2HhWUM9Fvw303BrmbjmkSJOs36KezMa+WgPLd9t+5FbY2N+1MJcY/EzW1NwDPE5fVdHDNPlHkNXp5YMjg/4PmLaFhroN/JeLZ1OyNQnuFgb+UPJDoFr91eLTuMWz8CjY5nK077+KfN2fzSzs1TpwTFwZBPBaQOCzy/BoyT3MBGzgpjZzBuRZqKt9ZKVnUNmMdaG+KVbTrBrCGUS9ocR3bQRqeSvxlZ0WMdFbhtog08nwxnk8pn8yJBXhapbWYcsgsOZjrh3I+aJ2g8mqRAGSmwWECb6eSuoYVudokudv4Ab+pQW0akVi7c7u+5H65qbWoMaMl6iKzmIkNaeoH1VL3ZrOpCOR38o0VeIkXaYVFLEVCYCz0b1OuBtgDHdGkz0Wiw2M+Lh30oM5n0wRuyuMH2Wcp1RTaSdwklFbDqH4brw4uLuHzTKswq5MTNPakL8Q9zPhtIvMujeDE+Kddpy8Ug5jAMuRxJ1EyLxukjySnG03Oc0mDoOE7p66pp21xJpUiwEzVDW3/dBkx7eKuqhJzi/tMtgMWXVM5O85huB3xy3oza212vwzWC7xmeXXsM0NHlHklTaWUOGmp/8ASFXhxmgONiwjpdX5vsijm4neVyNHsGH4KrP5DnHXQe6AwtU5nT8pIP8ALN/VE0vw8G8Mgh9SJ1kCzQOXNLi+zvAfry9VzXujf5PQaaKy5L8Ln+S1+KuAdDv4FRpVIqdR7X+6Cr3C8w9YlzZ1E+yr2nWWTmhxmkrx9TMYGgQxrAdSmdLDNFOZl0Sb+nshCDkHUZ44lbBnmLLnK5jgzK8gZXSL7jxuiX4kPGVgGYnWB6K3/H/JjX1RVzHkXtk6K+rQcBdpjojNmYcCSLRbqQdU/pVSWkGDHpzVE406LY651dGOoPymDobKdCplcWrSYqi0jRvkkm0cIXszMEPZuIiRw115q6WnaVoGL6jGctrVFWK1QtKp3z1/oq2Y4PbexCEoVrzxVKibXJNpocOxBZDmm7StDS2k7EN+GzI0ETDqmSYB0LhE+Kyhd3T0RvZrCtrv+E45SQcpzBt+BkEblZhltZh+pYVlx2u0aDCUGhgDnNab2LpIud8rkjr7FrNcWyRBNiHD2ELlt3HmaF/ZpxGYuBB0HRaRlVJaDEfQUfIBgXKBavGOEKNTGBovedB+uCMY2xZSoDxdcNIkGD+aLcvPdOu6V5RYLmZXYmtnaQRynruPLl9UBSrGkYdOU6E+ZaeJ57xcKyqAnuQ5wlg550AgfdJcRi6dZxpseHOyk2k7xv3nTRA7YxLqwDRIpj8o383cSgMHhnUiKjR8p0O8HUIvkCTi7HGGJIvqNVbRo3sFdsR7HiRY6ObwMz5HimvwwNyw5E4ujp4mpxszm0jo3cSM3SQmWDxVNrhSc4Bxa0gG02ix6g2Q2KGrzxsPYpRjWmo4OcAS4wBuAG4chP6lacUdsTLnlvlRo9ojKMwEzFuf638lXVofHYwVXHM0d0+4g6i3JL8Eyq1uUuzN3B1/I6gckcXW5zZWJWyhy2qgDbFJzbuALSC1rm3BOgBm4PIpMC7uhupBbHGdwWsGLaW5XCc/dcPfxHFL8Fs4NcXGS6k4ZTxB3x0UyTcgYsag7Ca9ZrMFRpxD8rc2795wnzSpg7o5kq7bdfPWMCBYDwAE+ioqWgcFzZdnptFDbjT+Qdx18kLQqZXzyV7zc80NTEujSU8ei6fDX7hNPvm5gb+ie18SAGlpziDInSemiVihAgXOnqiaWGLm5WXcXCw3yDorMVU2c/X5JKSiQxNcua0bhor8Aw7pzSCFVjMA+mQHgyQDAvrxhSwr3jUHuiJiCFbwc63YxwO0LkO1v4zdOae0RECJI38o+6yeOw7mgPAgTHUxMjkvcFja2cOAJcAY7s7hHsAkcIvkvhmaVGspV3ukNvBgwAeB+oQmLc9ogiM8gSBrE/RL8LiqrHGpUbrOYb47omBpAaqMVtL4tVmQWa63OYtfxTuXt4DGSUk7EL3kPdPNe4J03XmMe3MOJUqRWV9Hbh93D6D2PseirwdfK8FRpO1Q7jdVJF8ujT4jt/iKTjTa5uVthmEnRclDcjgC5oJ4+i5XLKvg5Uvptt0xvSCKphDMcrmv37lpOEeYrFR3RuGY/Qe58kuq1yCGuEjcQZvF7cffTWEOzEy17z+Yk+AgAKrCsNyTOYT76ffkVdFCsZg2PmOfNWloc2HAH9b499R5gg06pnJuNxylzWx070/3ReeAAmXIjTixbUzUzl3ExNpuCbxvsb6b0U+mC0Dl9SqseLM6t/7yKy90freUF2O/tFVSm6mc7DBG/iOB4rQnGE0zmaQ5o77bHdNuIhLcX8s7j9lVgGhzGk6R5wA0+3qklBSfI8MjiiGZ1QgnfoOAn+itxNLKwHgfd1MK6i0CP1rf6rzaH/DPUf8AUxP4K0/dRcCqcXXDBz/VuqspvOQEC4t4cfVA4ml8riTOdo6SRp5oXaCoq7IUaMhzjZ023x9PvxG9ng6xLMrtbjr+pCAee8Rxj0/srw+4KjjwHcVbVJIY4AmJmBPJAVTeTN7jpuTWhi5JGQtjeT8xk3HAaKzF4PMZhY8sTp6LVOC21wZysUGW7+dk2x+Fa0ExoEowbXOvEtBueEp8UPa38F+p1O5xivLGOHxJgkagfUIvZteIcTBzAi2pHH1S9lOCmFSkMgi8cuO/3Swa6E10ZblI3u1a5ND4lMAnKDbw/qlVOqKmHqPEF0THO0yPPyXvZ7aoc34b4B3Hc7ly3eRRh2LSMus3ibwRzunM3L5Rm6lR9SmAflBc6YiwAvwAk+6swZJhpL72MzvvfxRrKTA+47omwG8QG6+J8VCltEh8RIkbhpIn0U9r8i1JeCmm+pmcGOloPzW04RF5kISsCx0BsEDdblJgc/VOaWC/EqEk5IlgAIBOt/XzQmKaGB4ky4i07onymfRLVKyyEHKaX5MrtCgMoeNRAP0VdIo7aoAZ1PslVF9gq0rhZ2JSUM7j+EMaJVdYXV+Awrnmw8eCNr4b4b2xyM+KpbrkfLnjFV5FfxctjYjiY+q5NNqbCNSq58s70G5voOS5WR2tJ2YZaySbVDBhVW0asUyP3u79/RFsppdtR0uDeAk+P9B6rWjiAjB3CDw/r9F61/f3xl+o+ihm16IWjiDmb1I9x7hXIRjDPFVvl6td/wDFHbkrxj7tP+pvhMC/qi6NQmY0UiSaPdpnus6j3q/dEA28/dVYmkXtAG4g79xP/wBldEN001U8gtbaBsQe6RylV4cd1oE6T+vNWYod09PqpVMO4UPigsguyRm7wIAdOUXy81H5DHpBAbEdG+wVW0HfhHr9WKJLge9y06KGNqy3LrmiAN5sfoi+gJe4spOIAP63KrGVwB3rGZaYsdCJ8giKdOGiSD09+m4chO+1VamC0h0ZRuP60t5Apa4DfuAcXiIyubHe+X9ciQPFX0asl07o9knYJq2+VknzMC27X0TTD2d/EP17x4KNjJBc36p1hSHNSgCyZbMcDZZs6NGmfuBdqYAOB6LD4Jhzn+H7BfSsU1ZGrQAe+BElJDJtg0bo4d+aLRCrQloP6neoYWtByvJynWPQonDP3Heq8TheCoUqZ18mFZIjHBOa0ggkjomGL25LQ1o/iJ38uiQYGtByuRdZm9GWSQmLR4UrQW/aDuAvyQGIr96d6mq8S2Qq1Jl70uKuhhS2u9ogE6aTPuh6lcvMneh8M3M2N49kUyllCjm+iY9HBSUkLNsCWnk2UHsal3GnjPuQmWNZLXc2n2KL2Hh4pM6D1v8AVXQl/rr8mDXQfrqS+Bls0QNF5tWlL6fOR7fco7DNgJdter+LSHAz5kKqXRlYJjQS+xOjf+kLkSzENcJIjUa8DH0XJY70lwJJRthISOs+S53E+n9oTXF1IYTyjzskzuHBdSC5OU+imqYB6IBhhoJ6+zh7o7EfK7pCFxOk/qJMekKzyL4HGEaHsBIEOuDwEDzHJV0Xmk7KdN2/wneOf2KC2PVkRJ7trGLXj3TOlVaHNbVAe0EHgHX0JgxPGLH1gU2FMqz0XVKwAcCRJBtqf6Ja2sXPfFm5jZu4fujkNPBXtpNG5GL8CyikyM91w5SPPRW1BLSPpzCqxAgnmCrnOMHX9EIPyFeCNOtIgjcPZQwrb5ng8Bv8LXvv4C28qO/hYewUKhII6I+CdMa4dhqGAQTBOsTFzHO2iW7RxAg3s2SecD7j0C4VeBubH7j/AFbvHolO2amWG6SL9Bu8THkUGwpVyyWBBcC861DJ8zbojcQYyu4WPQ/1jzQ+y3TSHK3qfpCOe3M0j9D+2v8AtU8E8hlIyOq9wlfLUhB7PrEiDYj3FiFDGVcrwekqrIriWwe2VmrqiWrJ1T+IQtLgKuZsLM7bbkrDmD9Pssijdo6UMvpyjPxZQ6xjyRNLEj5XKDgKjZGqqLS5vNuqpa+Tup+Y+S/EYabjwV1KrLb6hLqdchXNr3ui0BNXaDTouiRCqNSy4VkpamUsJY5HZpVNWq2LqqliYQ7GTUeLCK416Jls5th0SrEP7hO/7p3sZktCMejBrmrQyp01mca7NXdH5YHoD9VosZVytPSVi8CHVJqA3c5xN+dvQKxY3JOjk5JqLVmjw+GGXTj7lcqcPiH5RLjMcVyq9HL8g9fH8FG09G9folrly5deBzJdA+M+Q9CqsSLDovVyi7I+gXZJ/F8HfRNsR9vcBcuTPoWHZRsnXxPumjguXIQ7DPorxXyjxXYgrlyZ+QLweN+YdB7Be1dP9p9ly5TwHyCYH/jdIQPar5x0+y5clGkS2Se54n/tpzS0XLkyFfgqwIuev0CLqMBiQD4LlyqY4w2H8x/XFKu2A/EZ4/RcuWaH6iNs/wBIWYHVyKH/ABf9q5cqc33s9BoP+eAJWFyvWaLlyTwXPsuC8XLkAokRYKVELlyBZEnW+QdR7rS7G+ULlyaPRzdd+p/AL2kP4NT+ErAseQRBItusvVy04emcTVfcgh+KfPzu/mK9XLleZz//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3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2313" y="1676400"/>
            <a:ext cx="3709988"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4504650"/>
            <a:ext cx="3276600" cy="1498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0544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forgot my password</a:t>
            </a:r>
            <a:endParaRPr lang="en-US" dirty="0"/>
          </a:p>
        </p:txBody>
      </p:sp>
      <p:sp>
        <p:nvSpPr>
          <p:cNvPr id="3" name="Content Placeholder 2"/>
          <p:cNvSpPr>
            <a:spLocks noGrp="1"/>
          </p:cNvSpPr>
          <p:nvPr>
            <p:ph sz="half" idx="1"/>
          </p:nvPr>
        </p:nvSpPr>
        <p:spPr/>
        <p:txBody>
          <a:bodyPr/>
          <a:lstStyle/>
          <a:p>
            <a:r>
              <a:rPr lang="en-US" dirty="0" smtClean="0"/>
              <a:t>To forget a password is human; to recover the password, divine.</a:t>
            </a:r>
          </a:p>
          <a:p>
            <a:endParaRPr lang="en-US" dirty="0"/>
          </a:p>
          <a:p>
            <a:r>
              <a:rPr lang="en-US" dirty="0" smtClean="0"/>
              <a:t>Call the IT Help Desk at (951)509-5180 and they will help reset your password</a:t>
            </a:r>
          </a:p>
          <a:p>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10125" y="4419600"/>
            <a:ext cx="3657600" cy="923330"/>
          </a:xfrm>
          <a:prstGeom prst="rect">
            <a:avLst/>
          </a:prstGeom>
          <a:noFill/>
        </p:spPr>
        <p:txBody>
          <a:bodyPr wrap="square" rtlCol="0">
            <a:spAutoFit/>
          </a:bodyPr>
          <a:lstStyle/>
          <a:p>
            <a:pPr algn="ctr"/>
            <a:r>
              <a:rPr lang="en-US" dirty="0" smtClean="0"/>
              <a:t>Mark and Erik Went to a Training at Alabama State University</a:t>
            </a:r>
            <a:endParaRPr lang="en-US" dirty="0"/>
          </a:p>
        </p:txBody>
      </p:sp>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1760499"/>
            <a:ext cx="3790950" cy="2553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5008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I need a work order</a:t>
            </a:r>
            <a:endParaRPr lang="en-US" dirty="0"/>
          </a:p>
        </p:txBody>
      </p:sp>
      <p:sp>
        <p:nvSpPr>
          <p:cNvPr id="3" name="Content Placeholder 2"/>
          <p:cNvSpPr>
            <a:spLocks noGrp="1"/>
          </p:cNvSpPr>
          <p:nvPr>
            <p:ph sz="half" idx="1"/>
          </p:nvPr>
        </p:nvSpPr>
        <p:spPr/>
        <p:txBody>
          <a:bodyPr/>
          <a:lstStyle/>
          <a:p>
            <a:r>
              <a:rPr lang="en-US" dirty="0" smtClean="0"/>
              <a:t>There comes a time in everyone’s life when you need to reach out for help. That is what work orders are for.</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57800" y="4800600"/>
            <a:ext cx="3022803" cy="646331"/>
          </a:xfrm>
          <a:prstGeom prst="rect">
            <a:avLst/>
          </a:prstGeom>
          <a:noFill/>
        </p:spPr>
        <p:txBody>
          <a:bodyPr wrap="square" rtlCol="0">
            <a:spAutoFit/>
          </a:bodyPr>
          <a:lstStyle/>
          <a:p>
            <a:pPr algn="ctr"/>
            <a:r>
              <a:rPr lang="en-US" dirty="0" smtClean="0"/>
              <a:t>Taking a cake to Erik’s Prom date</a:t>
            </a:r>
            <a:endParaRPr lang="en-US"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399" y="1676399"/>
            <a:ext cx="3987901" cy="296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3700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I need a work order</a:t>
            </a:r>
            <a:endParaRPr lang="en-US" dirty="0"/>
          </a:p>
        </p:txBody>
      </p:sp>
      <p:sp>
        <p:nvSpPr>
          <p:cNvPr id="3" name="Content Placeholder 2"/>
          <p:cNvSpPr>
            <a:spLocks noGrp="1"/>
          </p:cNvSpPr>
          <p:nvPr>
            <p:ph sz="half" idx="1"/>
          </p:nvPr>
        </p:nvSpPr>
        <p:spPr/>
        <p:txBody>
          <a:bodyPr/>
          <a:lstStyle/>
          <a:p>
            <a:r>
              <a:rPr lang="en-US" dirty="0" smtClean="0"/>
              <a:t>For Installing:</a:t>
            </a:r>
          </a:p>
          <a:p>
            <a:r>
              <a:rPr lang="en-US" dirty="0" smtClean="0"/>
              <a:t>Printers</a:t>
            </a:r>
          </a:p>
          <a:p>
            <a:r>
              <a:rPr lang="en-US" dirty="0" smtClean="0"/>
              <a:t>Software</a:t>
            </a:r>
          </a:p>
          <a:p>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half" idx="1"/>
          </p:nvPr>
        </p:nvSpPr>
        <p:spPr>
          <a:xfrm>
            <a:off x="4876800" y="1676400"/>
            <a:ext cx="4038600" cy="4407408"/>
          </a:xfrm>
        </p:spPr>
        <p:txBody>
          <a:bodyPr/>
          <a:lstStyle/>
          <a:p>
            <a:r>
              <a:rPr lang="en-US" dirty="0" smtClean="0"/>
              <a:t>For Problems with:</a:t>
            </a:r>
          </a:p>
          <a:p>
            <a:r>
              <a:rPr lang="en-US" dirty="0" smtClean="0"/>
              <a:t>Smart Board</a:t>
            </a:r>
          </a:p>
          <a:p>
            <a:r>
              <a:rPr lang="en-US" dirty="0" smtClean="0"/>
              <a:t>Software not working</a:t>
            </a:r>
          </a:p>
          <a:p>
            <a:r>
              <a:rPr lang="en-US" dirty="0" smtClean="0"/>
              <a:t>Virus or spyware problems</a:t>
            </a:r>
          </a:p>
          <a:p>
            <a:r>
              <a:rPr lang="en-US" dirty="0" smtClean="0"/>
              <a:t>Telephone</a:t>
            </a:r>
          </a:p>
          <a:p>
            <a:endParaRPr lang="en-US" dirty="0"/>
          </a:p>
        </p:txBody>
      </p:sp>
    </p:spTree>
    <p:extLst>
      <p:ext uri="{BB962C8B-B14F-4D97-AF65-F5344CB8AC3E}">
        <p14:creationId xmlns:p14="http://schemas.microsoft.com/office/powerpoint/2010/main" val="31658917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do I need a work order</a:t>
            </a:r>
            <a:endParaRPr lang="en-US" dirty="0"/>
          </a:p>
        </p:txBody>
      </p:sp>
      <p:sp>
        <p:nvSpPr>
          <p:cNvPr id="3" name="Content Placeholder 2"/>
          <p:cNvSpPr>
            <a:spLocks noGrp="1"/>
          </p:cNvSpPr>
          <p:nvPr>
            <p:ph sz="half" idx="1"/>
          </p:nvPr>
        </p:nvSpPr>
        <p:spPr/>
        <p:txBody>
          <a:bodyPr/>
          <a:lstStyle/>
          <a:p>
            <a:r>
              <a:rPr lang="en-US" u="sng" dirty="0" smtClean="0"/>
              <a:t>How do I submit a work order?</a:t>
            </a:r>
          </a:p>
          <a:p>
            <a:r>
              <a:rPr lang="en-US" dirty="0" smtClean="0"/>
              <a:t>Usually your school secretary or designated person has permission to submit work orders for you.</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sz="half" idx="1"/>
          </p:nvPr>
        </p:nvSpPr>
        <p:spPr>
          <a:xfrm>
            <a:off x="4673701" y="1752600"/>
            <a:ext cx="4038600" cy="4407408"/>
          </a:xfrm>
        </p:spPr>
        <p:txBody>
          <a:bodyPr/>
          <a:lstStyle/>
          <a:p>
            <a:r>
              <a:rPr lang="en-US" dirty="0" smtClean="0"/>
              <a:t>If your computer or other device is not fixed follow up in a friendly manner with the designated person. You don’t have to let months go by without getting something fixed.</a:t>
            </a:r>
            <a:endParaRPr lang="en-US" dirty="0"/>
          </a:p>
        </p:txBody>
      </p:sp>
    </p:spTree>
    <p:extLst>
      <p:ext uri="{BB962C8B-B14F-4D97-AF65-F5344CB8AC3E}">
        <p14:creationId xmlns:p14="http://schemas.microsoft.com/office/powerpoint/2010/main" val="9350178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Fixing basic problems on/off issues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a:t>
            </a:r>
            <a:r>
              <a:rPr lang="en-US" u="sng" dirty="0" smtClean="0"/>
              <a:t>sometimes</a:t>
            </a:r>
            <a:r>
              <a:rPr lang="en-US" dirty="0" smtClean="0"/>
              <a:t> magic trick that tech people have. Have you ever said, “Sure, it works whenever you are around.”</a:t>
            </a:r>
          </a:p>
          <a:p>
            <a:endParaRPr lang="en-US" dirty="0"/>
          </a:p>
          <a:p>
            <a:r>
              <a:rPr lang="en-US" dirty="0" smtClean="0"/>
              <a:t>This is how the magic is done.</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descr="Penn &amp; Teller (cropp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024062"/>
            <a:ext cx="2095500" cy="28098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34000" y="4876800"/>
            <a:ext cx="2819400" cy="1200329"/>
          </a:xfrm>
          <a:prstGeom prst="rect">
            <a:avLst/>
          </a:prstGeom>
          <a:noFill/>
        </p:spPr>
        <p:txBody>
          <a:bodyPr wrap="square" rtlCol="0">
            <a:spAutoFit/>
          </a:bodyPr>
          <a:lstStyle/>
          <a:p>
            <a:r>
              <a:rPr lang="en-US" dirty="0" smtClean="0"/>
              <a:t>Erik and Mark tried their hand at magic. Check out Mark’s receding hair line.</a:t>
            </a:r>
            <a:endParaRPr lang="en-US" dirty="0"/>
          </a:p>
        </p:txBody>
      </p:sp>
    </p:spTree>
    <p:extLst>
      <p:ext uri="{BB962C8B-B14F-4D97-AF65-F5344CB8AC3E}">
        <p14:creationId xmlns:p14="http://schemas.microsoft.com/office/powerpoint/2010/main" val="40664077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Fixing basic problems on/off issues</a:t>
            </a:r>
            <a:endParaRPr lang="en-US" dirty="0"/>
          </a:p>
        </p:txBody>
      </p:sp>
      <p:sp>
        <p:nvSpPr>
          <p:cNvPr id="3" name="Content Placeholder 2"/>
          <p:cNvSpPr>
            <a:spLocks noGrp="1"/>
          </p:cNvSpPr>
          <p:nvPr>
            <p:ph sz="half" idx="1"/>
          </p:nvPr>
        </p:nvSpPr>
        <p:spPr/>
        <p:txBody>
          <a:bodyPr>
            <a:normAutofit/>
          </a:bodyPr>
          <a:lstStyle/>
          <a:p>
            <a:r>
              <a:rPr lang="en-US" dirty="0" smtClean="0"/>
              <a:t>An ON/OFF issue is when something was turned off. When it gets turned back on it begins working again.</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half" idx="1"/>
          </p:nvPr>
        </p:nvSpPr>
        <p:spPr>
          <a:xfrm>
            <a:off x="4673701" y="1752600"/>
            <a:ext cx="4038600" cy="4407408"/>
          </a:xfrm>
        </p:spPr>
        <p:txBody>
          <a:bodyPr>
            <a:normAutofit lnSpcReduction="10000"/>
          </a:bodyPr>
          <a:lstStyle/>
          <a:p>
            <a:r>
              <a:rPr lang="en-US" dirty="0" smtClean="0"/>
              <a:t>To fix an ON/OFF issue.</a:t>
            </a:r>
          </a:p>
          <a:p>
            <a:r>
              <a:rPr lang="en-US" dirty="0" smtClean="0"/>
              <a:t>Check to see if cords are plugged in. I unplug and plug back in.</a:t>
            </a:r>
          </a:p>
          <a:p>
            <a:r>
              <a:rPr lang="en-US" dirty="0" smtClean="0"/>
              <a:t>Is the screen off. Maybe it just went to sleep. Tap the space bar.</a:t>
            </a:r>
          </a:p>
          <a:p>
            <a:endParaRPr lang="en-US" dirty="0"/>
          </a:p>
        </p:txBody>
      </p:sp>
    </p:spTree>
    <p:extLst>
      <p:ext uri="{BB962C8B-B14F-4D97-AF65-F5344CB8AC3E}">
        <p14:creationId xmlns:p14="http://schemas.microsoft.com/office/powerpoint/2010/main" val="33987807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Fixing basic problems on/off issues</a:t>
            </a:r>
            <a:endParaRPr lang="en-US" dirty="0"/>
          </a:p>
        </p:txBody>
      </p:sp>
      <p:sp>
        <p:nvSpPr>
          <p:cNvPr id="3" name="Content Placeholder 2"/>
          <p:cNvSpPr>
            <a:spLocks noGrp="1"/>
          </p:cNvSpPr>
          <p:nvPr>
            <p:ph sz="half" idx="1"/>
          </p:nvPr>
        </p:nvSpPr>
        <p:spPr/>
        <p:txBody>
          <a:bodyPr>
            <a:normAutofit fontScale="92500"/>
          </a:bodyPr>
          <a:lstStyle/>
          <a:p>
            <a:r>
              <a:rPr lang="en-US" dirty="0" smtClean="0"/>
              <a:t>Try a different cord. Maybe the cord has gone bad.</a:t>
            </a:r>
          </a:p>
          <a:p>
            <a:r>
              <a:rPr lang="en-US" dirty="0" smtClean="0"/>
              <a:t>Unplug the computer. Sometimes even if the computer is turned off there is enough electricity in the cord to keep the bug in the computer.</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half" idx="1"/>
          </p:nvPr>
        </p:nvSpPr>
        <p:spPr>
          <a:xfrm>
            <a:off x="4673701" y="1752600"/>
            <a:ext cx="4038600" cy="1905000"/>
          </a:xfrm>
        </p:spPr>
        <p:txBody>
          <a:bodyPr>
            <a:normAutofit/>
          </a:bodyPr>
          <a:lstStyle/>
          <a:p>
            <a:r>
              <a:rPr lang="en-US" dirty="0" smtClean="0"/>
              <a:t>Is the </a:t>
            </a:r>
            <a:r>
              <a:rPr lang="en-US" dirty="0" err="1" smtClean="0"/>
              <a:t>Wifi</a:t>
            </a:r>
            <a:r>
              <a:rPr lang="en-US" dirty="0" smtClean="0"/>
              <a:t> off. If you have an amber light on the </a:t>
            </a:r>
            <a:r>
              <a:rPr lang="en-US" dirty="0" err="1" smtClean="0"/>
              <a:t>wifi</a:t>
            </a:r>
            <a:r>
              <a:rPr lang="en-US" dirty="0" smtClean="0"/>
              <a:t> it is turned off.</a:t>
            </a:r>
          </a:p>
          <a:p>
            <a:endParaRPr lang="en-US" dirty="0"/>
          </a:p>
        </p:txBody>
      </p:sp>
      <p:pic>
        <p:nvPicPr>
          <p:cNvPr id="368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657600"/>
            <a:ext cx="2987721"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81838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Fixing basic problems on/off issues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Is the touchpad on your laptop not working. See if it has been turned off. The touch pad is off when the amber light is on. Double tap the amber light and the touch pad will be turned back on.</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78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8740" y="1938336"/>
            <a:ext cx="3354036"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55514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Smart boards and smart notebook software</a:t>
            </a:r>
            <a:endParaRPr lang="en-US" dirty="0"/>
          </a:p>
        </p:txBody>
      </p:sp>
      <p:sp>
        <p:nvSpPr>
          <p:cNvPr id="3" name="Content Placeholder 2"/>
          <p:cNvSpPr>
            <a:spLocks noGrp="1"/>
          </p:cNvSpPr>
          <p:nvPr>
            <p:ph sz="half" idx="1"/>
          </p:nvPr>
        </p:nvSpPr>
        <p:spPr/>
        <p:txBody>
          <a:bodyPr/>
          <a:lstStyle/>
          <a:p>
            <a:r>
              <a:rPr lang="en-US" dirty="0" smtClean="0"/>
              <a:t>This is a demonstration of what is possible. </a:t>
            </a:r>
            <a:r>
              <a:rPr lang="en-US" dirty="0" err="1" smtClean="0"/>
              <a:t>Smartboards</a:t>
            </a:r>
            <a:r>
              <a:rPr lang="en-US" dirty="0" smtClean="0"/>
              <a:t> are cool but only half of the equation to teaching with tech. The other half is Smart Notebook.</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355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735931"/>
            <a:ext cx="3361556" cy="338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181600" y="5181600"/>
            <a:ext cx="3200400" cy="923330"/>
          </a:xfrm>
          <a:prstGeom prst="rect">
            <a:avLst/>
          </a:prstGeom>
          <a:noFill/>
        </p:spPr>
        <p:txBody>
          <a:bodyPr wrap="square" rtlCol="0">
            <a:spAutoFit/>
          </a:bodyPr>
          <a:lstStyle/>
          <a:p>
            <a:r>
              <a:rPr lang="en-US" dirty="0" smtClean="0"/>
              <a:t>Erik and Mark attended the 2015 Annual Star Trek Convention.</a:t>
            </a:r>
            <a:endParaRPr lang="en-US" dirty="0"/>
          </a:p>
        </p:txBody>
      </p:sp>
    </p:spTree>
    <p:extLst>
      <p:ext uri="{BB962C8B-B14F-4D97-AF65-F5344CB8AC3E}">
        <p14:creationId xmlns:p14="http://schemas.microsoft.com/office/powerpoint/2010/main" val="13746707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problems is it me?</a:t>
            </a:r>
            <a:endParaRPr lang="en-US" dirty="0"/>
          </a:p>
        </p:txBody>
      </p:sp>
      <p:sp>
        <p:nvSpPr>
          <p:cNvPr id="3" name="Content Placeholder 2"/>
          <p:cNvSpPr>
            <a:spLocks noGrp="1"/>
          </p:cNvSpPr>
          <p:nvPr>
            <p:ph sz="half" idx="1"/>
          </p:nvPr>
        </p:nvSpPr>
        <p:spPr/>
        <p:txBody>
          <a:bodyPr/>
          <a:lstStyle/>
          <a:p>
            <a:r>
              <a:rPr lang="en-US" dirty="0" smtClean="0"/>
              <a:t>Whenever I have a network issue I wonder if it is me or is it the entire school. This is how I figure it out. I have happy days when everything is working. </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2252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016918"/>
            <a:ext cx="4079978" cy="282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105400" y="5029200"/>
            <a:ext cx="3352800" cy="381000"/>
          </a:xfrm>
          <a:prstGeom prst="rect">
            <a:avLst/>
          </a:prstGeom>
          <a:noFill/>
        </p:spPr>
        <p:txBody>
          <a:bodyPr wrap="square" rtlCol="0">
            <a:spAutoFit/>
          </a:bodyPr>
          <a:lstStyle/>
          <a:p>
            <a:r>
              <a:rPr lang="en-US" dirty="0" smtClean="0"/>
              <a:t>Mark and Erik in High School</a:t>
            </a:r>
            <a:endParaRPr lang="en-US" dirty="0"/>
          </a:p>
        </p:txBody>
      </p:sp>
    </p:spTree>
    <p:extLst>
      <p:ext uri="{BB962C8B-B14F-4D97-AF65-F5344CB8AC3E}">
        <p14:creationId xmlns:p14="http://schemas.microsoft.com/office/powerpoint/2010/main" val="1523804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problems is it me?</a:t>
            </a:r>
            <a:endParaRPr lang="en-US" dirty="0"/>
          </a:p>
        </p:txBody>
      </p:sp>
      <p:sp>
        <p:nvSpPr>
          <p:cNvPr id="3" name="Content Placeholder 2"/>
          <p:cNvSpPr>
            <a:spLocks noGrp="1"/>
          </p:cNvSpPr>
          <p:nvPr>
            <p:ph sz="half" idx="1"/>
          </p:nvPr>
        </p:nvSpPr>
        <p:spPr/>
        <p:txBody>
          <a:bodyPr>
            <a:normAutofit fontScale="92500"/>
          </a:bodyPr>
          <a:lstStyle/>
          <a:p>
            <a:r>
              <a:rPr lang="en-US" dirty="0" err="1" smtClean="0"/>
              <a:t>Wifi</a:t>
            </a:r>
            <a:r>
              <a:rPr lang="en-US" dirty="0" smtClean="0"/>
              <a:t> Check:</a:t>
            </a:r>
          </a:p>
          <a:p>
            <a:r>
              <a:rPr lang="en-US" dirty="0" smtClean="0"/>
              <a:t>Click on the </a:t>
            </a:r>
            <a:r>
              <a:rPr lang="en-US" dirty="0" err="1" smtClean="0"/>
              <a:t>Wifi</a:t>
            </a:r>
            <a:r>
              <a:rPr lang="en-US" dirty="0" smtClean="0"/>
              <a:t> stairs. (Does it say you are connected)</a:t>
            </a:r>
          </a:p>
          <a:p>
            <a:r>
              <a:rPr lang="en-US" dirty="0" smtClean="0"/>
              <a:t>If it doesn’t click SBAC and then click connect. Sometimes I disconnect and then connect again.</a:t>
            </a:r>
          </a:p>
          <a:p>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4"/>
          <a:stretch>
            <a:fillRect/>
          </a:stretch>
        </p:blipFill>
        <p:spPr>
          <a:xfrm>
            <a:off x="4648200" y="2209800"/>
            <a:ext cx="645459" cy="685800"/>
          </a:xfrm>
          <a:prstGeom prst="rect">
            <a:avLst/>
          </a:prstGeom>
        </p:spPr>
      </p:pic>
      <p:pic>
        <p:nvPicPr>
          <p:cNvPr id="389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124200"/>
            <a:ext cx="2331384"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6704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problems is it me?</a:t>
            </a:r>
            <a:endParaRPr lang="en-US" dirty="0"/>
          </a:p>
        </p:txBody>
      </p:sp>
      <p:sp>
        <p:nvSpPr>
          <p:cNvPr id="3" name="Content Placeholder 2"/>
          <p:cNvSpPr>
            <a:spLocks noGrp="1"/>
          </p:cNvSpPr>
          <p:nvPr>
            <p:ph sz="half" idx="1"/>
          </p:nvPr>
        </p:nvSpPr>
        <p:spPr/>
        <p:txBody>
          <a:bodyPr>
            <a:normAutofit fontScale="92500"/>
          </a:bodyPr>
          <a:lstStyle/>
          <a:p>
            <a:r>
              <a:rPr lang="en-US" dirty="0" smtClean="0"/>
              <a:t>Wired Check:</a:t>
            </a:r>
          </a:p>
          <a:p>
            <a:r>
              <a:rPr lang="en-US" dirty="0" smtClean="0"/>
              <a:t>Click on the computer screen in the bottom right hand corner. It should say Internet Access.</a:t>
            </a:r>
          </a:p>
          <a:p>
            <a:r>
              <a:rPr lang="en-US" dirty="0" smtClean="0"/>
              <a:t>If it doesn’t check your wires to see if they are connected.</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3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81200"/>
            <a:ext cx="34956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9587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problems is it me?</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Wired Check:</a:t>
            </a:r>
          </a:p>
          <a:p>
            <a:r>
              <a:rPr lang="en-US" dirty="0" smtClean="0"/>
              <a:t>Click on the computer screen in the bottom right hand corner. It should say Internet Access.</a:t>
            </a:r>
          </a:p>
          <a:p>
            <a:r>
              <a:rPr lang="en-US" dirty="0" smtClean="0"/>
              <a:t>If it doesn’t check your wires to see if they are connected.</a:t>
            </a:r>
          </a:p>
          <a:p>
            <a:r>
              <a:rPr lang="en-US" dirty="0" smtClean="0"/>
              <a:t>You can also check the back of your computer. The lights should be flickering where the cord plugs in.</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937203"/>
            <a:ext cx="194310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43246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problems is it me?</a:t>
            </a:r>
            <a:endParaRPr lang="en-US" dirty="0"/>
          </a:p>
        </p:txBody>
      </p:sp>
      <p:sp>
        <p:nvSpPr>
          <p:cNvPr id="3" name="Content Placeholder 2"/>
          <p:cNvSpPr>
            <a:spLocks noGrp="1"/>
          </p:cNvSpPr>
          <p:nvPr>
            <p:ph sz="half" idx="1"/>
          </p:nvPr>
        </p:nvSpPr>
        <p:spPr/>
        <p:txBody>
          <a:bodyPr>
            <a:normAutofit/>
          </a:bodyPr>
          <a:lstStyle/>
          <a:p>
            <a:r>
              <a:rPr lang="en-US" dirty="0" smtClean="0"/>
              <a:t>If it is just with your classroom or the whole school you can let the office know.</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937203"/>
            <a:ext cx="194310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33515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 Drive – P Drive – S drive</a:t>
            </a:r>
            <a:endParaRPr lang="en-US" dirty="0"/>
          </a:p>
        </p:txBody>
      </p:sp>
      <p:sp>
        <p:nvSpPr>
          <p:cNvPr id="3" name="Content Placeholder 2"/>
          <p:cNvSpPr>
            <a:spLocks noGrp="1"/>
          </p:cNvSpPr>
          <p:nvPr>
            <p:ph sz="half" idx="1"/>
          </p:nvPr>
        </p:nvSpPr>
        <p:spPr/>
        <p:txBody>
          <a:bodyPr>
            <a:normAutofit fontScale="92500"/>
          </a:bodyPr>
          <a:lstStyle/>
          <a:p>
            <a:r>
              <a:rPr lang="en-US" dirty="0" smtClean="0"/>
              <a:t>The U Drive, P Drive, and S Drive are network drives we use only at school.</a:t>
            </a:r>
          </a:p>
          <a:p>
            <a:r>
              <a:rPr lang="en-US" dirty="0" smtClean="0"/>
              <a:t>These are files we share with our school, district, and ourselves.</a:t>
            </a:r>
          </a:p>
          <a:p>
            <a:r>
              <a:rPr lang="en-US" dirty="0" smtClean="0"/>
              <a:t>Any file on a network drive is only accessed at school.</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2150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59140"/>
            <a:ext cx="4175249"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800600" y="5956503"/>
            <a:ext cx="3352800" cy="646331"/>
          </a:xfrm>
          <a:prstGeom prst="rect">
            <a:avLst/>
          </a:prstGeom>
          <a:noFill/>
        </p:spPr>
        <p:txBody>
          <a:bodyPr wrap="square" rtlCol="0">
            <a:spAutoFit/>
          </a:bodyPr>
          <a:lstStyle/>
          <a:p>
            <a:r>
              <a:rPr lang="en-US" dirty="0" smtClean="0"/>
              <a:t>Mark and Erik tried Singing</a:t>
            </a:r>
          </a:p>
          <a:p>
            <a:r>
              <a:rPr lang="en-US" dirty="0" smtClean="0"/>
              <a:t>At the Mission Inn</a:t>
            </a:r>
            <a:endParaRPr lang="en-US" dirty="0"/>
          </a:p>
        </p:txBody>
      </p:sp>
    </p:spTree>
    <p:extLst>
      <p:ext uri="{BB962C8B-B14F-4D97-AF65-F5344CB8AC3E}">
        <p14:creationId xmlns:p14="http://schemas.microsoft.com/office/powerpoint/2010/main" val="2140295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 Drive – P Drive – S drive</a:t>
            </a:r>
            <a:endParaRPr lang="en-US" dirty="0"/>
          </a:p>
        </p:txBody>
      </p:sp>
      <p:sp>
        <p:nvSpPr>
          <p:cNvPr id="3" name="Content Placeholder 2"/>
          <p:cNvSpPr>
            <a:spLocks noGrp="1"/>
          </p:cNvSpPr>
          <p:nvPr>
            <p:ph sz="half" idx="1"/>
          </p:nvPr>
        </p:nvSpPr>
        <p:spPr/>
        <p:txBody>
          <a:bodyPr>
            <a:normAutofit/>
          </a:bodyPr>
          <a:lstStyle/>
          <a:p>
            <a:r>
              <a:rPr lang="en-US" dirty="0" smtClean="0"/>
              <a:t>The U Drive is for You.</a:t>
            </a:r>
          </a:p>
          <a:p>
            <a:r>
              <a:rPr lang="en-US" dirty="0" smtClean="0"/>
              <a:t>It is a network drive. A nice place to store files.</a:t>
            </a:r>
          </a:p>
          <a:p>
            <a:r>
              <a:rPr lang="en-US" dirty="0" smtClean="0"/>
              <a:t>If the network goes down you won’t have access to these files.</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half" idx="1"/>
          </p:nvPr>
        </p:nvSpPr>
        <p:spPr>
          <a:xfrm>
            <a:off x="4702276" y="1752600"/>
            <a:ext cx="4038600" cy="4407408"/>
          </a:xfrm>
        </p:spPr>
        <p:txBody>
          <a:bodyPr>
            <a:normAutofit/>
          </a:bodyPr>
          <a:lstStyle/>
          <a:p>
            <a:r>
              <a:rPr lang="en-US" dirty="0" smtClean="0"/>
              <a:t>Click the folder.</a:t>
            </a:r>
          </a:p>
          <a:p>
            <a:endParaRPr lang="en-US" dirty="0"/>
          </a:p>
          <a:p>
            <a:r>
              <a:rPr lang="en-US" dirty="0" smtClean="0"/>
              <a:t>Click your name under the Computer title.</a:t>
            </a:r>
            <a:endParaRPr lang="en-US" dirty="0"/>
          </a:p>
        </p:txBody>
      </p:sp>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267200"/>
            <a:ext cx="276225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286000"/>
            <a:ext cx="779585"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365703" y="6103135"/>
            <a:ext cx="4876800" cy="646331"/>
          </a:xfrm>
          <a:prstGeom prst="rect">
            <a:avLst/>
          </a:prstGeom>
          <a:noFill/>
        </p:spPr>
        <p:txBody>
          <a:bodyPr wrap="square" rtlCol="0">
            <a:spAutoFit/>
          </a:bodyPr>
          <a:lstStyle/>
          <a:p>
            <a:r>
              <a:rPr lang="en-US" dirty="0" smtClean="0"/>
              <a:t>Folder location</a:t>
            </a:r>
          </a:p>
          <a:p>
            <a:r>
              <a:rPr lang="en-US" dirty="0" smtClean="0"/>
              <a:t>\\do-fs-02\users$\firstname.lastname</a:t>
            </a:r>
            <a:endParaRPr lang="en-US" dirty="0"/>
          </a:p>
        </p:txBody>
      </p:sp>
    </p:spTree>
    <p:extLst>
      <p:ext uri="{BB962C8B-B14F-4D97-AF65-F5344CB8AC3E}">
        <p14:creationId xmlns:p14="http://schemas.microsoft.com/office/powerpoint/2010/main" val="41582289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 Drive – P Drive – S drive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P drive is Public for the entire school district.</a:t>
            </a:r>
          </a:p>
          <a:p>
            <a:r>
              <a:rPr lang="en-US" dirty="0" smtClean="0"/>
              <a:t>You can share files with anyone within the district.</a:t>
            </a:r>
          </a:p>
          <a:p>
            <a:r>
              <a:rPr lang="en-US" dirty="0" smtClean="0"/>
              <a:t>This is a nice place for resources to help you teach in your class.</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65703" y="6103135"/>
            <a:ext cx="4876800" cy="646331"/>
          </a:xfrm>
          <a:prstGeom prst="rect">
            <a:avLst/>
          </a:prstGeom>
          <a:noFill/>
        </p:spPr>
        <p:txBody>
          <a:bodyPr wrap="square" rtlCol="0">
            <a:spAutoFit/>
          </a:bodyPr>
          <a:lstStyle/>
          <a:p>
            <a:r>
              <a:rPr lang="en-US" dirty="0" smtClean="0"/>
              <a:t>Folder location</a:t>
            </a:r>
          </a:p>
          <a:p>
            <a:r>
              <a:rPr lang="en-US" dirty="0" smtClean="0"/>
              <a:t>\\do-fs-02\public</a:t>
            </a:r>
            <a:endParaRPr lang="en-US" dirty="0"/>
          </a:p>
        </p:txBody>
      </p:sp>
      <p:sp>
        <p:nvSpPr>
          <p:cNvPr id="12" name="Content Placeholder 2"/>
          <p:cNvSpPr>
            <a:spLocks noGrp="1"/>
          </p:cNvSpPr>
          <p:nvPr>
            <p:ph sz="half" idx="1"/>
          </p:nvPr>
        </p:nvSpPr>
        <p:spPr>
          <a:xfrm>
            <a:off x="4702276" y="1752600"/>
            <a:ext cx="4038600" cy="4407408"/>
          </a:xfrm>
        </p:spPr>
        <p:txBody>
          <a:bodyPr>
            <a:normAutofit/>
          </a:bodyPr>
          <a:lstStyle/>
          <a:p>
            <a:r>
              <a:rPr lang="en-US" dirty="0" smtClean="0"/>
              <a:t>Click the folder.</a:t>
            </a:r>
          </a:p>
          <a:p>
            <a:endParaRPr lang="en-US" dirty="0"/>
          </a:p>
          <a:p>
            <a:r>
              <a:rPr lang="en-US" dirty="0" smtClean="0"/>
              <a:t>Click your drive labeled with a P:</a:t>
            </a:r>
            <a:endParaRPr lang="en-US" dirty="0"/>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286000"/>
            <a:ext cx="779585"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733800"/>
            <a:ext cx="31115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15459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 Drive – P Drive – S drive</a:t>
            </a:r>
            <a:endParaRPr lang="en-US" dirty="0"/>
          </a:p>
        </p:txBody>
      </p:sp>
      <p:sp>
        <p:nvSpPr>
          <p:cNvPr id="3" name="Content Placeholder 2"/>
          <p:cNvSpPr>
            <a:spLocks noGrp="1"/>
          </p:cNvSpPr>
          <p:nvPr>
            <p:ph sz="half" idx="1"/>
          </p:nvPr>
        </p:nvSpPr>
        <p:spPr/>
        <p:txBody>
          <a:bodyPr>
            <a:normAutofit/>
          </a:bodyPr>
          <a:lstStyle/>
          <a:p>
            <a:r>
              <a:rPr lang="en-US" dirty="0" smtClean="0"/>
              <a:t>The S drive is for your School</a:t>
            </a:r>
          </a:p>
          <a:p>
            <a:r>
              <a:rPr lang="en-US" dirty="0" smtClean="0"/>
              <a:t>You can share files with anyone within your school.</a:t>
            </a:r>
          </a:p>
          <a:p>
            <a:r>
              <a:rPr lang="en-US" dirty="0" smtClean="0"/>
              <a:t>This is a nice place for collaboration and keeping shared files.</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65703" y="6103135"/>
            <a:ext cx="4876800" cy="646331"/>
          </a:xfrm>
          <a:prstGeom prst="rect">
            <a:avLst/>
          </a:prstGeom>
          <a:noFill/>
        </p:spPr>
        <p:txBody>
          <a:bodyPr wrap="square" rtlCol="0">
            <a:spAutoFit/>
          </a:bodyPr>
          <a:lstStyle/>
          <a:p>
            <a:r>
              <a:rPr lang="en-US" dirty="0" smtClean="0"/>
              <a:t>Folder location</a:t>
            </a:r>
          </a:p>
          <a:p>
            <a:r>
              <a:rPr lang="en-US" dirty="0" smtClean="0"/>
              <a:t>\\do-fs-02\school initials$</a:t>
            </a:r>
            <a:endParaRPr lang="en-US" dirty="0"/>
          </a:p>
        </p:txBody>
      </p:sp>
      <p:sp>
        <p:nvSpPr>
          <p:cNvPr id="12" name="Content Placeholder 2"/>
          <p:cNvSpPr>
            <a:spLocks noGrp="1"/>
          </p:cNvSpPr>
          <p:nvPr>
            <p:ph sz="half" idx="1"/>
          </p:nvPr>
        </p:nvSpPr>
        <p:spPr>
          <a:xfrm>
            <a:off x="4702276" y="1752600"/>
            <a:ext cx="4038600" cy="4407408"/>
          </a:xfrm>
        </p:spPr>
        <p:txBody>
          <a:bodyPr>
            <a:normAutofit/>
          </a:bodyPr>
          <a:lstStyle/>
          <a:p>
            <a:r>
              <a:rPr lang="en-US" dirty="0" smtClean="0"/>
              <a:t>Click the folder.</a:t>
            </a:r>
          </a:p>
          <a:p>
            <a:endParaRPr lang="en-US" dirty="0"/>
          </a:p>
          <a:p>
            <a:r>
              <a:rPr lang="en-US" dirty="0" smtClean="0"/>
              <a:t>Click your drive labeled with a S:</a:t>
            </a:r>
            <a:endParaRPr lang="en-US" dirty="0"/>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286000"/>
            <a:ext cx="779585"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2602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t>
            </a:r>
            <a:r>
              <a:rPr lang="en-US" dirty="0" err="1" smtClean="0"/>
              <a:t>youtube</a:t>
            </a:r>
            <a:r>
              <a:rPr lang="en-US" dirty="0" smtClean="0"/>
              <a:t> work</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err="1" smtClean="0"/>
              <a:t>Youtube</a:t>
            </a:r>
            <a:r>
              <a:rPr lang="en-US" dirty="0" smtClean="0"/>
              <a:t> is normally blocked so that only YouTube EDU gets through.</a:t>
            </a:r>
          </a:p>
          <a:p>
            <a:r>
              <a:rPr lang="en-US" dirty="0" smtClean="0"/>
              <a:t>Here are directions on how to unblock YouTube.</a:t>
            </a:r>
          </a:p>
          <a:p>
            <a:r>
              <a:rPr lang="en-US" dirty="0" smtClean="0"/>
              <a:t>When it is unblocked be aware that everything gets through.</a:t>
            </a:r>
          </a:p>
          <a:p>
            <a:r>
              <a:rPr lang="en-US" dirty="0" smtClean="0"/>
              <a:t>Preload the videos before you show them.</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2048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2208" y="2133600"/>
            <a:ext cx="4279392"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800600" y="4114800"/>
            <a:ext cx="4114800" cy="646331"/>
          </a:xfrm>
          <a:prstGeom prst="rect">
            <a:avLst/>
          </a:prstGeom>
          <a:noFill/>
        </p:spPr>
        <p:txBody>
          <a:bodyPr wrap="square" rtlCol="0">
            <a:spAutoFit/>
          </a:bodyPr>
          <a:lstStyle/>
          <a:p>
            <a:r>
              <a:rPr lang="en-US" dirty="0" smtClean="0"/>
              <a:t>Erik and Mark trying to look cool in the 1990’s</a:t>
            </a:r>
            <a:endParaRPr lang="en-US" dirty="0"/>
          </a:p>
        </p:txBody>
      </p:sp>
    </p:spTree>
    <p:extLst>
      <p:ext uri="{BB962C8B-B14F-4D97-AF65-F5344CB8AC3E}">
        <p14:creationId xmlns:p14="http://schemas.microsoft.com/office/powerpoint/2010/main" val="8545465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t>
            </a:r>
            <a:r>
              <a:rPr lang="en-US" dirty="0" err="1" smtClean="0"/>
              <a:t>youtube</a:t>
            </a:r>
            <a:r>
              <a:rPr lang="en-US" dirty="0" smtClean="0"/>
              <a:t> work</a:t>
            </a:r>
            <a:endParaRPr lang="en-US" dirty="0"/>
          </a:p>
        </p:txBody>
      </p:sp>
      <p:sp>
        <p:nvSpPr>
          <p:cNvPr id="3" name="Content Placeholder 2"/>
          <p:cNvSpPr>
            <a:spLocks noGrp="1"/>
          </p:cNvSpPr>
          <p:nvPr>
            <p:ph sz="half" idx="1"/>
          </p:nvPr>
        </p:nvSpPr>
        <p:spPr/>
        <p:txBody>
          <a:bodyPr>
            <a:normAutofit lnSpcReduction="10000"/>
          </a:bodyPr>
          <a:lstStyle/>
          <a:p>
            <a:pPr marL="628650" indent="-514350">
              <a:buFont typeface="+mj-lt"/>
              <a:buAutoNum type="arabicPeriod"/>
            </a:pPr>
            <a:r>
              <a:rPr lang="en-US" dirty="0" smtClean="0"/>
              <a:t>Open the Google Chrome Browser.</a:t>
            </a:r>
          </a:p>
          <a:p>
            <a:pPr marL="628650" indent="-514350">
              <a:buFont typeface="+mj-lt"/>
              <a:buAutoNum type="arabicPeriod"/>
            </a:pPr>
            <a:r>
              <a:rPr lang="en-US" dirty="0" smtClean="0"/>
              <a:t>Go to www.lsaccess.me/login</a:t>
            </a:r>
          </a:p>
          <a:p>
            <a:pPr marL="628650" indent="-514350">
              <a:buFont typeface="+mj-lt"/>
              <a:buAutoNum type="arabicPeriod"/>
            </a:pPr>
            <a:r>
              <a:rPr lang="en-US" dirty="0" smtClean="0"/>
              <a:t>Log in as </a:t>
            </a:r>
            <a:r>
              <a:rPr lang="en-US" dirty="0" err="1" smtClean="0"/>
              <a:t>issstudent</a:t>
            </a:r>
            <a:endParaRPr lang="en-US" dirty="0" smtClean="0"/>
          </a:p>
          <a:p>
            <a:pPr marL="628650" indent="-514350">
              <a:buFont typeface="+mj-lt"/>
              <a:buAutoNum type="arabicPeriod"/>
            </a:pPr>
            <a:r>
              <a:rPr lang="en-US" dirty="0" smtClean="0"/>
              <a:t>The password is student.</a:t>
            </a:r>
          </a:p>
          <a:p>
            <a:pPr marL="628650" indent="-514350">
              <a:buFont typeface="+mj-lt"/>
              <a:buAutoNum type="arabicPeriod"/>
            </a:pPr>
            <a:r>
              <a:rPr lang="en-US" dirty="0" smtClean="0"/>
              <a:t>Go to YouTube</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half" idx="1"/>
          </p:nvPr>
        </p:nvSpPr>
        <p:spPr>
          <a:xfrm>
            <a:off x="4673701" y="1752600"/>
            <a:ext cx="4038600" cy="3810000"/>
          </a:xfrm>
        </p:spPr>
        <p:txBody>
          <a:bodyPr>
            <a:normAutofit lnSpcReduction="10000"/>
          </a:bodyPr>
          <a:lstStyle/>
          <a:p>
            <a:pPr marL="628650" indent="-514350">
              <a:buFont typeface="+mj-lt"/>
              <a:buAutoNum type="arabicPeriod"/>
            </a:pPr>
            <a:r>
              <a:rPr lang="en-US" dirty="0" smtClean="0"/>
              <a:t>Pre-load your YouTube videos. The videos that pop up initially may be the ones your students remember instead of the instruction you hoped for.</a:t>
            </a:r>
            <a:endParaRPr lang="en-US" dirty="0"/>
          </a:p>
        </p:txBody>
      </p:sp>
      <p:pic>
        <p:nvPicPr>
          <p:cNvPr id="440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562600"/>
            <a:ext cx="4333875"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154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Backing up my work</a:t>
            </a:r>
            <a:endParaRPr lang="en-US" dirty="0"/>
          </a:p>
        </p:txBody>
      </p:sp>
      <p:sp>
        <p:nvSpPr>
          <p:cNvPr id="3" name="Content Placeholder 2"/>
          <p:cNvSpPr>
            <a:spLocks noGrp="1"/>
          </p:cNvSpPr>
          <p:nvPr>
            <p:ph sz="half" idx="1"/>
          </p:nvPr>
        </p:nvSpPr>
        <p:spPr/>
        <p:txBody>
          <a:bodyPr/>
          <a:lstStyle/>
          <a:p>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143000"/>
            <a:ext cx="222885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29000"/>
            <a:ext cx="3901400" cy="260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572000" y="6096000"/>
            <a:ext cx="3581400" cy="646331"/>
          </a:xfrm>
          <a:prstGeom prst="rect">
            <a:avLst/>
          </a:prstGeom>
          <a:noFill/>
        </p:spPr>
        <p:txBody>
          <a:bodyPr wrap="square" rtlCol="0">
            <a:spAutoFit/>
          </a:bodyPr>
          <a:lstStyle/>
          <a:p>
            <a:r>
              <a:rPr lang="en-US" dirty="0" smtClean="0"/>
              <a:t>Erik and Mark looking at different career paths</a:t>
            </a:r>
            <a:endParaRPr lang="en-US" dirty="0"/>
          </a:p>
        </p:txBody>
      </p:sp>
    </p:spTree>
    <p:extLst>
      <p:ext uri="{BB962C8B-B14F-4D97-AF65-F5344CB8AC3E}">
        <p14:creationId xmlns:p14="http://schemas.microsoft.com/office/powerpoint/2010/main" val="12091397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schoolwires</a:t>
            </a:r>
            <a:endParaRPr lang="en-US" dirty="0"/>
          </a:p>
        </p:txBody>
      </p:sp>
      <p:sp>
        <p:nvSpPr>
          <p:cNvPr id="3" name="Content Placeholder 2"/>
          <p:cNvSpPr>
            <a:spLocks noGrp="1"/>
          </p:cNvSpPr>
          <p:nvPr>
            <p:ph sz="half" idx="1"/>
          </p:nvPr>
        </p:nvSpPr>
        <p:spPr/>
        <p:txBody>
          <a:bodyPr/>
          <a:lstStyle/>
          <a:p>
            <a:r>
              <a:rPr lang="en-US" dirty="0" err="1" smtClean="0"/>
              <a:t>Schoolwires</a:t>
            </a:r>
            <a:r>
              <a:rPr lang="en-US" dirty="0" smtClean="0"/>
              <a:t> is the school district’s answer to creating websites for the classroom.</a:t>
            </a:r>
          </a:p>
          <a:p>
            <a:r>
              <a:rPr lang="en-US" dirty="0" smtClean="0"/>
              <a:t>Although it takes a while to get used to </a:t>
            </a:r>
            <a:r>
              <a:rPr lang="en-US" dirty="0" err="1" smtClean="0"/>
              <a:t>Schoolwires</a:t>
            </a:r>
            <a:r>
              <a:rPr lang="en-US" dirty="0" smtClean="0"/>
              <a:t> can be useful.</a:t>
            </a:r>
            <a:endParaRPr lang="en-US" dirty="0"/>
          </a:p>
        </p:txBody>
      </p:sp>
      <p:sp>
        <p:nvSpPr>
          <p:cNvPr id="4" name="Content Placeholder 3"/>
          <p:cNvSpPr>
            <a:spLocks noGrp="1"/>
          </p:cNvSpPr>
          <p:nvPr>
            <p:ph sz="half" idx="2"/>
          </p:nvPr>
        </p:nvSpPr>
        <p:spPr/>
        <p:txBody>
          <a:bodyPr/>
          <a:lstStyle/>
          <a:p>
            <a:r>
              <a:rPr lang="en-US" dirty="0" smtClean="0"/>
              <a:t>Demonstration of how </a:t>
            </a:r>
            <a:r>
              <a:rPr lang="en-US" dirty="0" err="1" smtClean="0"/>
              <a:t>Schoolwires</a:t>
            </a:r>
            <a:r>
              <a:rPr lang="en-US" dirty="0" smtClean="0"/>
              <a:t> works</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6314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lstStyle/>
          <a:p>
            <a:r>
              <a:rPr lang="en-US" dirty="0" smtClean="0"/>
              <a:t>Do you have one of these Printer / Scanner / Copiers at your school?</a:t>
            </a:r>
          </a:p>
          <a:p>
            <a:r>
              <a:rPr lang="en-US" dirty="0" smtClean="0"/>
              <a:t>Then you can scan worksheets, student work, and other documents into .</a:t>
            </a:r>
            <a:r>
              <a:rPr lang="en-US" dirty="0" err="1" smtClean="0"/>
              <a:t>pdf</a:t>
            </a:r>
            <a:r>
              <a:rPr lang="en-US" dirty="0" smtClean="0"/>
              <a:t> documents</a:t>
            </a:r>
            <a:endParaRPr lang="en-US" dirty="0"/>
          </a:p>
        </p:txBody>
      </p:sp>
      <p:sp>
        <p:nvSpPr>
          <p:cNvPr id="4" name="Content Placeholder 3"/>
          <p:cNvSpPr>
            <a:spLocks noGrp="1"/>
          </p:cNvSpPr>
          <p:nvPr>
            <p:ph sz="half" idx="2"/>
          </p:nvPr>
        </p:nvSpPr>
        <p:spPr/>
        <p:txBody>
          <a:bodyPr/>
          <a:lstStyle/>
          <a:p>
            <a:endParaRPr lang="en-US"/>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ark.rasmussen\Desktop\IMG_178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648199" y="2286000"/>
            <a:ext cx="4064101" cy="30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3090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normAutofit fontScale="85000" lnSpcReduction="20000"/>
          </a:bodyPr>
          <a:lstStyle/>
          <a:p>
            <a:pPr marL="114300" indent="0" algn="ctr">
              <a:buNone/>
            </a:pPr>
            <a:r>
              <a:rPr lang="en-US" dirty="0" smtClean="0"/>
              <a:t>Benefits</a:t>
            </a:r>
          </a:p>
          <a:p>
            <a:r>
              <a:rPr lang="en-US" dirty="0" smtClean="0"/>
              <a:t>Instead of keeping bookcases worth of worksheets, project descriptions, or other materials you can keep digital records of whatever you need to.</a:t>
            </a:r>
          </a:p>
          <a:p>
            <a:r>
              <a:rPr lang="en-US" dirty="0" smtClean="0"/>
              <a:t>Scan student work as well to show to future classes. Digital files don’t fade in color like paper.</a:t>
            </a:r>
            <a:endParaRPr lang="en-US" dirty="0"/>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ark.rasmussen\Desktop\IMG_178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648199" y="2286000"/>
            <a:ext cx="4064101" cy="30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1295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normAutofit/>
          </a:bodyPr>
          <a:lstStyle/>
          <a:p>
            <a:pPr marL="114300" indent="0" algn="ctr">
              <a:buNone/>
            </a:pPr>
            <a:r>
              <a:rPr lang="en-US" dirty="0" smtClean="0"/>
              <a:t>How the magic is done</a:t>
            </a:r>
          </a:p>
          <a:p>
            <a:pPr marL="628650" indent="-514350">
              <a:buFont typeface="+mj-lt"/>
              <a:buAutoNum type="arabicPeriod"/>
            </a:pPr>
            <a:r>
              <a:rPr lang="en-US" dirty="0" smtClean="0"/>
              <a:t>Locate the copier / scanner at your school.</a:t>
            </a:r>
          </a:p>
          <a:p>
            <a:pPr marL="628650" indent="-514350">
              <a:buFont typeface="+mj-lt"/>
              <a:buAutoNum type="arabicPeriod"/>
            </a:pPr>
            <a:r>
              <a:rPr lang="en-US" dirty="0" smtClean="0"/>
              <a:t>Walk towards the copier / scanner.</a:t>
            </a:r>
          </a:p>
          <a:p>
            <a:pPr marL="628650" indent="-514350">
              <a:buFont typeface="+mj-lt"/>
              <a:buAutoNum type="arabicPeriod"/>
            </a:pPr>
            <a:r>
              <a:rPr lang="en-US" dirty="0" smtClean="0"/>
              <a:t>Push the Fax / Scan button.</a:t>
            </a:r>
          </a:p>
          <a:p>
            <a:pPr marL="628650" indent="-514350">
              <a:buFont typeface="+mj-lt"/>
              <a:buAutoNum type="arabicPeriod"/>
            </a:pPr>
            <a:endParaRPr lang="en-US" dirty="0" smtClean="0"/>
          </a:p>
          <a:p>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mark.rasmussen\Desktop\IMG_178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09800"/>
            <a:ext cx="4375150" cy="328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4409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startAt="4"/>
            </a:pPr>
            <a:r>
              <a:rPr lang="en-US" dirty="0" smtClean="0"/>
              <a:t>Put the paper in the top tray.</a:t>
            </a:r>
          </a:p>
          <a:p>
            <a:pPr marL="628650" indent="-514350">
              <a:buFont typeface="+mj-lt"/>
              <a:buAutoNum type="arabicPeriod" startAt="4"/>
            </a:pPr>
            <a:endParaRPr lang="en-US" dirty="0"/>
          </a:p>
          <a:p>
            <a:pPr marL="628650" indent="-514350">
              <a:buFont typeface="+mj-lt"/>
              <a:buAutoNum type="arabicPeriod" startAt="4"/>
            </a:pPr>
            <a:endParaRPr lang="en-US" dirty="0" smtClean="0"/>
          </a:p>
          <a:p>
            <a:pPr marL="628650" indent="-514350">
              <a:buFont typeface="+mj-lt"/>
              <a:buAutoNum type="arabicPeriod" startAt="4"/>
            </a:pPr>
            <a:r>
              <a:rPr lang="en-US" dirty="0" smtClean="0"/>
              <a:t>Set the double sided or single sided.</a:t>
            </a:r>
            <a:br>
              <a:rPr lang="en-US" dirty="0" smtClean="0"/>
            </a:b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mark.rasmussen\Desktop\IMG_178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676400"/>
            <a:ext cx="28194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6979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normAutofit/>
          </a:bodyPr>
          <a:lstStyle/>
          <a:p>
            <a:pPr marL="628650" indent="-514350">
              <a:buFont typeface="+mj-lt"/>
              <a:buAutoNum type="arabicPeriod" startAt="6"/>
            </a:pPr>
            <a:r>
              <a:rPr lang="en-US" dirty="0" smtClean="0"/>
              <a:t>Push the 1-Sided button</a:t>
            </a:r>
          </a:p>
          <a:p>
            <a:pPr marL="628650" indent="-514350">
              <a:buFont typeface="+mj-lt"/>
              <a:buAutoNum type="arabicPeriod" startAt="6"/>
            </a:pPr>
            <a:endParaRPr lang="en-US" dirty="0"/>
          </a:p>
          <a:p>
            <a:pPr marL="628650" indent="-514350">
              <a:buFont typeface="+mj-lt"/>
              <a:buAutoNum type="arabicPeriod" startAt="6"/>
            </a:pPr>
            <a:endParaRPr lang="en-US" dirty="0" smtClean="0"/>
          </a:p>
          <a:p>
            <a:pPr marL="628650" indent="-514350">
              <a:buFont typeface="+mj-lt"/>
              <a:buAutoNum type="arabicPeriod" startAt="6"/>
            </a:pPr>
            <a:endParaRPr lang="en-US" dirty="0" smtClean="0"/>
          </a:p>
          <a:p>
            <a:pPr marL="628650" indent="-514350">
              <a:buFont typeface="+mj-lt"/>
              <a:buAutoNum type="arabicPeriod" startAt="6"/>
            </a:pPr>
            <a:r>
              <a:rPr lang="en-US" dirty="0" smtClean="0"/>
              <a:t>Push the 2-Sided button.</a:t>
            </a:r>
            <a:br>
              <a:rPr lang="en-US" dirty="0" smtClean="0"/>
            </a:b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mark.rasmussen\Desktop\IMG_17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5131003" y="1676399"/>
            <a:ext cx="31496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4343400" y="3014662"/>
            <a:ext cx="71437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C:\Users\mark.rasmussen\Desktop\IMG_179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5359602" y="4191000"/>
            <a:ext cx="2692400" cy="201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8966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documents</a:t>
            </a:r>
            <a:endParaRPr lang="en-US" dirty="0"/>
          </a:p>
        </p:txBody>
      </p:sp>
      <p:sp>
        <p:nvSpPr>
          <p:cNvPr id="3" name="Content Placeholder 2"/>
          <p:cNvSpPr>
            <a:spLocks noGrp="1"/>
          </p:cNvSpPr>
          <p:nvPr>
            <p:ph sz="half" idx="1"/>
          </p:nvPr>
        </p:nvSpPr>
        <p:spPr/>
        <p:txBody>
          <a:bodyPr>
            <a:normAutofit fontScale="92500"/>
          </a:bodyPr>
          <a:lstStyle/>
          <a:p>
            <a:pPr marL="628650" indent="-514350">
              <a:buFont typeface="+mj-lt"/>
              <a:buAutoNum type="arabicPeriod" startAt="8"/>
            </a:pPr>
            <a:r>
              <a:rPr lang="en-US" dirty="0" smtClean="0"/>
              <a:t>The white box will tell you where to the scan files will be sent.</a:t>
            </a:r>
          </a:p>
          <a:p>
            <a:pPr marL="628650" indent="-514350">
              <a:buFont typeface="+mj-lt"/>
              <a:buAutoNum type="arabicPeriod" startAt="8"/>
            </a:pPr>
            <a:endParaRPr lang="en-US" dirty="0" smtClean="0"/>
          </a:p>
          <a:p>
            <a:pPr marL="628650" indent="-514350">
              <a:buFont typeface="+mj-lt"/>
              <a:buAutoNum type="arabicPeriod" startAt="8"/>
            </a:pPr>
            <a:endParaRPr lang="en-US" dirty="0" smtClean="0"/>
          </a:p>
          <a:p>
            <a:pPr marL="628650" indent="-514350">
              <a:buFont typeface="+mj-lt"/>
              <a:buAutoNum type="arabicPeriod" startAt="8"/>
            </a:pPr>
            <a:r>
              <a:rPr lang="en-US" dirty="0" smtClean="0"/>
              <a:t>Push the Start Button. The scanning goes fast</a:t>
            </a:r>
            <a:br>
              <a:rPr lang="en-US" dirty="0" smtClean="0"/>
            </a:b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mark.rasmussen\Desktop\IMG_178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886200"/>
            <a:ext cx="34544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828800"/>
            <a:ext cx="32670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4878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Scanning documents</a:t>
            </a:r>
            <a:br>
              <a:rPr lang="en-US" sz="2400" dirty="0" smtClean="0"/>
            </a:br>
            <a:r>
              <a:rPr lang="en-US" sz="2400" dirty="0" smtClean="0"/>
              <a:t>Now that the scanning is done where did my files go!!!</a:t>
            </a:r>
            <a:endParaRPr lang="en-US" sz="2400" dirty="0"/>
          </a:p>
        </p:txBody>
      </p:sp>
      <p:sp>
        <p:nvSpPr>
          <p:cNvPr id="3" name="Content Placeholder 2"/>
          <p:cNvSpPr>
            <a:spLocks noGrp="1"/>
          </p:cNvSpPr>
          <p:nvPr>
            <p:ph sz="half" idx="1"/>
          </p:nvPr>
        </p:nvSpPr>
        <p:spPr/>
        <p:txBody>
          <a:bodyPr>
            <a:normAutofit lnSpcReduction="10000"/>
          </a:bodyPr>
          <a:lstStyle/>
          <a:p>
            <a:pPr marL="628650" indent="-514350">
              <a:buFont typeface="+mj-lt"/>
              <a:buAutoNum type="arabicPeriod" startAt="8"/>
            </a:pPr>
            <a:r>
              <a:rPr lang="en-US" dirty="0" smtClean="0"/>
              <a:t>Back at your computer click the folder icon.</a:t>
            </a:r>
          </a:p>
          <a:p>
            <a:pPr marL="628650" indent="-514350">
              <a:buFont typeface="+mj-lt"/>
              <a:buAutoNum type="arabicPeriod" startAt="8"/>
            </a:pPr>
            <a:endParaRPr lang="en-US" dirty="0" smtClean="0"/>
          </a:p>
          <a:p>
            <a:pPr marL="628650" indent="-514350">
              <a:buFont typeface="+mj-lt"/>
              <a:buAutoNum type="arabicPeriod" startAt="8"/>
            </a:pPr>
            <a:r>
              <a:rPr lang="en-US" dirty="0" smtClean="0"/>
              <a:t>Slick Your S: Drive (School Drive)</a:t>
            </a:r>
          </a:p>
          <a:p>
            <a:pPr marL="628650" indent="-514350">
              <a:buFont typeface="+mj-lt"/>
              <a:buAutoNum type="arabicPeriod" startAt="8"/>
            </a:pPr>
            <a:r>
              <a:rPr lang="en-US" dirty="0" smtClean="0"/>
              <a:t>Look for a folder named Scans</a:t>
            </a:r>
          </a:p>
          <a:p>
            <a:pPr marL="628650" indent="-514350">
              <a:buFont typeface="+mj-lt"/>
              <a:buAutoNum type="arabicPeriod" startAt="8"/>
            </a:pPr>
            <a:r>
              <a:rPr lang="en-US" dirty="0" smtClean="0"/>
              <a:t>Double Click it</a:t>
            </a:r>
            <a:br>
              <a:rPr lang="en-US" dirty="0" smtClean="0"/>
            </a:b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828800"/>
            <a:ext cx="164592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810000"/>
            <a:ext cx="2821857" cy="136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3851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Memory sticks in the classroom</a:t>
            </a:r>
            <a:endParaRPr lang="en-US" dirty="0"/>
          </a:p>
        </p:txBody>
      </p:sp>
      <p:sp>
        <p:nvSpPr>
          <p:cNvPr id="3" name="Content Placeholder 2"/>
          <p:cNvSpPr>
            <a:spLocks noGrp="1"/>
          </p:cNvSpPr>
          <p:nvPr>
            <p:ph sz="half" idx="1"/>
          </p:nvPr>
        </p:nvSpPr>
        <p:spPr>
          <a:xfrm>
            <a:off x="426128" y="1719071"/>
            <a:ext cx="4038600" cy="2014729"/>
          </a:xfrm>
        </p:spPr>
        <p:txBody>
          <a:bodyPr>
            <a:normAutofit fontScale="92500" lnSpcReduction="10000"/>
          </a:bodyPr>
          <a:lstStyle/>
          <a:p>
            <a:r>
              <a:rPr lang="en-US" dirty="0" smtClean="0"/>
              <a:t>Memory sticks are an inexpensive way to move files.</a:t>
            </a:r>
          </a:p>
          <a:p>
            <a:r>
              <a:rPr lang="en-US" dirty="0" smtClean="0"/>
              <a:t>From Amazon $22.99 for 10 of them.</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476" y="1676400"/>
            <a:ext cx="3914775"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0"/>
            <a:ext cx="3733800" cy="1201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3025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Memory sticks in the classroom</a:t>
            </a:r>
            <a:endParaRPr lang="en-US" dirty="0"/>
          </a:p>
        </p:txBody>
      </p:sp>
      <p:sp>
        <p:nvSpPr>
          <p:cNvPr id="3" name="Content Placeholder 2"/>
          <p:cNvSpPr>
            <a:spLocks noGrp="1"/>
          </p:cNvSpPr>
          <p:nvPr>
            <p:ph sz="half" idx="1"/>
          </p:nvPr>
        </p:nvSpPr>
        <p:spPr>
          <a:xfrm>
            <a:off x="426128" y="1719071"/>
            <a:ext cx="4038600" cy="4453129"/>
          </a:xfrm>
        </p:spPr>
        <p:txBody>
          <a:bodyPr>
            <a:normAutofit/>
          </a:bodyPr>
          <a:lstStyle/>
          <a:p>
            <a:pPr marL="628650" indent="-514350">
              <a:buFont typeface="+mj-lt"/>
              <a:buAutoNum type="arabicPeriod"/>
            </a:pPr>
            <a:r>
              <a:rPr lang="en-US" dirty="0" smtClean="0"/>
              <a:t>Put the memory stick in the computer.</a:t>
            </a:r>
          </a:p>
          <a:p>
            <a:pPr marL="628650" indent="-514350">
              <a:buFont typeface="+mj-lt"/>
              <a:buAutoNum type="arabicPeriod"/>
            </a:pPr>
            <a:r>
              <a:rPr lang="en-US" dirty="0" smtClean="0"/>
              <a:t>Sometimes an automatic windows pops up.</a:t>
            </a:r>
          </a:p>
          <a:p>
            <a:pPr marL="628650" indent="-514350">
              <a:buFont typeface="+mj-lt"/>
              <a:buAutoNum type="arabicPeriod"/>
            </a:pPr>
            <a:r>
              <a:rPr lang="en-US" dirty="0" smtClean="0"/>
              <a:t>If it does then click Open folder to view files.</a:t>
            </a:r>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0" y="1990725"/>
            <a:ext cx="311467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4953000"/>
            <a:ext cx="259080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09768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Memory sticks in the classroom</a:t>
            </a:r>
            <a:endParaRPr lang="en-US" dirty="0"/>
          </a:p>
        </p:txBody>
      </p:sp>
      <p:sp>
        <p:nvSpPr>
          <p:cNvPr id="3" name="Content Placeholder 2"/>
          <p:cNvSpPr>
            <a:spLocks noGrp="1"/>
          </p:cNvSpPr>
          <p:nvPr>
            <p:ph sz="half" idx="1"/>
          </p:nvPr>
        </p:nvSpPr>
        <p:spPr>
          <a:xfrm>
            <a:off x="426128" y="1719071"/>
            <a:ext cx="4038600" cy="4453129"/>
          </a:xfrm>
        </p:spPr>
        <p:txBody>
          <a:bodyPr>
            <a:normAutofit/>
          </a:bodyPr>
          <a:lstStyle/>
          <a:p>
            <a:pPr marL="628650" indent="-514350">
              <a:buFont typeface="+mj-lt"/>
              <a:buAutoNum type="arabicPeriod" startAt="4"/>
            </a:pPr>
            <a:r>
              <a:rPr lang="en-US" dirty="0" smtClean="0"/>
              <a:t>If the window does pop up automatically click the folder button.</a:t>
            </a:r>
          </a:p>
          <a:p>
            <a:pPr marL="628650" indent="-514350">
              <a:buFont typeface="+mj-lt"/>
              <a:buAutoNum type="arabicPeriod" startAt="4"/>
            </a:pPr>
            <a:r>
              <a:rPr lang="en-US" dirty="0" smtClean="0"/>
              <a:t>Look for the removable disk. It may have the letter E: or a different letter.</a:t>
            </a:r>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828800"/>
            <a:ext cx="164592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9163" y="4267200"/>
            <a:ext cx="3805238" cy="64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87300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Memory sticks in the classroom</a:t>
            </a:r>
            <a:endParaRPr lang="en-US" dirty="0"/>
          </a:p>
        </p:txBody>
      </p:sp>
      <p:sp>
        <p:nvSpPr>
          <p:cNvPr id="3" name="Content Placeholder 2"/>
          <p:cNvSpPr>
            <a:spLocks noGrp="1"/>
          </p:cNvSpPr>
          <p:nvPr>
            <p:ph sz="half" idx="1"/>
          </p:nvPr>
        </p:nvSpPr>
        <p:spPr>
          <a:xfrm>
            <a:off x="426128" y="1719071"/>
            <a:ext cx="4038600" cy="4453129"/>
          </a:xfrm>
        </p:spPr>
        <p:txBody>
          <a:bodyPr>
            <a:normAutofit/>
          </a:bodyPr>
          <a:lstStyle/>
          <a:p>
            <a:pPr marL="628650" indent="-514350">
              <a:buFont typeface="+mj-lt"/>
              <a:buAutoNum type="arabicPeriod" startAt="6"/>
            </a:pPr>
            <a:r>
              <a:rPr lang="en-US" dirty="0" smtClean="0"/>
              <a:t>Now you can drag files to the folder.</a:t>
            </a:r>
          </a:p>
          <a:p>
            <a:pPr marL="628650" indent="-514350">
              <a:buFont typeface="+mj-lt"/>
              <a:buAutoNum type="arabicPeriod" startAt="6"/>
            </a:pPr>
            <a:r>
              <a:rPr lang="en-US" dirty="0" smtClean="0"/>
              <a:t>When I find a file I want to send to a memory stick I like to right click and then send the file to the memory stick.</a:t>
            </a:r>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7105" y="2667000"/>
            <a:ext cx="439307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56271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Buying a computer for myself</a:t>
            </a:r>
            <a:endParaRPr lang="en-US" dirty="0"/>
          </a:p>
        </p:txBody>
      </p:sp>
      <p:sp>
        <p:nvSpPr>
          <p:cNvPr id="3" name="Content Placeholder 2"/>
          <p:cNvSpPr>
            <a:spLocks noGrp="1"/>
          </p:cNvSpPr>
          <p:nvPr>
            <p:ph sz="half" idx="1"/>
          </p:nvPr>
        </p:nvSpPr>
        <p:spPr/>
        <p:txBody>
          <a:bodyPr/>
          <a:lstStyle/>
          <a:p>
            <a:r>
              <a:rPr lang="en-US" dirty="0" smtClean="0"/>
              <a:t>Go to Costco and spend the amount of money you want to.</a:t>
            </a:r>
            <a:endParaRPr lang="en-US" dirty="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3835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Being Nice to the District Techs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best way to get help from the IT department is to be nice. Nice than nice. The nicest.</a:t>
            </a:r>
          </a:p>
          <a:p>
            <a:r>
              <a:rPr lang="en-US" dirty="0" smtClean="0"/>
              <a:t>Also be persistent. You shouldn’t have to wait a month to get something fixed.</a:t>
            </a:r>
            <a:endParaRPr lang="en-US" dirty="0" smtClean="0"/>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8829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the LCD Projector</a:t>
            </a:r>
            <a:endParaRPr lang="en-US" dirty="0"/>
          </a:p>
        </p:txBody>
      </p:sp>
      <p:sp>
        <p:nvSpPr>
          <p:cNvPr id="3" name="Content Placeholder 2"/>
          <p:cNvSpPr>
            <a:spLocks noGrp="1"/>
          </p:cNvSpPr>
          <p:nvPr>
            <p:ph sz="half" idx="1"/>
          </p:nvPr>
        </p:nvSpPr>
        <p:spPr/>
        <p:txBody>
          <a:bodyPr/>
          <a:lstStyle/>
          <a:p>
            <a:r>
              <a:rPr lang="en-US" dirty="0" smtClean="0"/>
              <a:t>Check your cords</a:t>
            </a:r>
          </a:p>
          <a:p>
            <a:r>
              <a:rPr lang="en-US" dirty="0" smtClean="0"/>
              <a:t>Check your input</a:t>
            </a:r>
          </a:p>
          <a:p>
            <a:r>
              <a:rPr lang="en-US" dirty="0" smtClean="0"/>
              <a:t>Right click on your desktop</a:t>
            </a:r>
          </a:p>
          <a:p>
            <a:r>
              <a:rPr lang="en-US" dirty="0" smtClean="0"/>
              <a:t>Click Clone Displays</a:t>
            </a:r>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4451794" y="2286000"/>
            <a:ext cx="4692206" cy="2576809"/>
          </a:xfrm>
          <a:prstGeom prst="rect">
            <a:avLst/>
          </a:prstGeom>
          <a:ln>
            <a:solidFill>
              <a:schemeClr val="tx1"/>
            </a:solidFill>
          </a:ln>
        </p:spPr>
      </p:pic>
    </p:spTree>
    <p:extLst>
      <p:ext uri="{BB962C8B-B14F-4D97-AF65-F5344CB8AC3E}">
        <p14:creationId xmlns:p14="http://schemas.microsoft.com/office/powerpoint/2010/main" val="35864277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Best practices for student use</a:t>
            </a:r>
            <a:br>
              <a:rPr lang="en-US" sz="2800" dirty="0" smtClean="0"/>
            </a:br>
            <a:r>
              <a:rPr lang="en-US" sz="2800" dirty="0" smtClean="0"/>
              <a:t>the first 3 things students should do</a:t>
            </a:r>
            <a:endParaRPr lang="en-US" sz="2800" dirty="0"/>
          </a:p>
        </p:txBody>
      </p:sp>
      <p:sp>
        <p:nvSpPr>
          <p:cNvPr id="3" name="Content Placeholder 2"/>
          <p:cNvSpPr>
            <a:spLocks noGrp="1"/>
          </p:cNvSpPr>
          <p:nvPr>
            <p:ph sz="half" idx="1"/>
          </p:nvPr>
        </p:nvSpPr>
        <p:spPr/>
        <p:txBody>
          <a:bodyPr/>
          <a:lstStyle/>
          <a:p>
            <a:pPr marL="628650" indent="-514350">
              <a:buFont typeface="+mj-lt"/>
              <a:buAutoNum type="arabicPeriod"/>
            </a:pPr>
            <a:r>
              <a:rPr lang="en-US" dirty="0" smtClean="0"/>
              <a:t>Turn the computer and log in</a:t>
            </a:r>
          </a:p>
          <a:p>
            <a:pPr marL="628650" indent="-514350">
              <a:buFont typeface="+mj-lt"/>
              <a:buAutoNum type="arabicPeriod"/>
            </a:pPr>
            <a:r>
              <a:rPr lang="en-US" dirty="0" smtClean="0"/>
              <a:t>Check their sound</a:t>
            </a:r>
          </a:p>
          <a:p>
            <a:pPr marL="628650" indent="-514350">
              <a:buFont typeface="+mj-lt"/>
              <a:buAutoNum type="arabicPeriod"/>
            </a:pPr>
            <a:r>
              <a:rPr lang="en-US" dirty="0" smtClean="0"/>
              <a:t>Check their </a:t>
            </a:r>
            <a:r>
              <a:rPr lang="en-US" dirty="0" err="1" smtClean="0"/>
              <a:t>Wifi</a:t>
            </a:r>
            <a:r>
              <a:rPr lang="en-US" dirty="0" smtClean="0"/>
              <a:t> connection</a:t>
            </a:r>
            <a:endParaRPr lang="en-US" dirty="0"/>
          </a:p>
        </p:txBody>
      </p:sp>
      <p:sp>
        <p:nvSpPr>
          <p:cNvPr id="4" name="Content Placeholder 3"/>
          <p:cNvSpPr>
            <a:spLocks noGrp="1"/>
          </p:cNvSpPr>
          <p:nvPr>
            <p:ph sz="half" idx="2"/>
          </p:nvPr>
        </p:nvSpPr>
        <p:spPr/>
        <p:txBody>
          <a:bodyPr/>
          <a:lstStyle/>
          <a:p>
            <a:endParaRPr lang="en-US"/>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4459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Bonus Round </a:t>
            </a:r>
            <a:r>
              <a:rPr lang="en-US" dirty="0" err="1" smtClean="0"/>
              <a:t>Gafe</a:t>
            </a:r>
            <a:endParaRPr lang="en-US" dirty="0"/>
          </a:p>
        </p:txBody>
      </p:sp>
      <p:sp>
        <p:nvSpPr>
          <p:cNvPr id="3" name="Content Placeholder 2"/>
          <p:cNvSpPr>
            <a:spLocks noGrp="1"/>
          </p:cNvSpPr>
          <p:nvPr>
            <p:ph sz="half" idx="1"/>
          </p:nvPr>
        </p:nvSpPr>
        <p:spPr/>
        <p:txBody>
          <a:bodyPr/>
          <a:lstStyle/>
          <a:p>
            <a:r>
              <a:rPr lang="en-US" dirty="0" smtClean="0"/>
              <a:t>Google Apps for Education is coming</a:t>
            </a:r>
            <a:endParaRPr lang="en-US" dirty="0"/>
          </a:p>
        </p:txBody>
      </p:sp>
      <p:sp>
        <p:nvSpPr>
          <p:cNvPr id="4" name="Content Placeholder 3"/>
          <p:cNvSpPr>
            <a:spLocks noGrp="1"/>
          </p:cNvSpPr>
          <p:nvPr>
            <p:ph sz="half" idx="2"/>
          </p:nvPr>
        </p:nvSpPr>
        <p:spPr/>
        <p:txBody>
          <a:bodyPr/>
          <a:lstStyle/>
          <a:p>
            <a:endParaRPr lang="en-US"/>
          </a:p>
        </p:txBody>
      </p:sp>
      <p:pic>
        <p:nvPicPr>
          <p:cNvPr id="5" name="Picture 2" descr="C:\Users\mark.rasmussen\AppData\Local\Microsoft\Windows\Temporary Internet Files\Content.IE5\Q8AL7512\home[1].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0603" y="5994603"/>
            <a:ext cx="863397" cy="86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5766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336</TotalTime>
  <Words>2115</Words>
  <Application>Microsoft Office PowerPoint</Application>
  <PresentationFormat>On-screen Show (4:3)</PresentationFormat>
  <Paragraphs>323</Paragraphs>
  <Slides>60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Book Antiqua</vt:lpstr>
      <vt:lpstr>Century Gothic</vt:lpstr>
      <vt:lpstr>Apothecary</vt:lpstr>
      <vt:lpstr>PowerPoint Presentation</vt:lpstr>
      <vt:lpstr>Working with Wifi</vt:lpstr>
      <vt:lpstr>Working with Wifi Adding the District Wifi</vt:lpstr>
      <vt:lpstr>Working with Wifi Adding the District Wifi</vt:lpstr>
      <vt:lpstr>Working with Wifi Adding the District Wifi</vt:lpstr>
      <vt:lpstr>Working with Wifi Fixing BASic Wifi Issues</vt:lpstr>
      <vt:lpstr>Working with Wifi Fixing BASic Wifi Issues</vt:lpstr>
      <vt:lpstr>Working with Wifi Fixing BASic Wifi Issues</vt:lpstr>
      <vt:lpstr>E-Mail with Outlook</vt:lpstr>
      <vt:lpstr>E-Mail with Outlook</vt:lpstr>
      <vt:lpstr>E-Mail with Outlook</vt:lpstr>
      <vt:lpstr>E-mail with outlook</vt:lpstr>
      <vt:lpstr>E-mail with outlook</vt:lpstr>
      <vt:lpstr>E-mail with outlook</vt:lpstr>
      <vt:lpstr>E-mail with outlook</vt:lpstr>
      <vt:lpstr>Outlook through the Internet</vt:lpstr>
      <vt:lpstr>Outlook through the Internet</vt:lpstr>
      <vt:lpstr>Outlook through the Internet</vt:lpstr>
      <vt:lpstr>Outlook through the Internet</vt:lpstr>
      <vt:lpstr>My Computer Won’t Start</vt:lpstr>
      <vt:lpstr>My Computer Won’t Start</vt:lpstr>
      <vt:lpstr>My Computer Won’t Start</vt:lpstr>
      <vt:lpstr>I forgot my password</vt:lpstr>
      <vt:lpstr>When do I need a work order</vt:lpstr>
      <vt:lpstr>When do I need a work order</vt:lpstr>
      <vt:lpstr>When do I need a work order</vt:lpstr>
      <vt:lpstr>Fixing basic problems on/off issues</vt:lpstr>
      <vt:lpstr>Fixing basic problems on/off issues</vt:lpstr>
      <vt:lpstr>Fixing basic problems on/off issues</vt:lpstr>
      <vt:lpstr>Fixing basic problems on/off issues</vt:lpstr>
      <vt:lpstr>Smart boards and smart notebook software</vt:lpstr>
      <vt:lpstr>Network problems is it me?</vt:lpstr>
      <vt:lpstr>Network problems is it me?</vt:lpstr>
      <vt:lpstr>Network problems is it me?</vt:lpstr>
      <vt:lpstr>Network problems is it me?</vt:lpstr>
      <vt:lpstr>Network problems is it me?</vt:lpstr>
      <vt:lpstr>U Drive – P Drive – S drive</vt:lpstr>
      <vt:lpstr>U Drive – P Drive – S drive</vt:lpstr>
      <vt:lpstr>U Drive – P Drive – S drive</vt:lpstr>
      <vt:lpstr>U Drive – P Drive – S drive</vt:lpstr>
      <vt:lpstr>Making youtube work</vt:lpstr>
      <vt:lpstr>Making youtube work</vt:lpstr>
      <vt:lpstr>Backing up my work</vt:lpstr>
      <vt:lpstr>schoolwires</vt:lpstr>
      <vt:lpstr>Scanning documents</vt:lpstr>
      <vt:lpstr>Scanning documents</vt:lpstr>
      <vt:lpstr>Scanning documents</vt:lpstr>
      <vt:lpstr>Scanning documents</vt:lpstr>
      <vt:lpstr>Scanning documents</vt:lpstr>
      <vt:lpstr>Scanning documents</vt:lpstr>
      <vt:lpstr>Scanning documents Now that the scanning is done where did my files go!!!</vt:lpstr>
      <vt:lpstr>Memory sticks in the classroom</vt:lpstr>
      <vt:lpstr>Memory sticks in the classroom</vt:lpstr>
      <vt:lpstr>Memory sticks in the classroom</vt:lpstr>
      <vt:lpstr>Memory sticks in the classroom</vt:lpstr>
      <vt:lpstr>Buying a computer for myself</vt:lpstr>
      <vt:lpstr>Being Nice to the District Techs</vt:lpstr>
      <vt:lpstr>Using the LCD Projector</vt:lpstr>
      <vt:lpstr>Best practices for student use the first 3 things students should do</vt:lpstr>
      <vt:lpstr>Bonus Round Gafe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Mark Rasmussen</cp:lastModifiedBy>
  <cp:revision>61</cp:revision>
  <dcterms:created xsi:type="dcterms:W3CDTF">2016-05-18T22:37:09Z</dcterms:created>
  <dcterms:modified xsi:type="dcterms:W3CDTF">2016-05-19T22:11:45Z</dcterms:modified>
</cp:coreProperties>
</file>