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7.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8.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tags/tag13.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4"/>
    <p:sldMasterId id="2147483689" r:id="rId5"/>
    <p:sldMasterId id="2147483704" r:id="rId6"/>
    <p:sldMasterId id="2147483719" r:id="rId7"/>
    <p:sldMasterId id="2147483764" r:id="rId8"/>
    <p:sldMasterId id="2147483779" r:id="rId9"/>
    <p:sldMasterId id="2147483794" r:id="rId10"/>
    <p:sldMasterId id="2147483809" r:id="rId11"/>
    <p:sldMasterId id="2147483824" r:id="rId12"/>
  </p:sldMasterIdLst>
  <p:notesMasterIdLst>
    <p:notesMasterId r:id="rId42"/>
  </p:notesMasterIdLst>
  <p:handoutMasterIdLst>
    <p:handoutMasterId r:id="rId43"/>
  </p:handoutMasterIdLst>
  <p:sldIdLst>
    <p:sldId id="290" r:id="rId13"/>
    <p:sldId id="265" r:id="rId14"/>
    <p:sldId id="300" r:id="rId15"/>
    <p:sldId id="301" r:id="rId16"/>
    <p:sldId id="302" r:id="rId17"/>
    <p:sldId id="303" r:id="rId18"/>
    <p:sldId id="306" r:id="rId19"/>
    <p:sldId id="307" r:id="rId20"/>
    <p:sldId id="308" r:id="rId21"/>
    <p:sldId id="309" r:id="rId22"/>
    <p:sldId id="310" r:id="rId23"/>
    <p:sldId id="316" r:id="rId24"/>
    <p:sldId id="311" r:id="rId25"/>
    <p:sldId id="312" r:id="rId26"/>
    <p:sldId id="313" r:id="rId27"/>
    <p:sldId id="317" r:id="rId28"/>
    <p:sldId id="321" r:id="rId29"/>
    <p:sldId id="323" r:id="rId30"/>
    <p:sldId id="325" r:id="rId31"/>
    <p:sldId id="326" r:id="rId32"/>
    <p:sldId id="328" r:id="rId33"/>
    <p:sldId id="329" r:id="rId34"/>
    <p:sldId id="318" r:id="rId35"/>
    <p:sldId id="298" r:id="rId36"/>
    <p:sldId id="319" r:id="rId37"/>
    <p:sldId id="320" r:id="rId38"/>
    <p:sldId id="314" r:id="rId39"/>
    <p:sldId id="315" r:id="rId40"/>
    <p:sldId id="295" r:id="rId41"/>
  </p:sldIdLst>
  <p:sldSz cx="12192000" cy="6858000"/>
  <p:notesSz cx="7010400" cy="9296400"/>
  <p:custDataLst>
    <p:tags r:id="rId4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255" userDrawn="1">
          <p15:clr>
            <a:srgbClr val="A4A3A4"/>
          </p15:clr>
        </p15:guide>
        <p15:guide id="2" pos="531" userDrawn="1">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raci Albee" initials="TA" lastIdx="3" clrIdx="6">
    <p:extLst>
      <p:ext uri="{19B8F6BF-5375-455C-9EA6-DF929625EA0E}">
        <p15:presenceInfo xmlns:p15="http://schemas.microsoft.com/office/powerpoint/2012/main" xmlns="" userId="S-1-5-21-2608872058-1432505909-2668327341-24340" providerId="AD"/>
      </p:ext>
    </p:extLst>
  </p:cmAuthor>
  <p:cmAuthor id="1" name="Rachel Perry" initials="RP" lastIdx="1" clrIdx="0">
    <p:extLst>
      <p:ext uri="{19B8F6BF-5375-455C-9EA6-DF929625EA0E}">
        <p15:presenceInfo xmlns:p15="http://schemas.microsoft.com/office/powerpoint/2012/main" xmlns="" userId="Rachel Perry" providerId="None"/>
      </p:ext>
    </p:extLst>
  </p:cmAuthor>
  <p:cmAuthor id="2" name="Kasia Faughn" initials="KF" lastIdx="20" clrIdx="1">
    <p:extLst>
      <p:ext uri="{19B8F6BF-5375-455C-9EA6-DF929625EA0E}">
        <p15:presenceInfo xmlns:p15="http://schemas.microsoft.com/office/powerpoint/2012/main" xmlns="" userId="S-1-5-21-796845957-287218729-725345543-24084" providerId="AD"/>
      </p:ext>
    </p:extLst>
  </p:cmAuthor>
  <p:cmAuthor id="3" name="Rachel Perry" initials="RP [2]" lastIdx="14" clrIdx="2">
    <p:extLst>
      <p:ext uri="{19B8F6BF-5375-455C-9EA6-DF929625EA0E}">
        <p15:presenceInfo xmlns:p15="http://schemas.microsoft.com/office/powerpoint/2012/main" xmlns="" userId="S-1-5-21-796845957-287218729-725345543-14588" providerId="AD"/>
      </p:ext>
    </p:extLst>
  </p:cmAuthor>
  <p:cmAuthor id="4" name="Deborah Baumgartner" initials="DB" lastIdx="16" clrIdx="3">
    <p:extLst>
      <p:ext uri="{19B8F6BF-5375-455C-9EA6-DF929625EA0E}">
        <p15:presenceInfo xmlns:p15="http://schemas.microsoft.com/office/powerpoint/2012/main" xmlns="" userId="S-1-5-21-2608872058-1432505909-2668327341-16103" providerId="AD"/>
      </p:ext>
    </p:extLst>
  </p:cmAuthor>
  <p:cmAuthor id="5" name="Nikki Antonovich" initials="NA" lastIdx="3" clrIdx="4">
    <p:extLst>
      <p:ext uri="{19B8F6BF-5375-455C-9EA6-DF929625EA0E}">
        <p15:presenceInfo xmlns:p15="http://schemas.microsoft.com/office/powerpoint/2012/main" xmlns="" userId="S-1-5-21-796845957-287218729-725345543-24019" providerId="AD"/>
      </p:ext>
    </p:extLst>
  </p:cmAuthor>
  <p:cmAuthor id="6" name="Carla Najera-Kunsemiller" initials="CN" lastIdx="10" clrIdx="5">
    <p:extLst>
      <p:ext uri="{19B8F6BF-5375-455C-9EA6-DF929625EA0E}">
        <p15:presenceInfo xmlns:p15="http://schemas.microsoft.com/office/powerpoint/2012/main" xmlns="" userId="S-1-5-21-2608872058-1432505909-2668327341-216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9FA"/>
    <a:srgbClr val="71A640"/>
    <a:srgbClr val="3D6AA1"/>
    <a:srgbClr val="11376F"/>
    <a:srgbClr val="144182"/>
    <a:srgbClr val="10273F"/>
    <a:srgbClr val="174C99"/>
    <a:srgbClr val="FFFFFF"/>
    <a:srgbClr val="E9EFF7"/>
    <a:srgbClr val="D0D5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6" autoAdjust="0"/>
    <p:restoredTop sz="88968" autoAdjust="0"/>
  </p:normalViewPr>
  <p:slideViewPr>
    <p:cSldViewPr snapToGrid="0" snapToObjects="1">
      <p:cViewPr>
        <p:scale>
          <a:sx n="60" d="100"/>
          <a:sy n="60" d="100"/>
        </p:scale>
        <p:origin x="-264" y="-198"/>
      </p:cViewPr>
      <p:guideLst>
        <p:guide orient="horz" pos="1255"/>
        <p:guide pos="531"/>
      </p:guideLst>
    </p:cSldViewPr>
  </p:slideViewPr>
  <p:notesTextViewPr>
    <p:cViewPr>
      <p:scale>
        <a:sx n="100" d="100"/>
        <a:sy n="100" d="100"/>
      </p:scale>
      <p:origin x="0" y="0"/>
    </p:cViewPr>
  </p:notesTextViewPr>
  <p:sorterViewPr>
    <p:cViewPr>
      <p:scale>
        <a:sx n="19803" d="25000"/>
        <a:sy n="19803" d="25000"/>
      </p:scale>
      <p:origin x="0" y="-159"/>
    </p:cViewPr>
  </p:sorterViewPr>
  <p:notesViewPr>
    <p:cSldViewPr snapToGrid="0" snapToObjects="1">
      <p:cViewPr varScale="1">
        <p:scale>
          <a:sx n="65" d="100"/>
          <a:sy n="65" d="100"/>
        </p:scale>
        <p:origin x="2562" y="63"/>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lIns="93177" tIns="46589" rIns="93177" bIns="46589" rtlCol="0"/>
          <a:lstStyle>
            <a:lvl1pPr algn="r">
              <a:defRPr sz="1200"/>
            </a:lvl1pPr>
          </a:lstStyle>
          <a:p>
            <a:fld id="{E8AE7495-FD6E-4148-8988-5AF3A1186E45}" type="datetimeFigureOut">
              <a:rPr lang="en-US" smtClean="0"/>
              <a:pPr/>
              <a:t>4/15/2020</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7" tIns="46589" rIns="93177" bIns="46589" rtlCol="0" anchor="b"/>
          <a:lstStyle>
            <a:lvl1pPr algn="r">
              <a:defRPr sz="1200"/>
            </a:lvl1pPr>
          </a:lstStyle>
          <a:p>
            <a:fld id="{C77F373C-F0E0-4CD8-9181-312DCA039FDA}" type="slidenum">
              <a:rPr lang="en-US" smtClean="0"/>
              <a:pPr/>
              <a:t>‹#›</a:t>
            </a:fld>
            <a:endParaRPr lang="en-US" dirty="0"/>
          </a:p>
        </p:txBody>
      </p:sp>
    </p:spTree>
    <p:extLst>
      <p:ext uri="{BB962C8B-B14F-4D97-AF65-F5344CB8AC3E}">
        <p14:creationId xmlns:p14="http://schemas.microsoft.com/office/powerpoint/2010/main" val="22459563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74812545-5050-4626-BB70-3CAB98A03EEB}" type="datetimeFigureOut">
              <a:rPr lang="en-US" smtClean="0"/>
              <a:pPr/>
              <a:t>4/15/2020</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a:defRPr sz="1200"/>
            </a:lvl1pPr>
          </a:lstStyle>
          <a:p>
            <a:fld id="{6C078B8E-2430-48E3-947F-D4E74CBF0628}" type="slidenum">
              <a:rPr lang="en-US" smtClean="0"/>
              <a:pPr/>
              <a:t>‹#›</a:t>
            </a:fld>
            <a:endParaRPr lang="en-US" dirty="0"/>
          </a:p>
        </p:txBody>
      </p:sp>
    </p:spTree>
    <p:extLst>
      <p:ext uri="{BB962C8B-B14F-4D97-AF65-F5344CB8AC3E}">
        <p14:creationId xmlns:p14="http://schemas.microsoft.com/office/powerpoint/2010/main" val="15540512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1</a:t>
            </a:fld>
            <a:endParaRPr lang="en-US" dirty="0"/>
          </a:p>
        </p:txBody>
      </p:sp>
    </p:spTree>
    <p:extLst>
      <p:ext uri="{BB962C8B-B14F-4D97-AF65-F5344CB8AC3E}">
        <p14:creationId xmlns:p14="http://schemas.microsoft.com/office/powerpoint/2010/main" val="4087356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77500" lnSpcReduction="20000"/>
          </a:bodyPr>
          <a:lstStyle/>
          <a:p>
            <a:pPr marL="171450" indent="-171450">
              <a:buFont typeface="Arial" panose="020B0604020202020204" pitchFamily="34" charset="0"/>
              <a:buChar char="•"/>
            </a:pPr>
            <a:r>
              <a:rPr lang="en-US" dirty="0"/>
              <a:t>Additionally, here are a few other ways that you can help your child be successful:</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dirty="0"/>
              <a:t>[For elementary schools]</a:t>
            </a:r>
          </a:p>
          <a:p>
            <a:pPr marL="171450" indent="-171450">
              <a:buFont typeface="Arial" panose="020B0604020202020204" pitchFamily="34" charset="0"/>
              <a:buChar char="•"/>
            </a:pPr>
            <a:r>
              <a:rPr lang="en-US" dirty="0"/>
              <a:t>Encourage your child to read daily.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dirty="0"/>
              <a:t>[For middle and high schools]</a:t>
            </a:r>
          </a:p>
          <a:p>
            <a:pPr marL="171450" indent="-171450">
              <a:buFont typeface="Arial" panose="020B0604020202020204" pitchFamily="34" charset="0"/>
              <a:buChar char="•"/>
            </a:pPr>
            <a:r>
              <a:rPr lang="en-US" dirty="0"/>
              <a:t>Your child will likely have homework every day. You can help support their success by making sure your child has a quiet place at home to do that work that is free from distractions.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dirty="0"/>
              <a:t>[For all</a:t>
            </a:r>
            <a:r>
              <a:rPr lang="en-US" b="1" baseline="0" dirty="0"/>
              <a:t> students]</a:t>
            </a:r>
            <a:endParaRPr lang="en-US" b="1" dirty="0"/>
          </a:p>
          <a:p>
            <a:pPr marL="171450" indent="-171450">
              <a:buFont typeface="Arial" panose="020B0604020202020204" pitchFamily="34" charset="0"/>
              <a:buChar char="•"/>
            </a:pPr>
            <a:r>
              <a:rPr lang="en-US" dirty="0"/>
              <a:t>When it’s time for testing, talk to your child about the test. Make sure your child knows that the tests are important, but they are just one measure of learning. The teacher uses that information along with other information to make sure your child is getting the support they need.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If you’re interested, the California Department of Education has also developed ELPAC Practice Tests that you can access from home on the computer. You can look at sample test questions and get familiar with the way questions are presented on the computer. More information about the ELPAC Practice Tests are on the Parent Resources flyer that you received today/tonight</a:t>
            </a:r>
            <a:r>
              <a:rPr lang="en-US" dirty="0" smtClean="0"/>
              <a:t>.</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smtClean="0"/>
              <a:t>[</a:t>
            </a:r>
            <a:r>
              <a:rPr lang="es-ES_tradnl" b="1" noProof="0" dirty="0" err="1" smtClean="0"/>
              <a:t>For</a:t>
            </a:r>
            <a:r>
              <a:rPr lang="es-ES_tradnl" b="1" noProof="0" dirty="0" smtClean="0"/>
              <a:t> </a:t>
            </a:r>
            <a:r>
              <a:rPr lang="es-ES_tradnl" b="1" noProof="0" dirty="0" err="1" smtClean="0"/>
              <a:t>elementary</a:t>
            </a:r>
            <a:r>
              <a:rPr lang="es-ES_tradnl" b="1" noProof="0" dirty="0" smtClean="0"/>
              <a:t> </a:t>
            </a:r>
            <a:r>
              <a:rPr lang="es-ES_tradnl" b="1" noProof="0" dirty="0" err="1" smtClean="0"/>
              <a:t>schools</a:t>
            </a:r>
            <a:r>
              <a:rPr lang="es-ES_tradnl" b="1" noProof="0" dirty="0" smtClean="0"/>
              <a:t>]</a:t>
            </a:r>
          </a:p>
          <a:p>
            <a:pPr marL="171450" indent="-171450">
              <a:buFont typeface="Arial" panose="020B0604020202020204" pitchFamily="34" charset="0"/>
              <a:buChar char="•"/>
            </a:pPr>
            <a:r>
              <a:rPr lang="es-ES_tradnl" noProof="0" dirty="0" smtClean="0"/>
              <a:t>Animar</a:t>
            </a:r>
            <a:r>
              <a:rPr lang="es-ES_tradnl" baseline="0" noProof="0" dirty="0" smtClean="0"/>
              <a:t> a su hijo a leer diariamente.</a:t>
            </a:r>
          </a:p>
          <a:p>
            <a:pPr marL="171450" indent="-171450">
              <a:buFont typeface="Arial" panose="020B0604020202020204" pitchFamily="34" charset="0"/>
              <a:buChar char="•"/>
            </a:pPr>
            <a:endParaRPr lang="es-ES_tradnl" baseline="0" noProof="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smtClean="0"/>
              <a:t>[</a:t>
            </a:r>
            <a:r>
              <a:rPr lang="es-ES_tradnl" b="1" noProof="0" dirty="0" err="1" smtClean="0"/>
              <a:t>For</a:t>
            </a:r>
            <a:r>
              <a:rPr lang="es-ES_tradnl" b="1" noProof="0" dirty="0" smtClean="0"/>
              <a:t> </a:t>
            </a:r>
            <a:r>
              <a:rPr lang="es-ES_tradnl" b="1" noProof="0" dirty="0" err="1" smtClean="0"/>
              <a:t>middle</a:t>
            </a:r>
            <a:r>
              <a:rPr lang="es-ES_tradnl" b="1" noProof="0" dirty="0" smtClean="0"/>
              <a:t> and </a:t>
            </a:r>
            <a:r>
              <a:rPr lang="es-ES_tradnl" b="1" noProof="0" dirty="0" err="1" smtClean="0"/>
              <a:t>high</a:t>
            </a:r>
            <a:r>
              <a:rPr lang="es-ES_tradnl" b="1" noProof="0" dirty="0" smtClean="0"/>
              <a:t> </a:t>
            </a:r>
            <a:r>
              <a:rPr lang="es-ES_tradnl" b="1" noProof="0" dirty="0" err="1" smtClean="0"/>
              <a:t>schools</a:t>
            </a:r>
            <a:r>
              <a:rPr lang="es-ES_tradnl" b="1" noProof="0" dirty="0" smtClean="0"/>
              <a:t>]</a:t>
            </a:r>
          </a:p>
          <a:p>
            <a:pPr marL="171450" indent="-171450">
              <a:buFont typeface="Arial" panose="020B0604020202020204" pitchFamily="34" charset="0"/>
              <a:buChar char="•"/>
            </a:pPr>
            <a:r>
              <a:rPr lang="es-ES_tradnl" noProof="0" dirty="0" smtClean="0"/>
              <a:t>Su</a:t>
            </a:r>
            <a:r>
              <a:rPr lang="es-ES_tradnl" baseline="0" noProof="0" dirty="0" smtClean="0"/>
              <a:t> hijo seguramente tendrá tarea todos los días.  Puede ayudar a que tengan éxito asegurándose de que cuentan con un lugar tranquilo en la casa para hacer su tarea sin distracciones.</a:t>
            </a:r>
          </a:p>
          <a:p>
            <a:pPr marL="171450" indent="-171450">
              <a:buFont typeface="Arial" panose="020B0604020202020204" pitchFamily="34" charset="0"/>
              <a:buChar char="•"/>
            </a:pPr>
            <a:endParaRPr lang="es-ES_tradnl" baseline="0" noProof="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smtClean="0"/>
              <a:t>[</a:t>
            </a:r>
            <a:r>
              <a:rPr lang="es-ES_tradnl" b="1" noProof="0" dirty="0" err="1" smtClean="0"/>
              <a:t>For</a:t>
            </a:r>
            <a:r>
              <a:rPr lang="es-ES_tradnl" b="1" noProof="0" dirty="0" smtClean="0"/>
              <a:t> </a:t>
            </a:r>
            <a:r>
              <a:rPr lang="es-ES_tradnl" b="1" noProof="0" dirty="0" err="1" smtClean="0"/>
              <a:t>all</a:t>
            </a:r>
            <a:r>
              <a:rPr lang="es-ES_tradnl" b="1" baseline="0" noProof="0" dirty="0" smtClean="0"/>
              <a:t> </a:t>
            </a:r>
            <a:r>
              <a:rPr lang="es-ES_tradnl" b="1" baseline="0" noProof="0" dirty="0" err="1" smtClean="0"/>
              <a:t>students</a:t>
            </a:r>
            <a:r>
              <a:rPr lang="es-ES_tradnl" b="1" baseline="0" noProof="0" dirty="0" smtClean="0"/>
              <a:t>]</a:t>
            </a:r>
            <a:endParaRPr lang="es-ES_tradnl" b="1" noProof="0" dirty="0" smtClean="0"/>
          </a:p>
          <a:p>
            <a:pPr marL="171450" indent="-171450">
              <a:buFont typeface="Arial" panose="020B0604020202020204" pitchFamily="34" charset="0"/>
              <a:buChar char="•"/>
            </a:pPr>
            <a:r>
              <a:rPr lang="es-ES_tradnl" noProof="0" dirty="0" smtClean="0"/>
              <a:t>Cuando sea</a:t>
            </a:r>
            <a:r>
              <a:rPr lang="es-ES_tradnl" baseline="0" noProof="0" dirty="0" smtClean="0"/>
              <a:t> tiempo de presentar el examen, hable con su hijo acerca de ello.  Asegúrese de que su hijo esté consciente de que los exámenes son importantes, pero son solamente un indicador de su aprendizaje.  El maestro usa esa y otra información para asegurarse de que los alumnos reciben el apoyo que necesitan.</a:t>
            </a:r>
          </a:p>
          <a:p>
            <a:pPr marL="171450" indent="-171450">
              <a:buFont typeface="Arial" panose="020B0604020202020204" pitchFamily="34" charset="0"/>
              <a:buChar char="•"/>
            </a:pPr>
            <a:endParaRPr lang="es-ES_tradnl" baseline="0" noProof="0" dirty="0" smtClean="0"/>
          </a:p>
          <a:p>
            <a:pPr marL="171450" indent="-171450">
              <a:buFont typeface="Arial" panose="020B0604020202020204" pitchFamily="34" charset="0"/>
              <a:buChar char="•"/>
            </a:pPr>
            <a:r>
              <a:rPr lang="es-ES_tradnl" baseline="0" noProof="0" dirty="0" smtClean="0"/>
              <a:t>Si usted está interesado, el Departamento de Educación de California ha desarrollado un examen ELPAC de práctica que usted puede acceder por computadora desde su casa.  En la computadora puede ver ejemplos de preguntas y familiarizarse con la manera en que se presentan.  El volante de Recursos para Padres que recibió hoy/esta tarde, contiene más información acerca de los exámenes de práctica ELPAC. </a:t>
            </a:r>
            <a:endParaRPr lang="es-ES_tradnl" noProof="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2</a:t>
            </a:fld>
            <a:endParaRPr lang="en-US" dirty="0"/>
          </a:p>
        </p:txBody>
      </p:sp>
    </p:spTree>
    <p:extLst>
      <p:ext uri="{BB962C8B-B14F-4D97-AF65-F5344CB8AC3E}">
        <p14:creationId xmlns:p14="http://schemas.microsoft.com/office/powerpoint/2010/main" val="1352901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3588" y="587375"/>
            <a:ext cx="5573712"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766224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smtClean="0"/>
              <a:t>Review the three overarching goals within the</a:t>
            </a:r>
            <a:r>
              <a:rPr lang="en-US" baseline="0" dirty="0" smtClean="0"/>
              <a:t> LCAP for the current LCAP and the new LCAP.</a:t>
            </a:r>
          </a:p>
          <a:p>
            <a:r>
              <a:rPr lang="en-US" baseline="0" dirty="0" smtClean="0"/>
              <a:t>Share that an essential part of the LCAP process is the voice of our stakeholders and their input into what we need to do as a district to achieve these goals.  </a:t>
            </a:r>
          </a:p>
          <a:p>
            <a:r>
              <a:rPr lang="en-US" baseline="0" dirty="0" smtClean="0"/>
              <a:t>Questions to </a:t>
            </a:r>
            <a:r>
              <a:rPr lang="en-US" baseline="0" dirty="0" err="1" smtClean="0"/>
              <a:t>consier</a:t>
            </a:r>
            <a:r>
              <a:rPr lang="en-US" baseline="0" dirty="0" smtClean="0"/>
              <a:t>:</a:t>
            </a:r>
          </a:p>
          <a:p>
            <a:r>
              <a:rPr lang="en-US" baseline="0" dirty="0" smtClean="0"/>
              <a:t>Do we continue the current actions and services?</a:t>
            </a:r>
          </a:p>
          <a:p>
            <a:r>
              <a:rPr lang="en-US" baseline="0" dirty="0" smtClean="0"/>
              <a:t>Are the goals, actions, and services appropriate?</a:t>
            </a:r>
          </a:p>
          <a:p>
            <a:r>
              <a:rPr lang="en-US" dirty="0" smtClean="0"/>
              <a:t>Are</a:t>
            </a:r>
            <a:r>
              <a:rPr lang="en-US" baseline="0" dirty="0" smtClean="0"/>
              <a:t> we implementing the actions and services fully to meet the goals?</a:t>
            </a:r>
          </a:p>
          <a:p>
            <a:r>
              <a:rPr lang="en-US" baseline="0" dirty="0" smtClean="0"/>
              <a:t>What more do we need to do?</a:t>
            </a:r>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415095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587375"/>
            <a:ext cx="5573713" cy="3136900"/>
          </a:xfrm>
        </p:spPr>
      </p:sp>
      <p:sp>
        <p:nvSpPr>
          <p:cNvPr id="3" name="Notes Placeholder 2"/>
          <p:cNvSpPr>
            <a:spLocks noGrp="1"/>
          </p:cNvSpPr>
          <p:nvPr>
            <p:ph type="body" idx="1"/>
          </p:nvPr>
        </p:nvSpPr>
        <p:spPr/>
        <p:txBody>
          <a:bodyPr/>
          <a:lstStyle/>
          <a:p>
            <a:r>
              <a:rPr lang="en-US" dirty="0" smtClean="0"/>
              <a:t>Review the Priority</a:t>
            </a:r>
            <a:r>
              <a:rPr lang="en-US" baseline="0" dirty="0" smtClean="0"/>
              <a:t> areas and share that the CA School </a:t>
            </a:r>
            <a:r>
              <a:rPr lang="en-US" baseline="0" dirty="0" err="1" smtClean="0"/>
              <a:t>Dasboard</a:t>
            </a:r>
            <a:r>
              <a:rPr lang="en-US" baseline="0" dirty="0" smtClean="0"/>
              <a:t> is where our results as a school site and as a district can be found.</a:t>
            </a:r>
            <a:endParaRPr lang="en-US" baseline="0" dirty="0"/>
          </a:p>
          <a:p>
            <a:r>
              <a:rPr lang="en-US" baseline="0" dirty="0" smtClean="0"/>
              <a:t>Share the goals within LCAP, as well as the actions and services address the 8 Priority areas.  </a:t>
            </a:r>
          </a:p>
          <a:p>
            <a:r>
              <a:rPr lang="en-US" baseline="0" dirty="0" smtClean="0"/>
              <a:t>Refer the participants back to your previous meetings where you’ve reviewed your site data and asked for input for the SPSA development.  It is essential that there is a connection from the needs of school sites to LCAP, so that our goals are aligned and we are all working toward implementing actions and </a:t>
            </a:r>
            <a:r>
              <a:rPr lang="en-US" baseline="0" dirty="0" err="1" smtClean="0"/>
              <a:t>serivices</a:t>
            </a:r>
            <a:r>
              <a:rPr lang="en-US" baseline="0" dirty="0" smtClean="0"/>
              <a:t> that will lead to the success of our students.</a:t>
            </a:r>
          </a:p>
          <a:p>
            <a:endParaRPr lang="en-US" baseline="0" dirty="0" smtClean="0"/>
          </a:p>
          <a:p>
            <a:r>
              <a:rPr lang="en-US" baseline="0" dirty="0" smtClean="0"/>
              <a:t>(Note: You may want to include a slide regarding your Dashboard data)</a:t>
            </a:r>
          </a:p>
        </p:txBody>
      </p:sp>
      <p:sp>
        <p:nvSpPr>
          <p:cNvPr id="4" name="Slide Number Placeholder 3"/>
          <p:cNvSpPr>
            <a:spLocks noGrp="1"/>
          </p:cNvSpPr>
          <p:nvPr>
            <p:ph type="sldNum" sz="quarter" idx="10"/>
          </p:nvPr>
        </p:nvSpPr>
        <p:spPr/>
        <p:txBody>
          <a:bodyPr/>
          <a:lstStyle/>
          <a:p>
            <a:fld id="{F5FC0B44-E2DA-41C0-835F-BDBB4814AAA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393518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smtClean="0"/>
              <a:t>As we are</a:t>
            </a:r>
            <a:r>
              <a:rPr lang="en-US" baseline="0" dirty="0" smtClean="0"/>
              <a:t> developing the new LCAP, we want feedback from our </a:t>
            </a:r>
            <a:r>
              <a:rPr lang="en-US" baseline="0" dirty="0" smtClean="0"/>
              <a:t>parents.</a:t>
            </a:r>
          </a:p>
          <a:p>
            <a:r>
              <a:rPr lang="en-US" baseline="0" dirty="0" smtClean="0"/>
              <a:t>This is the 2</a:t>
            </a:r>
            <a:r>
              <a:rPr lang="en-US" baseline="30000" dirty="0" smtClean="0"/>
              <a:t>nd</a:t>
            </a:r>
            <a:r>
              <a:rPr lang="en-US" baseline="0" dirty="0" smtClean="0"/>
              <a:t> 3 year accountability plan.  The first was for 2017-2020, which we are finishing up.</a:t>
            </a:r>
            <a:endParaRPr lang="en-US" dirty="0"/>
          </a:p>
        </p:txBody>
      </p:sp>
      <p:sp>
        <p:nvSpPr>
          <p:cNvPr id="4" name="Slide Number Placeholder 3"/>
          <p:cNvSpPr>
            <a:spLocks noGrp="1"/>
          </p:cNvSpPr>
          <p:nvPr>
            <p:ph type="sldNum" sz="quarter" idx="10"/>
          </p:nvPr>
        </p:nvSpPr>
        <p:spPr/>
        <p:txBody>
          <a:bodyPr/>
          <a:lstStyle/>
          <a:p>
            <a:pPr>
              <a:defRPr/>
            </a:pPr>
            <a:fld id="{B8EBE729-4070-48F4-8604-7D06BD451D50}" type="slidenum">
              <a:rPr lang="en-US" smtClean="0">
                <a:solidFill>
                  <a:prstClr val="black"/>
                </a:solidFill>
              </a:rPr>
              <a:pPr>
                <a:defRPr/>
              </a:pPr>
              <a:t>7</a:t>
            </a:fld>
            <a:endParaRPr lang="en-US" dirty="0">
              <a:solidFill>
                <a:prstClr val="black"/>
              </a:solidFill>
            </a:endParaRPr>
          </a:p>
        </p:txBody>
      </p:sp>
    </p:spTree>
    <p:extLst>
      <p:ext uri="{BB962C8B-B14F-4D97-AF65-F5344CB8AC3E}">
        <p14:creationId xmlns:p14="http://schemas.microsoft.com/office/powerpoint/2010/main" val="2964740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8EBE729-4070-48F4-8604-7D06BD451D50}" type="slidenum">
              <a:rPr lang="en-US" smtClean="0">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2957622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smtClean="0"/>
              <a:t>Record</a:t>
            </a:r>
            <a:r>
              <a:rPr lang="en-US" baseline="0" dirty="0" smtClean="0"/>
              <a:t> </a:t>
            </a:r>
            <a:r>
              <a:rPr lang="en-US" dirty="0" smtClean="0"/>
              <a:t>input related to Goal 1 within</a:t>
            </a:r>
            <a:r>
              <a:rPr lang="en-US" baseline="0" dirty="0" smtClean="0"/>
              <a:t> the LCAP</a:t>
            </a:r>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497366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Record</a:t>
            </a:r>
            <a:r>
              <a:rPr lang="en-US" baseline="0" dirty="0" smtClean="0"/>
              <a:t> </a:t>
            </a:r>
            <a:r>
              <a:rPr lang="en-US" dirty="0" smtClean="0"/>
              <a:t>input related to Goal 2 within</a:t>
            </a:r>
            <a:r>
              <a:rPr lang="en-US" baseline="0" dirty="0" smtClean="0"/>
              <a:t> the LCAP</a:t>
            </a:r>
            <a:endParaRPr lang="en-US" dirty="0" smtClean="0"/>
          </a:p>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3123624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Record</a:t>
            </a:r>
            <a:r>
              <a:rPr lang="en-US" baseline="0" dirty="0" smtClean="0"/>
              <a:t> </a:t>
            </a:r>
            <a:r>
              <a:rPr lang="en-US" dirty="0" smtClean="0"/>
              <a:t>input related to Goal 2 within</a:t>
            </a:r>
            <a:r>
              <a:rPr lang="en-US" baseline="0" dirty="0" smtClean="0"/>
              <a:t> the LCAP</a:t>
            </a:r>
            <a:endParaRPr lang="en-US" dirty="0" smtClean="0"/>
          </a:p>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517409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Record</a:t>
            </a:r>
            <a:r>
              <a:rPr lang="en-US" baseline="0" dirty="0" smtClean="0"/>
              <a:t> </a:t>
            </a:r>
            <a:r>
              <a:rPr lang="en-US" dirty="0" smtClean="0"/>
              <a:t>input related to Goal 2 within</a:t>
            </a:r>
            <a:r>
              <a:rPr lang="en-US" baseline="0" dirty="0" smtClean="0"/>
              <a:t> the LCAP</a:t>
            </a:r>
            <a:endParaRPr lang="en-US" dirty="0" smtClean="0"/>
          </a:p>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t>12</a:t>
            </a:fld>
            <a:endParaRPr lang="en-US" dirty="0"/>
          </a:p>
        </p:txBody>
      </p:sp>
    </p:spTree>
    <p:extLst>
      <p:ext uri="{BB962C8B-B14F-4D97-AF65-F5344CB8AC3E}">
        <p14:creationId xmlns:p14="http://schemas.microsoft.com/office/powerpoint/2010/main" val="3003508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Record</a:t>
            </a:r>
            <a:r>
              <a:rPr lang="en-US" baseline="0" dirty="0" smtClean="0"/>
              <a:t> </a:t>
            </a:r>
            <a:r>
              <a:rPr lang="en-US" dirty="0" smtClean="0"/>
              <a:t>input related to Goal 3 within</a:t>
            </a:r>
            <a:r>
              <a:rPr lang="en-US" baseline="0" dirty="0" smtClean="0"/>
              <a:t> the LCAP</a:t>
            </a:r>
            <a:endParaRPr lang="en-US" dirty="0" smtClean="0"/>
          </a:p>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059935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Record</a:t>
            </a:r>
            <a:r>
              <a:rPr lang="en-US" baseline="0" dirty="0" smtClean="0"/>
              <a:t> </a:t>
            </a:r>
            <a:r>
              <a:rPr lang="en-US" dirty="0" smtClean="0"/>
              <a:t>input related to Goal 3 within</a:t>
            </a:r>
            <a:r>
              <a:rPr lang="en-US" baseline="0" dirty="0" smtClean="0"/>
              <a:t> the LCAP</a:t>
            </a:r>
            <a:endParaRPr lang="en-US" dirty="0" smtClean="0"/>
          </a:p>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386665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58737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t>16</a:t>
            </a:fld>
            <a:endParaRPr lang="en-US" dirty="0"/>
          </a:p>
        </p:txBody>
      </p:sp>
    </p:spTree>
    <p:extLst>
      <p:ext uri="{BB962C8B-B14F-4D97-AF65-F5344CB8AC3E}">
        <p14:creationId xmlns:p14="http://schemas.microsoft.com/office/powerpoint/2010/main" val="1209532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Good Evening Families!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My name is [insert name] and I’m very excited about all the learning that will take place this year here at [insert school name].</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Tonight, I’d like to share with you a few of the ways that we measure our school</a:t>
            </a:r>
            <a:r>
              <a:rPr lang="en-US" dirty="0" smtClean="0">
                <a:solidFill>
                  <a:srgbClr val="FF0000"/>
                </a:solidFill>
              </a:rPr>
              <a:t>’s</a:t>
            </a:r>
            <a:r>
              <a:rPr lang="en-US" baseline="0" dirty="0" smtClean="0">
                <a:solidFill>
                  <a:srgbClr val="FF0000"/>
                </a:solidFill>
              </a:rPr>
              <a:t> </a:t>
            </a:r>
            <a:r>
              <a:rPr lang="en-US" baseline="0" dirty="0" smtClean="0"/>
              <a:t>performance and </a:t>
            </a:r>
            <a:r>
              <a:rPr lang="en-US" b="0" strike="noStrike" baseline="0" dirty="0" smtClean="0"/>
              <a:t>progress</a:t>
            </a:r>
            <a:r>
              <a:rPr lang="en-US" b="0" baseline="0" dirty="0" smtClean="0"/>
              <a:t> </a:t>
            </a:r>
            <a:r>
              <a:rPr lang="en-US" baseline="0" dirty="0" smtClean="0"/>
              <a:t>from year to year using a system called the California School Dashboard, which is developed and maintained by the California Department of Education. </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Let’s get started!</a:t>
            </a:r>
          </a:p>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17</a:t>
            </a:fld>
            <a:endParaRPr lang="en-US" dirty="0"/>
          </a:p>
        </p:txBody>
      </p:sp>
    </p:spTree>
    <p:extLst>
      <p:ext uri="{BB962C8B-B14F-4D97-AF65-F5344CB8AC3E}">
        <p14:creationId xmlns:p14="http://schemas.microsoft.com/office/powerpoint/2010/main" val="4265281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 typeface="Arial" panose="020B0604020202020204" pitchFamily="34" charset="0"/>
              <a:buChar char="•"/>
            </a:pPr>
            <a:r>
              <a:rPr lang="en-US" dirty="0" smtClean="0"/>
              <a:t>There are </a:t>
            </a:r>
            <a:r>
              <a:rPr lang="en-US" b="0" dirty="0" smtClean="0"/>
              <a:t>six </a:t>
            </a:r>
            <a:r>
              <a:rPr lang="en-US" b="0" dirty="0" smtClean="0">
                <a:solidFill>
                  <a:srgbClr val="FF0000"/>
                </a:solidFill>
              </a:rPr>
              <a:t>state</a:t>
            </a:r>
            <a:r>
              <a:rPr lang="en-US" b="0" dirty="0" smtClean="0"/>
              <a:t> measures</a:t>
            </a:r>
            <a:r>
              <a:rPr lang="en-US" dirty="0" smtClean="0"/>
              <a:t>.</a:t>
            </a:r>
            <a:r>
              <a:rPr lang="en-US" baseline="0" dirty="0" smtClean="0"/>
              <a:t> Lets go through them quickly.</a:t>
            </a:r>
            <a:endParaRPr lang="en-US" b="0" baseline="0" dirty="0" smtClean="0"/>
          </a:p>
          <a:p>
            <a:pPr marL="171450" indent="-171450">
              <a:buFont typeface="Arial" panose="020B0604020202020204" pitchFamily="34" charset="0"/>
              <a:buChar char="•"/>
            </a:pPr>
            <a:r>
              <a:rPr lang="en-US" b="0" baseline="0" dirty="0" smtClean="0"/>
              <a:t>Academic performance looks at our scores on the Smarter Balanced Summative Assessment, specifically</a:t>
            </a:r>
            <a:r>
              <a:rPr lang="en-US" b="0" strike="noStrike" baseline="0" dirty="0" smtClean="0"/>
              <a:t> </a:t>
            </a:r>
            <a:r>
              <a:rPr lang="en-US" b="0" strike="noStrike" baseline="0" dirty="0" smtClean="0">
                <a:solidFill>
                  <a:srgbClr val="FF0000"/>
                </a:solidFill>
              </a:rPr>
              <a:t>how far above or below our students are from</a:t>
            </a:r>
            <a:r>
              <a:rPr lang="en-US" b="1" strike="noStrike" baseline="0" dirty="0" smtClean="0">
                <a:solidFill>
                  <a:srgbClr val="FF0000"/>
                </a:solidFill>
              </a:rPr>
              <a:t> </a:t>
            </a:r>
            <a:r>
              <a:rPr lang="en-US" b="0" strike="noStrike" baseline="0" dirty="0" smtClean="0">
                <a:solidFill>
                  <a:srgbClr val="FF0000"/>
                </a:solidFill>
              </a:rPr>
              <a:t>the grade-level standard. A separate score is provided for both mathematics and English language arts/literacy (also called ELA).</a:t>
            </a:r>
            <a:endParaRPr lang="en-US" b="0" strike="sngStrike" baseline="0" dirty="0" smtClean="0">
              <a:solidFill>
                <a:srgbClr val="FF0000"/>
              </a:solidFill>
            </a:endParaRPr>
          </a:p>
          <a:p>
            <a:pPr marL="628650" lvl="1" indent="-171450">
              <a:buFont typeface="Arial" panose="020B0604020202020204" pitchFamily="34" charset="0"/>
              <a:buChar char="•"/>
            </a:pPr>
            <a:r>
              <a:rPr lang="en-US" baseline="0" dirty="0" smtClean="0"/>
              <a:t>This measure is important because it allows us to see, on average, the performance of our students and if they are above or below standards.</a:t>
            </a:r>
          </a:p>
          <a:p>
            <a:pPr marL="171450" indent="-171450">
              <a:buFont typeface="Arial" panose="020B0604020202020204" pitchFamily="34" charset="0"/>
              <a:buChar char="•"/>
            </a:pPr>
            <a:r>
              <a:rPr lang="en-US" b="0" baseline="0" dirty="0" smtClean="0"/>
              <a:t>The Grad</a:t>
            </a:r>
            <a:r>
              <a:rPr lang="en-US" b="0" baseline="0" dirty="0" smtClean="0">
                <a:solidFill>
                  <a:srgbClr val="FF0000"/>
                </a:solidFill>
              </a:rPr>
              <a:t>uation</a:t>
            </a:r>
            <a:r>
              <a:rPr lang="en-US" b="0" baseline="0" dirty="0" smtClean="0"/>
              <a:t> rate looks at how many of our students attending comprehensive high schools, </a:t>
            </a:r>
            <a:r>
              <a:rPr lang="en-US" b="0" strike="noStrike" baseline="0" dirty="0" smtClean="0"/>
              <a:t>within</a:t>
            </a:r>
            <a:r>
              <a:rPr lang="en-US" b="0" strike="sngStrike" baseline="0" dirty="0" smtClean="0"/>
              <a:t> </a:t>
            </a:r>
            <a:r>
              <a:rPr lang="en-US" b="0" baseline="0" dirty="0" smtClean="0"/>
              <a:t>four years. </a:t>
            </a:r>
          </a:p>
          <a:p>
            <a:pPr marL="628650" lvl="1" indent="-171450">
              <a:buFont typeface="Arial" panose="020B0604020202020204" pitchFamily="34" charset="0"/>
              <a:buChar char="•"/>
            </a:pPr>
            <a:r>
              <a:rPr lang="en-US" b="0" baseline="0" dirty="0" smtClean="0"/>
              <a:t>This measure is important because graduation from high school leads to more opportunities for our students in the long term and enables them to pursue a higher education.</a:t>
            </a:r>
          </a:p>
          <a:p>
            <a:pPr marL="171450" indent="-171450">
              <a:buFont typeface="Arial" panose="020B0604020202020204" pitchFamily="34" charset="0"/>
              <a:buChar char="•"/>
            </a:pPr>
            <a:r>
              <a:rPr lang="en-US" b="0" baseline="0" dirty="0" smtClean="0"/>
              <a:t>The Suspension Rate looks at how many of our students were suspended.</a:t>
            </a:r>
          </a:p>
          <a:p>
            <a:pPr marL="628650" lvl="1" indent="-171450">
              <a:buFont typeface="Arial" panose="020B0604020202020204" pitchFamily="34" charset="0"/>
              <a:buChar char="•"/>
            </a:pPr>
            <a:r>
              <a:rPr lang="en-US" b="0" baseline="0" dirty="0" smtClean="0"/>
              <a:t>This measure is important because it allows us to see if all student groups are receiving equal treatment and whether discipline policies are working.</a:t>
            </a:r>
          </a:p>
          <a:p>
            <a:pPr marL="171450" indent="-171450">
              <a:buFont typeface="Arial" panose="020B0604020202020204" pitchFamily="34" charset="0"/>
              <a:buChar char="•"/>
            </a:pPr>
            <a:r>
              <a:rPr lang="en-US" b="0" baseline="0" dirty="0" smtClean="0"/>
              <a:t>College/Career Readiness looks at how many of our students graduate better prepared for success after high school.</a:t>
            </a:r>
          </a:p>
          <a:p>
            <a:pPr marL="628650" lvl="1" indent="-171450">
              <a:buFont typeface="Arial" panose="020B0604020202020204" pitchFamily="34" charset="0"/>
              <a:buChar char="•"/>
            </a:pPr>
            <a:r>
              <a:rPr lang="en-US" b="0" baseline="0" dirty="0" smtClean="0"/>
              <a:t>This measure is important because it allows us to see how well high schools and districts are preparing students for likely success after high school graduation.</a:t>
            </a:r>
          </a:p>
          <a:p>
            <a:pPr marL="171450" indent="-171450">
              <a:buFont typeface="Arial" panose="020B0604020202020204" pitchFamily="34" charset="0"/>
              <a:buChar char="•"/>
            </a:pPr>
            <a:r>
              <a:rPr lang="en-US" b="0" baseline="0" dirty="0" smtClean="0"/>
              <a:t>Chronic Absenteeism looks at how many of our students were chronically absent.</a:t>
            </a:r>
          </a:p>
          <a:p>
            <a:pPr marL="628650" lvl="1" indent="-171450">
              <a:buFont typeface="Arial" panose="020B0604020202020204" pitchFamily="34" charset="0"/>
              <a:buChar char="•"/>
            </a:pPr>
            <a:r>
              <a:rPr lang="en-US" b="0" baseline="0" dirty="0" smtClean="0"/>
              <a:t>This measure is important because attendance is important to student success, and it is difficult for students to learn if they are absent from the classroom.</a:t>
            </a:r>
          </a:p>
          <a:p>
            <a:pPr marL="171450" indent="-171450">
              <a:buFont typeface="Arial" panose="020B0604020202020204" pitchFamily="34" charset="0"/>
              <a:buChar char="•"/>
            </a:pPr>
            <a:r>
              <a:rPr lang="en-US" b="0" baseline="0" dirty="0" smtClean="0"/>
              <a:t>And English Language Progress looks at how well our English learners are progressing from year to year.</a:t>
            </a:r>
          </a:p>
          <a:p>
            <a:pPr marL="628650" lvl="1" indent="-171450">
              <a:buFont typeface="Arial" panose="020B0604020202020204" pitchFamily="34" charset="0"/>
              <a:buChar char="•"/>
            </a:pPr>
            <a:r>
              <a:rPr lang="en-US" b="0" baseline="0" dirty="0" smtClean="0"/>
              <a:t>This measure is important because having all English learners reach English proficiency </a:t>
            </a:r>
            <a:r>
              <a:rPr lang="en-US" baseline="0" dirty="0" smtClean="0"/>
              <a:t>is the goal for California.</a:t>
            </a:r>
          </a:p>
          <a:p>
            <a:pPr marL="628650" lvl="1"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6C078B8E-2430-48E3-947F-D4E74CBF0628}" type="slidenum">
              <a:rPr lang="en-US" smtClean="0"/>
              <a:pPr/>
              <a:t>18</a:t>
            </a:fld>
            <a:endParaRPr lang="en-US" dirty="0"/>
          </a:p>
        </p:txBody>
      </p:sp>
    </p:spTree>
    <p:extLst>
      <p:ext uri="{BB962C8B-B14F-4D97-AF65-F5344CB8AC3E}">
        <p14:creationId xmlns:p14="http://schemas.microsoft.com/office/powerpoint/2010/main" val="3207099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The Academic Measure for </a:t>
            </a:r>
            <a:r>
              <a:rPr lang="en-US" b="0" baseline="0" dirty="0" smtClean="0"/>
              <a:t>ELA</a:t>
            </a:r>
            <a:r>
              <a:rPr lang="en-US" b="0" dirty="0" smtClean="0"/>
              <a:t> is calculated using student scores</a:t>
            </a:r>
            <a:r>
              <a:rPr lang="en-US" b="0" baseline="0" dirty="0" smtClean="0"/>
              <a:t> from the Smarter Balanced Summative Assessment in ELA.</a:t>
            </a:r>
          </a:p>
          <a:p>
            <a:r>
              <a:rPr lang="en-US" b="0" baseline="0" dirty="0" smtClean="0"/>
              <a:t>Students in grades three through eight and grade eleven take this test every spring.</a:t>
            </a:r>
          </a:p>
          <a:p>
            <a:r>
              <a:rPr lang="en-US" b="0" baseline="0" dirty="0" smtClean="0"/>
              <a:t> </a:t>
            </a:r>
          </a:p>
          <a:p>
            <a:r>
              <a:rPr lang="en-US" b="0" dirty="0" smtClean="0"/>
              <a:t>Our current year data is</a:t>
            </a:r>
            <a:r>
              <a:rPr lang="en-US" b="0" baseline="0" dirty="0" smtClean="0"/>
              <a:t> _____________</a:t>
            </a:r>
          </a:p>
          <a:p>
            <a:r>
              <a:rPr lang="en-US" b="0" baseline="0" dirty="0" smtClean="0"/>
              <a:t>Our current year minus prior year is ____________________</a:t>
            </a:r>
          </a:p>
          <a:p>
            <a:r>
              <a:rPr lang="en-US" b="0" baseline="0" dirty="0" smtClean="0"/>
              <a:t>These come together to give us a performance level, or color, of [insert color here]</a:t>
            </a:r>
          </a:p>
          <a:p>
            <a:endParaRPr lang="en-US" b="0" baseline="0" dirty="0" smtClean="0"/>
          </a:p>
          <a:p>
            <a:r>
              <a:rPr lang="en-US" b="0" dirty="0" smtClean="0"/>
              <a:t>[site can discuss more about their color, what it means for the school, and what they plan to do</a:t>
            </a:r>
            <a:r>
              <a:rPr lang="en-US" b="0" baseline="0" dirty="0" smtClean="0"/>
              <a:t> to continuously improve]</a:t>
            </a:r>
          </a:p>
          <a:p>
            <a:endParaRPr lang="en-US" b="0" baseline="0" dirty="0" smtClean="0"/>
          </a:p>
          <a:p>
            <a:r>
              <a:rPr lang="en-US" b="0" strike="sngStrike" baseline="0" dirty="0" smtClean="0">
                <a:solidFill>
                  <a:srgbClr val="FF0000"/>
                </a:solidFill>
              </a:rPr>
              <a:t>It is still unclear how K-12 school data will be displayed. </a:t>
            </a:r>
            <a:r>
              <a:rPr lang="en-US" b="0" baseline="0" dirty="0" smtClean="0">
                <a:solidFill>
                  <a:srgbClr val="FF0000"/>
                </a:solidFill>
              </a:rPr>
              <a:t>Note for Jenny: </a:t>
            </a:r>
            <a:r>
              <a:rPr lang="en-US" b="1" baseline="0" dirty="0" smtClean="0">
                <a:solidFill>
                  <a:srgbClr val="FF0000"/>
                </a:solidFill>
              </a:rPr>
              <a:t>Unified School Districts and K-12 schools. Unified districts and K-12 schools will receive only one performance color for math and one for ELA, which will include results from grade 3-8 and grade 11. The performance level, or color, is based on the cut scores established for Grades 3-8. High schools and high school districts, schools that only serve 9-12 or 7-12 students, will have their results based grade 11 assessments. Their performance level (color) is based on the high school cut scores. </a:t>
            </a:r>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t>19</a:t>
            </a:fld>
            <a:endParaRPr lang="en-US" dirty="0"/>
          </a:p>
        </p:txBody>
      </p:sp>
    </p:spTree>
    <p:extLst>
      <p:ext uri="{BB962C8B-B14F-4D97-AF65-F5344CB8AC3E}">
        <p14:creationId xmlns:p14="http://schemas.microsoft.com/office/powerpoint/2010/main" val="1941147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The Academic Measure for </a:t>
            </a:r>
            <a:r>
              <a:rPr lang="en-US" b="0" baseline="0" dirty="0" smtClean="0"/>
              <a:t>ELA</a:t>
            </a:r>
            <a:r>
              <a:rPr lang="en-US" b="0" dirty="0" smtClean="0"/>
              <a:t> is calculated using student scores</a:t>
            </a:r>
            <a:r>
              <a:rPr lang="en-US" b="0" baseline="0" dirty="0" smtClean="0"/>
              <a:t> from the Smarter Balanced Summative Assessment in ELA.</a:t>
            </a:r>
          </a:p>
          <a:p>
            <a:r>
              <a:rPr lang="en-US" b="0" baseline="0" dirty="0" smtClean="0"/>
              <a:t>Students in grades three through eight and grade eleven take this test every spring.</a:t>
            </a:r>
          </a:p>
          <a:p>
            <a:r>
              <a:rPr lang="en-US" b="0" baseline="0" dirty="0" smtClean="0"/>
              <a:t> </a:t>
            </a:r>
          </a:p>
          <a:p>
            <a:r>
              <a:rPr lang="en-US" b="0" dirty="0" smtClean="0"/>
              <a:t>Our current year data is</a:t>
            </a:r>
            <a:r>
              <a:rPr lang="en-US" b="0" baseline="0" dirty="0" smtClean="0"/>
              <a:t> _____________</a:t>
            </a:r>
          </a:p>
          <a:p>
            <a:r>
              <a:rPr lang="en-US" b="0" baseline="0" dirty="0" smtClean="0"/>
              <a:t>Our current year minus prior year is ____________________</a:t>
            </a:r>
          </a:p>
          <a:p>
            <a:r>
              <a:rPr lang="en-US" b="0" baseline="0" dirty="0" smtClean="0"/>
              <a:t>These come together to give us a performance level, or color, of [insert color here]</a:t>
            </a:r>
          </a:p>
          <a:p>
            <a:endParaRPr lang="en-US" b="0" baseline="0" dirty="0" smtClean="0"/>
          </a:p>
          <a:p>
            <a:r>
              <a:rPr lang="en-US" b="0" dirty="0" smtClean="0"/>
              <a:t>[site can discuss more about their color, what it means for the school, and what they plan to do</a:t>
            </a:r>
            <a:r>
              <a:rPr lang="en-US" b="0" baseline="0" dirty="0" smtClean="0"/>
              <a:t> to continuously improve]</a:t>
            </a:r>
          </a:p>
          <a:p>
            <a:endParaRPr lang="en-US" b="0" baseline="0" dirty="0" smtClean="0"/>
          </a:p>
          <a:p>
            <a:r>
              <a:rPr lang="en-US" b="0" strike="sngStrike" baseline="0" dirty="0" smtClean="0">
                <a:solidFill>
                  <a:srgbClr val="FF0000"/>
                </a:solidFill>
              </a:rPr>
              <a:t>It is still unclear how K-12 school data will be displayed. </a:t>
            </a:r>
            <a:r>
              <a:rPr lang="en-US" b="0" baseline="0" dirty="0" smtClean="0">
                <a:solidFill>
                  <a:srgbClr val="FF0000"/>
                </a:solidFill>
              </a:rPr>
              <a:t>Note for Jenny: </a:t>
            </a:r>
            <a:r>
              <a:rPr lang="en-US" b="1" baseline="0" dirty="0" smtClean="0">
                <a:solidFill>
                  <a:srgbClr val="FF0000"/>
                </a:solidFill>
              </a:rPr>
              <a:t>Unified School Districts and K-12 schools. Unified districts and K-12 schools will receive only one performance color for math and one for ELA, which will include results from grade 3-8 and grade 11. The performance level, or color, is based on the cut scores established for Grades 3-8. High schools and high school districts, schools that only serve 9-12 or 7-12 students, will have their results based grade 11 assessments. Their performance level (color) is based on the high school cut scores. </a:t>
            </a:r>
          </a:p>
          <a:p>
            <a:r>
              <a:rPr lang="en-US" b="0" dirty="0" smtClean="0"/>
              <a:t>The Academic measure for mathematics is calculated using student scores</a:t>
            </a:r>
            <a:r>
              <a:rPr lang="en-US" b="0" baseline="0" dirty="0" smtClean="0"/>
              <a:t> from the Smarter Balanced Summative Assessment in mathematics.</a:t>
            </a:r>
          </a:p>
          <a:p>
            <a:r>
              <a:rPr lang="en-US" b="0" baseline="0" dirty="0" smtClean="0"/>
              <a:t>Students in grades three through eight and grade eleven take this test every spring.</a:t>
            </a:r>
          </a:p>
          <a:p>
            <a:r>
              <a:rPr lang="en-US" b="0" baseline="0" dirty="0" smtClean="0"/>
              <a:t> </a:t>
            </a:r>
          </a:p>
          <a:p>
            <a:r>
              <a:rPr lang="en-US" b="0" dirty="0" smtClean="0"/>
              <a:t>Our current year data is</a:t>
            </a:r>
            <a:r>
              <a:rPr lang="en-US" b="0" baseline="0" dirty="0" smtClean="0"/>
              <a:t> _____________</a:t>
            </a:r>
          </a:p>
          <a:p>
            <a:r>
              <a:rPr lang="en-US" b="0" baseline="0" dirty="0" smtClean="0"/>
              <a:t>Our current year minus prior year is ____________________</a:t>
            </a:r>
          </a:p>
          <a:p>
            <a:r>
              <a:rPr lang="en-US" b="0" baseline="0" dirty="0" smtClean="0"/>
              <a:t>These come together to give us a performance level, or color, of [insert color here]</a:t>
            </a:r>
          </a:p>
          <a:p>
            <a:endParaRPr lang="en-US" b="0" dirty="0" smtClean="0"/>
          </a:p>
          <a:p>
            <a:r>
              <a:rPr lang="en-US" b="0" dirty="0" smtClean="0"/>
              <a:t>[site can discuss more about their color, what it means for the school, and what they plan to do</a:t>
            </a:r>
            <a:r>
              <a:rPr lang="en-US" b="0" baseline="0" dirty="0" smtClean="0"/>
              <a:t> to continuously improve]</a:t>
            </a:r>
          </a:p>
          <a:p>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The College/Career</a:t>
            </a:r>
            <a:r>
              <a:rPr lang="en-US" b="0" baseline="0" dirty="0" smtClean="0"/>
              <a:t> measure is calculated </a:t>
            </a:r>
            <a:r>
              <a:rPr lang="en-US" b="0" strike="noStrike" baseline="0" dirty="0" smtClean="0"/>
              <a:t>based on graduating classes </a:t>
            </a:r>
            <a:r>
              <a:rPr lang="en-US" b="0" baseline="0" dirty="0" smtClean="0"/>
              <a:t>and uses the courses and exams that students took </a:t>
            </a:r>
            <a:r>
              <a:rPr lang="en-US" b="0" strike="noStrike" baseline="0" dirty="0" smtClean="0"/>
              <a:t>during their four-years in high school</a:t>
            </a:r>
            <a:r>
              <a:rPr lang="en-US" b="0" baseline="0" dirty="0" smtClean="0"/>
              <a:t>.</a:t>
            </a:r>
          </a:p>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t>20</a:t>
            </a:fld>
            <a:endParaRPr lang="en-US" dirty="0"/>
          </a:p>
        </p:txBody>
      </p:sp>
    </p:spTree>
    <p:extLst>
      <p:ext uri="{BB962C8B-B14F-4D97-AF65-F5344CB8AC3E}">
        <p14:creationId xmlns:p14="http://schemas.microsoft.com/office/powerpoint/2010/main" val="3804644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The Chronic Absenteeism measure is calculated using attendance data that our</a:t>
            </a:r>
            <a:r>
              <a:rPr lang="en-US" b="0" baseline="0" dirty="0" smtClean="0"/>
              <a:t> district provides to the state.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Graduation Rate measure is calculated</a:t>
            </a:r>
            <a:r>
              <a:rPr lang="en-US" baseline="0" dirty="0" smtClean="0"/>
              <a:t> using graduation data that our district provides to the state every year.</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The Suspension Rate measure is calculated using suspension rate data that our district provides to the state.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5FC0B44-E2DA-41C0-835F-BDBB4814AAAE}" type="slidenum">
              <a:rPr lang="en-US" smtClean="0"/>
              <a:t>21</a:t>
            </a:fld>
            <a:endParaRPr lang="en-US" dirty="0"/>
          </a:p>
        </p:txBody>
      </p:sp>
    </p:spTree>
    <p:extLst>
      <p:ext uri="{BB962C8B-B14F-4D97-AF65-F5344CB8AC3E}">
        <p14:creationId xmlns:p14="http://schemas.microsoft.com/office/powerpoint/2010/main" val="3008811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Good Evening Families!</a:t>
            </a:r>
          </a:p>
          <a:p>
            <a:pPr marL="171450" indent="-171450">
              <a:buFont typeface="Arial" panose="020B0604020202020204" pitchFamily="34" charset="0"/>
              <a:buChar char="•"/>
            </a:pPr>
            <a:r>
              <a:rPr lang="en-US" dirty="0"/>
              <a:t>My name is [insert name] and I’m very excited about all the learning that will take place this year here at [insert school name].</a:t>
            </a:r>
          </a:p>
          <a:p>
            <a:pPr marL="171450" indent="-171450">
              <a:buFont typeface="Arial" panose="020B0604020202020204" pitchFamily="34" charset="0"/>
              <a:buChar char="•"/>
            </a:pPr>
            <a:r>
              <a:rPr lang="en-US" dirty="0"/>
              <a:t>Tonight, I’d like to share with you a few of the ways that we evaluate the progress of our students whose primary language is not English and what we do with that information.</a:t>
            </a:r>
          </a:p>
          <a:p>
            <a:pPr marL="171450" indent="-171450">
              <a:buFont typeface="Arial" panose="020B0604020202020204" pitchFamily="34" charset="0"/>
              <a:buChar char="•"/>
            </a:pPr>
            <a:r>
              <a:rPr lang="en-US" dirty="0"/>
              <a:t>I’ll also talk to you about important ways that you can work in partnership with your child’s teacher to ensure their success.</a:t>
            </a:r>
          </a:p>
          <a:p>
            <a:pPr marL="171450" indent="-171450">
              <a:buFont typeface="Arial" panose="020B0604020202020204" pitchFamily="34" charset="0"/>
              <a:buChar char="•"/>
            </a:pPr>
            <a:r>
              <a:rPr lang="en-US" dirty="0"/>
              <a:t>Let’s get started!</a:t>
            </a:r>
          </a:p>
          <a:p>
            <a:endParaRPr lang="en-US" dirty="0" smtClean="0"/>
          </a:p>
          <a:p>
            <a:endParaRPr lang="en-US" dirty="0" smtClean="0"/>
          </a:p>
          <a:p>
            <a:pPr marL="171450" indent="-171450">
              <a:buFont typeface="Arial" panose="020B0604020202020204" pitchFamily="34" charset="0"/>
              <a:buChar char="•"/>
            </a:pPr>
            <a:r>
              <a:rPr lang="es-ES_tradnl" noProof="0" dirty="0" smtClean="0"/>
              <a:t>¡Buenas tardes familias!</a:t>
            </a:r>
          </a:p>
          <a:p>
            <a:pPr marL="171450" indent="-171450">
              <a:buFont typeface="Arial" panose="020B0604020202020204" pitchFamily="34" charset="0"/>
              <a:buChar char="•"/>
            </a:pPr>
            <a:r>
              <a:rPr lang="es-ES_tradnl" noProof="0" dirty="0" smtClean="0"/>
              <a:t>Soy</a:t>
            </a:r>
            <a:r>
              <a:rPr lang="es-ES_tradnl" baseline="0" noProof="0" dirty="0" smtClean="0"/>
              <a:t> </a:t>
            </a:r>
            <a:r>
              <a:rPr lang="es-ES_tradnl" noProof="0" dirty="0" smtClean="0"/>
              <a:t>[</a:t>
            </a:r>
            <a:r>
              <a:rPr lang="es-ES_tradnl" noProof="0" dirty="0" err="1" smtClean="0"/>
              <a:t>insert</a:t>
            </a:r>
            <a:r>
              <a:rPr lang="es-ES_tradnl" noProof="0" dirty="0" smtClean="0"/>
              <a:t> </a:t>
            </a:r>
            <a:r>
              <a:rPr lang="es-ES_tradnl" noProof="0" dirty="0" err="1" smtClean="0"/>
              <a:t>name</a:t>
            </a:r>
            <a:r>
              <a:rPr lang="es-ES_tradnl" noProof="0" dirty="0" smtClean="0"/>
              <a:t>] y me entusiasma</a:t>
            </a:r>
            <a:r>
              <a:rPr lang="es-ES_tradnl" baseline="0" noProof="0" dirty="0" smtClean="0"/>
              <a:t> todo el aprendizaje que se llevará acabo este año aquí en </a:t>
            </a:r>
            <a:r>
              <a:rPr lang="es-ES_tradnl" noProof="0" dirty="0" smtClean="0"/>
              <a:t>[</a:t>
            </a:r>
            <a:r>
              <a:rPr lang="es-ES_tradnl" noProof="0" dirty="0" err="1" smtClean="0"/>
              <a:t>insert</a:t>
            </a:r>
            <a:r>
              <a:rPr lang="es-ES_tradnl" noProof="0" dirty="0" smtClean="0"/>
              <a:t> </a:t>
            </a:r>
            <a:r>
              <a:rPr lang="es-ES_tradnl" noProof="0" dirty="0" err="1" smtClean="0"/>
              <a:t>school</a:t>
            </a:r>
            <a:r>
              <a:rPr lang="es-ES_tradnl" noProof="0" dirty="0" smtClean="0"/>
              <a:t> </a:t>
            </a:r>
            <a:r>
              <a:rPr lang="es-ES_tradnl" noProof="0" dirty="0" err="1" smtClean="0"/>
              <a:t>name</a:t>
            </a:r>
            <a:r>
              <a:rPr lang="es-ES_tradnl" noProof="0" dirty="0" smtClean="0"/>
              <a:t>].</a:t>
            </a:r>
          </a:p>
          <a:p>
            <a:pPr marL="171450" indent="-171450">
              <a:buFont typeface="Arial" panose="020B0604020202020204" pitchFamily="34" charset="0"/>
              <a:buChar char="•"/>
            </a:pPr>
            <a:r>
              <a:rPr lang="es-ES_tradnl" noProof="0" dirty="0" smtClean="0"/>
              <a:t>Esta tarde,</a:t>
            </a:r>
            <a:r>
              <a:rPr lang="es-ES_tradnl" baseline="0" noProof="0" dirty="0" smtClean="0"/>
              <a:t> quiero compartir con ustedes información sobre algunas de las maneras en que evaluamos el progreso de nuestros alumnos cuyo idioma natal no es inglés y sobre que se hace con esa información.</a:t>
            </a:r>
          </a:p>
          <a:p>
            <a:pPr marL="171450" indent="-171450">
              <a:buFont typeface="Arial" panose="020B0604020202020204" pitchFamily="34" charset="0"/>
              <a:buChar char="•"/>
            </a:pPr>
            <a:r>
              <a:rPr lang="es-ES_tradnl" baseline="0" noProof="0" dirty="0" smtClean="0"/>
              <a:t>También quiero hablar sobre importantes maneras en que ustedes pueden trabajar en asociación con los maestros para garantizar el éxito de sus hijos.</a:t>
            </a:r>
          </a:p>
          <a:p>
            <a:pPr marL="171450" indent="-171450">
              <a:buFont typeface="Arial" panose="020B0604020202020204" pitchFamily="34" charset="0"/>
              <a:buChar char="•"/>
            </a:pPr>
            <a:r>
              <a:rPr lang="es-ES_tradnl" baseline="0" noProof="0" dirty="0" smtClean="0"/>
              <a:t>¡Empecemos! </a:t>
            </a:r>
            <a:endParaRPr lang="es-ES_tradnl" noProof="0" dirty="0" smtClean="0"/>
          </a:p>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23</a:t>
            </a:fld>
            <a:endParaRPr lang="en-US" dirty="0"/>
          </a:p>
        </p:txBody>
      </p:sp>
    </p:spTree>
    <p:extLst>
      <p:ext uri="{BB962C8B-B14F-4D97-AF65-F5344CB8AC3E}">
        <p14:creationId xmlns:p14="http://schemas.microsoft.com/office/powerpoint/2010/main" val="4026244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25</a:t>
            </a:fld>
            <a:endParaRPr lang="en-US" dirty="0"/>
          </a:p>
        </p:txBody>
      </p:sp>
    </p:spTree>
    <p:extLst>
      <p:ext uri="{BB962C8B-B14F-4D97-AF65-F5344CB8AC3E}">
        <p14:creationId xmlns:p14="http://schemas.microsoft.com/office/powerpoint/2010/main" val="1316175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26</a:t>
            </a:fld>
            <a:endParaRPr lang="en-US" dirty="0"/>
          </a:p>
        </p:txBody>
      </p:sp>
    </p:spTree>
    <p:extLst>
      <p:ext uri="{BB962C8B-B14F-4D97-AF65-F5344CB8AC3E}">
        <p14:creationId xmlns:p14="http://schemas.microsoft.com/office/powerpoint/2010/main" val="1899188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a:t>
            </a:r>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429437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a:t>
            </a:r>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2167442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84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57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a:t>
            </a:r>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873663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a:t>
            </a:r>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879345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a:t>
            </a:r>
            <a:endParaRPr lang="en-US" dirty="0"/>
          </a:p>
        </p:txBody>
      </p:sp>
      <p:sp>
        <p:nvSpPr>
          <p:cNvPr id="9" name="Slide Number Placeholder 8"/>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169940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t>
            </a:r>
            <a:endParaRPr lang="en-US" dirty="0"/>
          </a:p>
        </p:txBody>
      </p:sp>
      <p:sp>
        <p:nvSpPr>
          <p:cNvPr id="5" name="Slide Number Placeholder 4"/>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1333666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a:t>
            </a:r>
            <a:endParaRPr lang="en-US" dirty="0"/>
          </a:p>
        </p:txBody>
      </p:sp>
      <p:sp>
        <p:nvSpPr>
          <p:cNvPr id="4" name="Slide Number Placeholder 3"/>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3004117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5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a:t>
            </a:r>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176306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5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a:t>
            </a:r>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3148950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a:t>
            </a:r>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263791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a:t>
            </a:r>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1975565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raph and Table Layout">
    <p:spTree>
      <p:nvGrpSpPr>
        <p:cNvPr id="1" name=""/>
        <p:cNvGrpSpPr/>
        <p:nvPr/>
      </p:nvGrpSpPr>
      <p:grpSpPr>
        <a:xfrm>
          <a:off x="0" y="0"/>
          <a:ext cx="0" cy="0"/>
          <a:chOff x="0" y="0"/>
          <a:chExt cx="0" cy="0"/>
        </a:xfrm>
      </p:grpSpPr>
      <p:sp>
        <p:nvSpPr>
          <p:cNvPr id="2" name="Title 1"/>
          <p:cNvSpPr>
            <a:spLocks noGrp="1"/>
          </p:cNvSpPr>
          <p:nvPr>
            <p:ph type="title"/>
          </p:nvPr>
        </p:nvSpPr>
        <p:spPr>
          <a:xfrm>
            <a:off x="726068" y="548640"/>
            <a:ext cx="10739967" cy="566738"/>
          </a:xfrm>
        </p:spPr>
        <p:txBody>
          <a:bodyPr anchor="b">
            <a:noAutofit/>
          </a:bodyPr>
          <a:lstStyle>
            <a:lvl1pPr algn="l">
              <a:defRPr sz="4000" b="1">
                <a:solidFill>
                  <a:srgbClr val="11376F"/>
                </a:solidFill>
                <a:latin typeface="Arial" pitchFamily="34" charset="0"/>
                <a:cs typeface="Arial" pitchFamily="34" charset="0"/>
              </a:defRPr>
            </a:lvl1pPr>
          </a:lstStyle>
          <a:p>
            <a:r>
              <a:rPr lang="en-US" dirty="0"/>
              <a:t>Click to edit Master title style</a:t>
            </a:r>
          </a:p>
        </p:txBody>
      </p:sp>
      <p:cxnSp>
        <p:nvCxnSpPr>
          <p:cNvPr id="8" name="Straight Connector 7"/>
          <p:cNvCxnSpPr/>
          <p:nvPr userDrawn="1"/>
        </p:nvCxnSpPr>
        <p:spPr>
          <a:xfrm>
            <a:off x="726020" y="1141620"/>
            <a:ext cx="10739965" cy="0"/>
          </a:xfrm>
          <a:prstGeom prst="line">
            <a:avLst/>
          </a:prstGeom>
          <a:ln>
            <a:solidFill>
              <a:srgbClr val="9BC872"/>
            </a:solidFill>
          </a:ln>
          <a:effectLst/>
        </p:spPr>
        <p:style>
          <a:lnRef idx="2">
            <a:schemeClr val="accent1"/>
          </a:lnRef>
          <a:fillRef idx="0">
            <a:schemeClr val="accent1"/>
          </a:fillRef>
          <a:effectRef idx="1">
            <a:schemeClr val="accent1"/>
          </a:effectRef>
          <a:fontRef idx="minor">
            <a:schemeClr val="tx1"/>
          </a:fontRef>
        </p:style>
      </p:cxnSp>
      <p:sp>
        <p:nvSpPr>
          <p:cNvPr id="6" name="Content Placeholder 2"/>
          <p:cNvSpPr>
            <a:spLocks noGrp="1"/>
          </p:cNvSpPr>
          <p:nvPr>
            <p:ph idx="1"/>
          </p:nvPr>
        </p:nvSpPr>
        <p:spPr>
          <a:xfrm>
            <a:off x="609600" y="1441342"/>
            <a:ext cx="10972800" cy="4684822"/>
          </a:xfrm>
        </p:spPr>
        <p:txBody>
          <a:bodyPr/>
          <a:lstStyle>
            <a:lvl1pPr>
              <a:defRPr>
                <a:solidFill>
                  <a:srgbClr val="11376F"/>
                </a:solidFill>
              </a:defRPr>
            </a:lvl1pPr>
            <a:lvl2pPr>
              <a:defRPr>
                <a:solidFill>
                  <a:srgbClr val="11376F"/>
                </a:solidFill>
              </a:defRPr>
            </a:lvl2pPr>
            <a:lvl3pPr>
              <a:defRPr>
                <a:solidFill>
                  <a:srgbClr val="11376F"/>
                </a:solidFill>
              </a:defRPr>
            </a:lvl3pPr>
            <a:lvl4pPr>
              <a:defRPr>
                <a:solidFill>
                  <a:srgbClr val="11376F"/>
                </a:solidFill>
              </a:defRPr>
            </a:lvl4pPr>
            <a:lvl5pPr>
              <a:defRPr>
                <a:solidFill>
                  <a:srgbClr val="11376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1410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Rectangle 16"/>
          <p:cNvSpPr/>
          <p:nvPr userDrawn="1"/>
        </p:nvSpPr>
        <p:spPr>
          <a:xfrm>
            <a:off x="0" y="62464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ctrTitle"/>
          </p:nvPr>
        </p:nvSpPr>
        <p:spPr>
          <a:xfrm>
            <a:off x="1524000" y="2101290"/>
            <a:ext cx="9144000" cy="2387600"/>
          </a:xfrm>
        </p:spPr>
        <p:txBody>
          <a:bodyPr anchor="b"/>
          <a:lstStyle>
            <a:lvl1pPr algn="ctr">
              <a:defRPr sz="4500">
                <a:solidFill>
                  <a:srgbClr val="11215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4517641"/>
            <a:ext cx="9144000" cy="915491"/>
          </a:xfrm>
        </p:spPr>
        <p:txBody>
          <a:bodyPr/>
          <a:lstStyle>
            <a:lvl1pPr marL="0" indent="0" algn="ctr">
              <a:buNone/>
              <a:defRPr sz="1800">
                <a:solidFill>
                  <a:srgbClr val="DD75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15" name="Picture 14"/>
          <p:cNvPicPr>
            <a:picLocks noChangeAspect="1"/>
          </p:cNvPicPr>
          <p:nvPr userDrawn="1"/>
        </p:nvPicPr>
        <p:blipFill>
          <a:blip r:embed="rId2"/>
          <a:stretch>
            <a:fillRect/>
          </a:stretch>
        </p:blipFill>
        <p:spPr>
          <a:xfrm>
            <a:off x="467529" y="233984"/>
            <a:ext cx="1936161" cy="1638929"/>
          </a:xfrm>
          <a:prstGeom prst="rect">
            <a:avLst/>
          </a:prstGeom>
        </p:spPr>
      </p:pic>
      <p:sp>
        <p:nvSpPr>
          <p:cNvPr id="16" name="TextBox 15"/>
          <p:cNvSpPr txBox="1"/>
          <p:nvPr userDrawn="1"/>
        </p:nvSpPr>
        <p:spPr>
          <a:xfrm>
            <a:off x="3591511" y="78216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19" name="TextBox 18"/>
          <p:cNvSpPr txBox="1"/>
          <p:nvPr userDrawn="1"/>
        </p:nvSpPr>
        <p:spPr>
          <a:xfrm>
            <a:off x="4783001" y="119893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62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200"/>
            <a:ext cx="1209772" cy="876409"/>
          </a:xfrm>
          <a:prstGeom prst="rect">
            <a:avLst/>
          </a:prstGeom>
        </p:spPr>
      </p:pic>
    </p:spTree>
    <p:extLst>
      <p:ext uri="{BB962C8B-B14F-4D97-AF65-F5344CB8AC3E}">
        <p14:creationId xmlns:p14="http://schemas.microsoft.com/office/powerpoint/2010/main" val="3577345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Oval 7"/>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720587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62464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title"/>
          </p:nvPr>
        </p:nvSpPr>
        <p:spPr>
          <a:xfrm>
            <a:off x="831851" y="1709850"/>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575"/>
            <a:ext cx="10515600" cy="1500187"/>
          </a:xfrm>
        </p:spPr>
        <p:txBody>
          <a:bodyPr/>
          <a:lstStyle>
            <a:lvl1pPr marL="0" indent="0">
              <a:buNone/>
              <a:defRPr sz="18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23" name="Picture 22"/>
          <p:cNvPicPr>
            <a:picLocks noChangeAspect="1"/>
          </p:cNvPicPr>
          <p:nvPr userDrawn="1"/>
        </p:nvPicPr>
        <p:blipFill>
          <a:blip r:embed="rId2"/>
          <a:stretch>
            <a:fillRect/>
          </a:stretch>
        </p:blipFill>
        <p:spPr>
          <a:xfrm>
            <a:off x="467529" y="233984"/>
            <a:ext cx="1936161" cy="1638929"/>
          </a:xfrm>
          <a:prstGeom prst="rect">
            <a:avLst/>
          </a:prstGeom>
        </p:spPr>
      </p:pic>
      <p:sp>
        <p:nvSpPr>
          <p:cNvPr id="24" name="TextBox 23"/>
          <p:cNvSpPr txBox="1"/>
          <p:nvPr userDrawn="1"/>
        </p:nvSpPr>
        <p:spPr>
          <a:xfrm>
            <a:off x="3591511" y="78216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5" name="TextBox 24"/>
          <p:cNvSpPr txBox="1"/>
          <p:nvPr userDrawn="1"/>
        </p:nvSpPr>
        <p:spPr>
          <a:xfrm>
            <a:off x="4783001" y="119893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0" name="TextBox 9"/>
          <p:cNvSpPr txBox="1"/>
          <p:nvPr userDrawn="1"/>
        </p:nvSpPr>
        <p:spPr>
          <a:xfrm>
            <a:off x="4253802" y="6651786"/>
            <a:ext cx="3979700" cy="230832"/>
          </a:xfrm>
          <a:prstGeom prst="rect">
            <a:avLst/>
          </a:prstGeom>
          <a:noFill/>
        </p:spPr>
        <p:txBody>
          <a:bodyPr wrap="square" lIns="91440" rtlCol="0">
            <a:spAutoFit/>
          </a:bodyPr>
          <a:lstStyle/>
          <a:p>
            <a:pPr algn="ctr" defTabSz="914400"/>
            <a:r>
              <a:rPr lang="en-US" sz="900" b="1" dirty="0">
                <a:solidFill>
                  <a:srgbClr val="FFFFFF"/>
                </a:solidFill>
              </a:rPr>
              <a:t>STUDENTS | TEACHERS | INSTRUCTIONAL CONTENT</a:t>
            </a:r>
          </a:p>
        </p:txBody>
      </p:sp>
      <p:sp>
        <p:nvSpPr>
          <p:cNvPr id="11" name="Oval 10"/>
          <p:cNvSpPr>
            <a:spLocks/>
          </p:cNvSpPr>
          <p:nvPr userDrawn="1"/>
        </p:nvSpPr>
        <p:spPr>
          <a:xfrm>
            <a:off x="5494299" y="576662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200"/>
            <a:ext cx="1209772" cy="876409"/>
          </a:xfrm>
          <a:prstGeom prst="rect">
            <a:avLst/>
          </a:prstGeom>
        </p:spPr>
      </p:pic>
    </p:spTree>
    <p:extLst>
      <p:ext uri="{BB962C8B-B14F-4D97-AF65-F5344CB8AC3E}">
        <p14:creationId xmlns:p14="http://schemas.microsoft.com/office/powerpoint/2010/main" val="1431259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9" name="Content Placeholder 2"/>
          <p:cNvSpPr>
            <a:spLocks noGrp="1"/>
          </p:cNvSpPr>
          <p:nvPr>
            <p:ph idx="13"/>
          </p:nvPr>
        </p:nvSpPr>
        <p:spPr>
          <a:xfrm>
            <a:off x="838200" y="1467406"/>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172200" y="1462643"/>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215900" y="6355745"/>
            <a:ext cx="2743200" cy="365125"/>
          </a:xfrm>
          <a:prstGeom prst="rect">
            <a:avLst/>
          </a:prstGeom>
        </p:spPr>
        <p:txBody>
          <a:bodyPr/>
          <a:lstStyle/>
          <a:p>
            <a:pPr defTabSz="914400"/>
            <a:endParaRPr lang="en-US" dirty="0">
              <a:solidFill>
                <a:srgbClr val="112151"/>
              </a:solidFill>
            </a:endParaRPr>
          </a:p>
        </p:txBody>
      </p:sp>
      <p:sp>
        <p:nvSpPr>
          <p:cNvPr id="15" name="Footer Placeholder 4"/>
          <p:cNvSpPr>
            <a:spLocks noGrp="1"/>
          </p:cNvSpPr>
          <p:nvPr>
            <p:ph type="ftr" sz="quarter" idx="11"/>
          </p:nvPr>
        </p:nvSpPr>
        <p:spPr>
          <a:xfrm>
            <a:off x="7861300" y="6355744"/>
            <a:ext cx="4114800" cy="365125"/>
          </a:xfrm>
        </p:spPr>
        <p:txBody>
          <a:bodyPr/>
          <a:lstStyle>
            <a:lvl1pPr algn="r">
              <a:defRPr sz="1800" b="1"/>
            </a:lvl1pPr>
          </a:lstStyle>
          <a:p>
            <a:fld id="{739282E0-3A2F-4FFA-9834-09D90B4E5AF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6" name="Oval 15"/>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308911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238"/>
            <a:ext cx="10515600" cy="9672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32364"/>
            <a:ext cx="5157787"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156276"/>
            <a:ext cx="5157787"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3FAE29"/>
                </a:solidFill>
              </a:defRPr>
            </a:lvl3pPr>
            <a:lvl4pPr marL="1200150" indent="-171450">
              <a:buFont typeface="Wingdings" panose="05000000000000000000" pitchFamily="2" charset="2"/>
              <a:buChar char="§"/>
              <a:defRPr sz="2000">
                <a:solidFill>
                  <a:srgbClr val="3FAE29"/>
                </a:solidFill>
              </a:defRPr>
            </a:lvl4pPr>
            <a:lvl5pPr marL="1543050" indent="-171450">
              <a:buFont typeface="Wingdings" panose="05000000000000000000" pitchFamily="2" charset="2"/>
              <a:buChar char="§"/>
              <a:defRPr sz="2000">
                <a:solidFill>
                  <a:srgbClr val="3FAE2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332364"/>
            <a:ext cx="5183188"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156276"/>
            <a:ext cx="5183188"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00B050"/>
                </a:solidFill>
              </a:defRPr>
            </a:lvl3pPr>
            <a:lvl4pPr marL="1200150" indent="-171450">
              <a:buFont typeface="Wingdings" panose="05000000000000000000" pitchFamily="2" charset="2"/>
              <a:buChar char="§"/>
              <a:defRPr sz="2000">
                <a:solidFill>
                  <a:srgbClr val="00B050"/>
                </a:solidFill>
              </a:defRPr>
            </a:lvl4pPr>
            <a:lvl5pPr marL="1543050" indent="-171450">
              <a:buFont typeface="Wingdings" panose="05000000000000000000" pitchFamily="2" charset="2"/>
              <a:buChar char="§"/>
              <a:defRPr sz="2000">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3" name="TextBox 12"/>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4" name="Oval 13"/>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593533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TextBox 7"/>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0" name="Oval 9"/>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590396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7" name="TextBox 6"/>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9" name="Oval 8"/>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3" name="TextBox 12"/>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597422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44643"/>
            <a:ext cx="10515600" cy="5297248"/>
          </a:xfrm>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880835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537"/>
            <a:ext cx="6172200" cy="4873625"/>
          </a:xfrm>
        </p:spPr>
        <p:txBody>
          <a:bodyPr/>
          <a:lstStyle>
            <a:lvl1pPr>
              <a:defRPr sz="2400">
                <a:solidFill>
                  <a:srgbClr val="DD7500"/>
                </a:solidFill>
              </a:defRPr>
            </a:lvl1pPr>
            <a:lvl2pPr marL="514350" indent="-171450">
              <a:buFont typeface="Wingdings" panose="05000000000000000000" pitchFamily="2" charset="2"/>
              <a:buChar char="§"/>
              <a:defRPr sz="2400">
                <a:solidFill>
                  <a:srgbClr val="112151"/>
                </a:solidFill>
              </a:defRPr>
            </a:lvl2pPr>
            <a:lvl3pPr marL="857250" indent="-171450">
              <a:buFont typeface="Wingdings" panose="05000000000000000000" pitchFamily="2" charset="2"/>
              <a:buChar char="§"/>
              <a:defRPr sz="2000"/>
            </a:lvl3pPr>
            <a:lvl4pPr marL="1200150" indent="-171450">
              <a:buFont typeface="Wingdings" panose="05000000000000000000" pitchFamily="2" charset="2"/>
              <a:buChar char="§"/>
              <a:defRPr sz="2000"/>
            </a:lvl4pPr>
            <a:lvl5pPr marL="1543050" indent="-171450">
              <a:buFont typeface="Wingdings" panose="05000000000000000000" pitchFamily="2" charset="2"/>
              <a:buChar char="§"/>
              <a:defRPr sz="20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2" name="Oval 11"/>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6" name="TextBox 15"/>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590935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53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Date Placeholder 3"/>
          <p:cNvSpPr>
            <a:spLocks noGrp="1"/>
          </p:cNvSpPr>
          <p:nvPr>
            <p:ph type="dt" sz="half" idx="10"/>
          </p:nvPr>
        </p:nvSpPr>
        <p:spPr>
          <a:xfrm>
            <a:off x="215900" y="6355745"/>
            <a:ext cx="2743200" cy="365125"/>
          </a:xfrm>
          <a:prstGeom prst="rect">
            <a:avLst/>
          </a:prstGeom>
        </p:spPr>
        <p:txBody>
          <a:bodyPr/>
          <a:lstStyle/>
          <a:p>
            <a:pPr defTabSz="914400"/>
            <a:endParaRPr lang="en-US" dirty="0">
              <a:solidFill>
                <a:srgbClr val="112151"/>
              </a:solidFill>
            </a:endParaRPr>
          </a:p>
        </p:txBody>
      </p:sp>
      <p:sp>
        <p:nvSpPr>
          <p:cNvPr id="13"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0" y="6076684"/>
            <a:ext cx="12192000" cy="246221"/>
          </a:xfrm>
          <a:prstGeom prst="rect">
            <a:avLst/>
          </a:prstGeom>
          <a:noFill/>
        </p:spPr>
        <p:txBody>
          <a:bodyPr wrap="square" rtlCol="0">
            <a:spAutoFit/>
          </a:bodyPr>
          <a:lstStyle/>
          <a:p>
            <a:pPr algn="ctr" defTabSz="914400"/>
            <a:r>
              <a:rPr lang="en-US" sz="1000" b="1" dirty="0">
                <a:solidFill>
                  <a:srgbClr val="95A495"/>
                </a:solidFill>
              </a:rPr>
              <a:t>THE ALVORD UNIFIED SCHOOL DISTRICT PROMISE: ALL STUDENTS WILL REALIZE THEIR UNLIMITED POTENTIAL.</a:t>
            </a:r>
          </a:p>
        </p:txBody>
      </p:sp>
    </p:spTree>
    <p:extLst>
      <p:ext uri="{BB962C8B-B14F-4D97-AF65-F5344CB8AC3E}">
        <p14:creationId xmlns:p14="http://schemas.microsoft.com/office/powerpoint/2010/main" val="13751397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7614361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lvl2pPr marL="514350" indent="-171450">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967804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1355" y="1990079"/>
            <a:ext cx="9144000" cy="2387600"/>
          </a:xfrm>
          <a:effectLst/>
        </p:spPr>
        <p:txBody>
          <a:bodyPr anchor="b"/>
          <a:lstStyle>
            <a:lvl1pPr algn="ctr" fontAlgn="auto">
              <a:spcAft>
                <a:spcPts val="0"/>
              </a:spcAft>
              <a:buFont typeface="Wingdings 2"/>
              <a:buNone/>
              <a:defRPr sz="4500">
                <a:solidFill>
                  <a:srgbClr val="112151"/>
                </a:solidFill>
                <a:effectLst/>
              </a:defRPr>
            </a:lvl1pPr>
          </a:lstStyle>
          <a:p>
            <a:pPr algn="ctr" fontAlgn="auto">
              <a:spcAft>
                <a:spcPts val="0"/>
              </a:spcAft>
              <a:buFont typeface="Wingdings 2"/>
              <a:buNone/>
              <a:defRPr/>
            </a:pPr>
            <a:r>
              <a:rPr lang="en-US" sz="2475"/>
              <a:t>Click to edit Master title style</a:t>
            </a:r>
            <a:endParaRPr lang="en-US" sz="2475" dirty="0"/>
          </a:p>
        </p:txBody>
      </p:sp>
      <p:sp>
        <p:nvSpPr>
          <p:cNvPr id="3" name="Subtitle 2"/>
          <p:cNvSpPr>
            <a:spLocks noGrp="1"/>
          </p:cNvSpPr>
          <p:nvPr>
            <p:ph type="subTitle" idx="1"/>
          </p:nvPr>
        </p:nvSpPr>
        <p:spPr>
          <a:xfrm>
            <a:off x="1524000" y="4377679"/>
            <a:ext cx="9144000" cy="1655762"/>
          </a:xfrm>
        </p:spPr>
        <p:txBody>
          <a:bodyPr/>
          <a:lstStyle>
            <a:lvl1pPr marL="0" indent="0" algn="ctr">
              <a:buNone/>
              <a:defRPr sz="18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Rectangle 16"/>
          <p:cNvSpPr/>
          <p:nvPr userDrawn="1"/>
        </p:nvSpPr>
        <p:spPr>
          <a:xfrm>
            <a:off x="0" y="62464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pic>
        <p:nvPicPr>
          <p:cNvPr id="25" name="Picture 24"/>
          <p:cNvPicPr>
            <a:picLocks noChangeAspect="1"/>
          </p:cNvPicPr>
          <p:nvPr userDrawn="1"/>
        </p:nvPicPr>
        <p:blipFill>
          <a:blip r:embed="rId2"/>
          <a:stretch>
            <a:fillRect/>
          </a:stretch>
        </p:blipFill>
        <p:spPr>
          <a:xfrm>
            <a:off x="467529" y="233984"/>
            <a:ext cx="1936161" cy="1638929"/>
          </a:xfrm>
          <a:prstGeom prst="rect">
            <a:avLst/>
          </a:prstGeom>
        </p:spPr>
      </p:pic>
      <p:sp>
        <p:nvSpPr>
          <p:cNvPr id="20" name="Footer Placeholder 4"/>
          <p:cNvSpPr>
            <a:spLocks noGrp="1"/>
          </p:cNvSpPr>
          <p:nvPr>
            <p:ph type="ftr" sz="quarter" idx="11"/>
          </p:nvPr>
        </p:nvSpPr>
        <p:spPr>
          <a:xfrm>
            <a:off x="7861300" y="635574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21" name="TextBox 20"/>
          <p:cNvSpPr txBox="1"/>
          <p:nvPr userDrawn="1"/>
        </p:nvSpPr>
        <p:spPr>
          <a:xfrm>
            <a:off x="3591511" y="78216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2" name="TextBox 21"/>
          <p:cNvSpPr txBox="1"/>
          <p:nvPr userDrawn="1"/>
        </p:nvSpPr>
        <p:spPr>
          <a:xfrm>
            <a:off x="4783001" y="119893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62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200"/>
            <a:ext cx="1209772" cy="876409"/>
          </a:xfrm>
          <a:prstGeom prst="rect">
            <a:avLst/>
          </a:prstGeom>
        </p:spPr>
      </p:pic>
    </p:spTree>
    <p:extLst>
      <p:ext uri="{BB962C8B-B14F-4D97-AF65-F5344CB8AC3E}">
        <p14:creationId xmlns:p14="http://schemas.microsoft.com/office/powerpoint/2010/main" val="231512063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endParaRPr lang="en-US" dirty="0">
              <a:solidFill>
                <a:srgbClr val="112151"/>
              </a:solidFill>
            </a:endParaRPr>
          </a:p>
        </p:txBody>
      </p:sp>
      <p:sp>
        <p:nvSpPr>
          <p:cNvPr id="4" name="Footer Placeholder 3"/>
          <p:cNvSpPr>
            <a:spLocks noGrp="1"/>
          </p:cNvSpPr>
          <p:nvPr>
            <p:ph type="ftr" sz="quarter" idx="11"/>
          </p:nvPr>
        </p:nvSpPr>
        <p:spPr/>
        <p:txBody>
          <a:bodyPr/>
          <a:lstStyle/>
          <a:p>
            <a:r>
              <a:rPr lang="en-US" smtClean="0">
                <a:solidFill>
                  <a:srgbClr val="FFFFFF"/>
                </a:solidFill>
              </a:rPr>
              <a:t>‹#›</a:t>
            </a:r>
            <a:endParaRPr lang="en-US" dirty="0">
              <a:solidFill>
                <a:srgbClr val="FFFFFF"/>
              </a:solidFill>
            </a:endParaRPr>
          </a:p>
        </p:txBody>
      </p:sp>
      <p:sp>
        <p:nvSpPr>
          <p:cNvPr id="5" name="Slide Number Placeholder 4"/>
          <p:cNvSpPr>
            <a:spLocks noGrp="1"/>
          </p:cNvSpPr>
          <p:nvPr>
            <p:ph type="sldNum" sz="quarter" idx="12"/>
          </p:nvPr>
        </p:nvSpPr>
        <p:spPr/>
        <p:txBody>
          <a:bodyPr/>
          <a:lstStyle/>
          <a:p>
            <a:pPr defTabSz="914400"/>
            <a:fld id="{E346003B-8C35-437B-96D0-A0A85B256F47}" type="slidenum">
              <a:rPr lang="en-US" smtClean="0">
                <a:solidFill>
                  <a:srgbClr val="112151"/>
                </a:solidFill>
              </a:rPr>
              <a:pPr defTabSz="914400"/>
              <a:t>‹#›</a:t>
            </a:fld>
            <a:endParaRPr lang="en-US" dirty="0">
              <a:solidFill>
                <a:srgbClr val="112151"/>
              </a:solidFill>
            </a:endParaRPr>
          </a:p>
        </p:txBody>
      </p:sp>
      <p:sp>
        <p:nvSpPr>
          <p:cNvPr id="11" name="Content Placeholder 6"/>
          <p:cNvSpPr>
            <a:spLocks noGrp="1"/>
          </p:cNvSpPr>
          <p:nvPr>
            <p:ph sz="quarter" idx="17"/>
          </p:nvPr>
        </p:nvSpPr>
        <p:spPr>
          <a:xfrm>
            <a:off x="8305916" y="4104971"/>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6"/>
          <p:cNvSpPr>
            <a:spLocks noGrp="1"/>
          </p:cNvSpPr>
          <p:nvPr>
            <p:ph sz="quarter" idx="18"/>
          </p:nvPr>
        </p:nvSpPr>
        <p:spPr>
          <a:xfrm>
            <a:off x="8305916" y="1798510"/>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6"/>
          <p:cNvSpPr>
            <a:spLocks noGrp="1"/>
          </p:cNvSpPr>
          <p:nvPr>
            <p:ph sz="quarter" idx="19"/>
          </p:nvPr>
        </p:nvSpPr>
        <p:spPr>
          <a:xfrm>
            <a:off x="464460"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20"/>
          </p:nvPr>
        </p:nvSpPr>
        <p:spPr>
          <a:xfrm>
            <a:off x="464460"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6"/>
          <p:cNvSpPr>
            <a:spLocks noGrp="1"/>
          </p:cNvSpPr>
          <p:nvPr>
            <p:ph sz="quarter" idx="21"/>
          </p:nvPr>
        </p:nvSpPr>
        <p:spPr>
          <a:xfrm>
            <a:off x="4385188"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6"/>
          <p:cNvSpPr>
            <a:spLocks noGrp="1"/>
          </p:cNvSpPr>
          <p:nvPr>
            <p:ph sz="quarter" idx="22"/>
          </p:nvPr>
        </p:nvSpPr>
        <p:spPr>
          <a:xfrm>
            <a:off x="4385188"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836932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Rectangle 16"/>
          <p:cNvSpPr/>
          <p:nvPr userDrawn="1"/>
        </p:nvSpPr>
        <p:spPr>
          <a:xfrm>
            <a:off x="0" y="62463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ctrTitle"/>
          </p:nvPr>
        </p:nvSpPr>
        <p:spPr>
          <a:xfrm>
            <a:off x="1524000" y="2101290"/>
            <a:ext cx="9144000" cy="2387600"/>
          </a:xfrm>
        </p:spPr>
        <p:txBody>
          <a:bodyPr anchor="b"/>
          <a:lstStyle>
            <a:lvl1pPr algn="ctr">
              <a:defRPr sz="4500">
                <a:solidFill>
                  <a:srgbClr val="11215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4517639"/>
            <a:ext cx="9144000" cy="915491"/>
          </a:xfrm>
        </p:spPr>
        <p:txBody>
          <a:bodyPr/>
          <a:lstStyle>
            <a:lvl1pPr marL="0" indent="0" algn="ctr">
              <a:buNone/>
              <a:defRPr sz="1800">
                <a:solidFill>
                  <a:srgbClr val="DD75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15" name="Picture 14"/>
          <p:cNvPicPr>
            <a:picLocks noChangeAspect="1"/>
          </p:cNvPicPr>
          <p:nvPr userDrawn="1"/>
        </p:nvPicPr>
        <p:blipFill>
          <a:blip r:embed="rId2"/>
          <a:stretch>
            <a:fillRect/>
          </a:stretch>
        </p:blipFill>
        <p:spPr>
          <a:xfrm>
            <a:off x="467528" y="233982"/>
            <a:ext cx="1936161" cy="1638929"/>
          </a:xfrm>
          <a:prstGeom prst="rect">
            <a:avLst/>
          </a:prstGeom>
        </p:spPr>
      </p:pic>
      <p:sp>
        <p:nvSpPr>
          <p:cNvPr id="16" name="TextBox 15"/>
          <p:cNvSpPr txBox="1"/>
          <p:nvPr userDrawn="1"/>
        </p:nvSpPr>
        <p:spPr>
          <a:xfrm>
            <a:off x="3591511" y="78216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19" name="TextBox 18"/>
          <p:cNvSpPr txBox="1"/>
          <p:nvPr userDrawn="1"/>
        </p:nvSpPr>
        <p:spPr>
          <a:xfrm>
            <a:off x="4783001" y="119893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62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98"/>
            <a:ext cx="1209772" cy="876409"/>
          </a:xfrm>
          <a:prstGeom prst="rect">
            <a:avLst/>
          </a:prstGeom>
        </p:spPr>
      </p:pic>
    </p:spTree>
    <p:extLst>
      <p:ext uri="{BB962C8B-B14F-4D97-AF65-F5344CB8AC3E}">
        <p14:creationId xmlns:p14="http://schemas.microsoft.com/office/powerpoint/2010/main" val="15001255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Oval 7"/>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6921049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62463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title"/>
          </p:nvPr>
        </p:nvSpPr>
        <p:spPr>
          <a:xfrm>
            <a:off x="831851" y="1709848"/>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573"/>
            <a:ext cx="10515600" cy="1500187"/>
          </a:xfrm>
        </p:spPr>
        <p:txBody>
          <a:bodyPr/>
          <a:lstStyle>
            <a:lvl1pPr marL="0" indent="0">
              <a:buNone/>
              <a:defRPr sz="18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23" name="Picture 22"/>
          <p:cNvPicPr>
            <a:picLocks noChangeAspect="1"/>
          </p:cNvPicPr>
          <p:nvPr userDrawn="1"/>
        </p:nvPicPr>
        <p:blipFill>
          <a:blip r:embed="rId2"/>
          <a:stretch>
            <a:fillRect/>
          </a:stretch>
        </p:blipFill>
        <p:spPr>
          <a:xfrm>
            <a:off x="467528" y="233982"/>
            <a:ext cx="1936161" cy="1638929"/>
          </a:xfrm>
          <a:prstGeom prst="rect">
            <a:avLst/>
          </a:prstGeom>
        </p:spPr>
      </p:pic>
      <p:sp>
        <p:nvSpPr>
          <p:cNvPr id="24" name="TextBox 23"/>
          <p:cNvSpPr txBox="1"/>
          <p:nvPr userDrawn="1"/>
        </p:nvSpPr>
        <p:spPr>
          <a:xfrm>
            <a:off x="3591511" y="78216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5" name="TextBox 24"/>
          <p:cNvSpPr txBox="1"/>
          <p:nvPr userDrawn="1"/>
        </p:nvSpPr>
        <p:spPr>
          <a:xfrm>
            <a:off x="4783001" y="119893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0" name="TextBox 9"/>
          <p:cNvSpPr txBox="1"/>
          <p:nvPr userDrawn="1"/>
        </p:nvSpPr>
        <p:spPr>
          <a:xfrm>
            <a:off x="4253802" y="6651786"/>
            <a:ext cx="3979700" cy="230832"/>
          </a:xfrm>
          <a:prstGeom prst="rect">
            <a:avLst/>
          </a:prstGeom>
          <a:noFill/>
        </p:spPr>
        <p:txBody>
          <a:bodyPr wrap="square" lIns="91440" rtlCol="0">
            <a:spAutoFit/>
          </a:bodyPr>
          <a:lstStyle/>
          <a:p>
            <a:pPr algn="ctr" defTabSz="914400"/>
            <a:r>
              <a:rPr lang="en-US" sz="900" b="1" dirty="0">
                <a:solidFill>
                  <a:srgbClr val="FFFFFF"/>
                </a:solidFill>
              </a:rPr>
              <a:t>STUDENTS | TEACHERS | INSTRUCTIONAL CONTENT</a:t>
            </a:r>
          </a:p>
        </p:txBody>
      </p:sp>
      <p:sp>
        <p:nvSpPr>
          <p:cNvPr id="11" name="Oval 10"/>
          <p:cNvSpPr>
            <a:spLocks/>
          </p:cNvSpPr>
          <p:nvPr userDrawn="1"/>
        </p:nvSpPr>
        <p:spPr>
          <a:xfrm>
            <a:off x="5494299" y="576662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98"/>
            <a:ext cx="1209772" cy="876409"/>
          </a:xfrm>
          <a:prstGeom prst="rect">
            <a:avLst/>
          </a:prstGeom>
        </p:spPr>
      </p:pic>
    </p:spTree>
    <p:extLst>
      <p:ext uri="{BB962C8B-B14F-4D97-AF65-F5344CB8AC3E}">
        <p14:creationId xmlns:p14="http://schemas.microsoft.com/office/powerpoint/2010/main" val="42304375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9" name="Content Placeholder 2"/>
          <p:cNvSpPr>
            <a:spLocks noGrp="1"/>
          </p:cNvSpPr>
          <p:nvPr>
            <p:ph idx="13"/>
          </p:nvPr>
        </p:nvSpPr>
        <p:spPr>
          <a:xfrm>
            <a:off x="838200" y="1467406"/>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172200" y="1462643"/>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215900" y="6355743"/>
            <a:ext cx="2743200" cy="365125"/>
          </a:xfrm>
          <a:prstGeom prst="rect">
            <a:avLst/>
          </a:prstGeom>
        </p:spPr>
        <p:txBody>
          <a:bodyPr/>
          <a:lstStyle/>
          <a:p>
            <a:pPr defTabSz="914400"/>
            <a:endParaRPr lang="en-US" dirty="0">
              <a:solidFill>
                <a:srgbClr val="112151"/>
              </a:solidFill>
            </a:endParaRPr>
          </a:p>
        </p:txBody>
      </p:sp>
      <p:sp>
        <p:nvSpPr>
          <p:cNvPr id="15" name="Footer Placeholder 4"/>
          <p:cNvSpPr>
            <a:spLocks noGrp="1"/>
          </p:cNvSpPr>
          <p:nvPr>
            <p:ph type="ftr" sz="quarter" idx="11"/>
          </p:nvPr>
        </p:nvSpPr>
        <p:spPr>
          <a:xfrm>
            <a:off x="7861300" y="6355742"/>
            <a:ext cx="4114800" cy="365125"/>
          </a:xfrm>
        </p:spPr>
        <p:txBody>
          <a:bodyPr/>
          <a:lstStyle>
            <a:lvl1pPr algn="r">
              <a:defRPr sz="1800" b="1"/>
            </a:lvl1pPr>
          </a:lstStyle>
          <a:p>
            <a:fld id="{739282E0-3A2F-4FFA-9834-09D90B4E5AF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6" name="Oval 15"/>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7620773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236"/>
            <a:ext cx="10515600" cy="9672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32364"/>
            <a:ext cx="5157787"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156276"/>
            <a:ext cx="5157787"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3FAE29"/>
                </a:solidFill>
              </a:defRPr>
            </a:lvl3pPr>
            <a:lvl4pPr marL="1200150" indent="-171450">
              <a:buFont typeface="Wingdings" panose="05000000000000000000" pitchFamily="2" charset="2"/>
              <a:buChar char="§"/>
              <a:defRPr sz="2000">
                <a:solidFill>
                  <a:srgbClr val="3FAE29"/>
                </a:solidFill>
              </a:defRPr>
            </a:lvl4pPr>
            <a:lvl5pPr marL="1543050" indent="-171450">
              <a:buFont typeface="Wingdings" panose="05000000000000000000" pitchFamily="2" charset="2"/>
              <a:buChar char="§"/>
              <a:defRPr sz="2000">
                <a:solidFill>
                  <a:srgbClr val="3FAE2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332364"/>
            <a:ext cx="5183188"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156276"/>
            <a:ext cx="5183188"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00B050"/>
                </a:solidFill>
              </a:defRPr>
            </a:lvl3pPr>
            <a:lvl4pPr marL="1200150" indent="-171450">
              <a:buFont typeface="Wingdings" panose="05000000000000000000" pitchFamily="2" charset="2"/>
              <a:buChar char="§"/>
              <a:defRPr sz="2000">
                <a:solidFill>
                  <a:srgbClr val="00B050"/>
                </a:solidFill>
              </a:defRPr>
            </a:lvl4pPr>
            <a:lvl5pPr marL="1543050" indent="-171450">
              <a:buFont typeface="Wingdings" panose="05000000000000000000" pitchFamily="2" charset="2"/>
              <a:buChar char="§"/>
              <a:defRPr sz="2000">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3" name="TextBox 12"/>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4" name="Oval 13"/>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4865368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TextBox 7"/>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0" name="Oval 9"/>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041996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7" name="TextBox 6"/>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9" name="Oval 8"/>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3" name="TextBox 12"/>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3613546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44643"/>
            <a:ext cx="10515600" cy="5297248"/>
          </a:xfrm>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6802717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535"/>
            <a:ext cx="6172200" cy="4873625"/>
          </a:xfrm>
        </p:spPr>
        <p:txBody>
          <a:bodyPr/>
          <a:lstStyle>
            <a:lvl1pPr>
              <a:defRPr sz="2400">
                <a:solidFill>
                  <a:srgbClr val="DD7500"/>
                </a:solidFill>
              </a:defRPr>
            </a:lvl1pPr>
            <a:lvl2pPr marL="514350" indent="-171450">
              <a:buFont typeface="Wingdings" panose="05000000000000000000" pitchFamily="2" charset="2"/>
              <a:buChar char="§"/>
              <a:defRPr sz="2400">
                <a:solidFill>
                  <a:srgbClr val="112151"/>
                </a:solidFill>
              </a:defRPr>
            </a:lvl2pPr>
            <a:lvl3pPr marL="857250" indent="-171450">
              <a:buFont typeface="Wingdings" panose="05000000000000000000" pitchFamily="2" charset="2"/>
              <a:buChar char="§"/>
              <a:defRPr sz="2000"/>
            </a:lvl3pPr>
            <a:lvl4pPr marL="1200150" indent="-171450">
              <a:buFont typeface="Wingdings" panose="05000000000000000000" pitchFamily="2" charset="2"/>
              <a:buChar char="§"/>
              <a:defRPr sz="2000"/>
            </a:lvl4pPr>
            <a:lvl5pPr marL="1543050" indent="-171450">
              <a:buFont typeface="Wingdings" panose="05000000000000000000" pitchFamily="2" charset="2"/>
              <a:buChar char="§"/>
              <a:defRPr sz="20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2" name="Oval 11"/>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6" name="TextBox 15"/>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4065739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53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Date Placeholder 3"/>
          <p:cNvSpPr>
            <a:spLocks noGrp="1"/>
          </p:cNvSpPr>
          <p:nvPr>
            <p:ph type="dt" sz="half" idx="10"/>
          </p:nvPr>
        </p:nvSpPr>
        <p:spPr>
          <a:xfrm>
            <a:off x="215900" y="6355743"/>
            <a:ext cx="2743200" cy="365125"/>
          </a:xfrm>
          <a:prstGeom prst="rect">
            <a:avLst/>
          </a:prstGeom>
        </p:spPr>
        <p:txBody>
          <a:bodyPr/>
          <a:lstStyle/>
          <a:p>
            <a:pPr defTabSz="914400"/>
            <a:endParaRPr lang="en-US" dirty="0">
              <a:solidFill>
                <a:srgbClr val="112151"/>
              </a:solidFill>
            </a:endParaRPr>
          </a:p>
        </p:txBody>
      </p:sp>
      <p:sp>
        <p:nvSpPr>
          <p:cNvPr id="13"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0" y="6076682"/>
            <a:ext cx="12192000" cy="246221"/>
          </a:xfrm>
          <a:prstGeom prst="rect">
            <a:avLst/>
          </a:prstGeom>
          <a:noFill/>
        </p:spPr>
        <p:txBody>
          <a:bodyPr wrap="square" rtlCol="0">
            <a:spAutoFit/>
          </a:bodyPr>
          <a:lstStyle/>
          <a:p>
            <a:pPr algn="ctr" defTabSz="914400"/>
            <a:r>
              <a:rPr lang="en-US" sz="1000" b="1" dirty="0">
                <a:solidFill>
                  <a:srgbClr val="95A495"/>
                </a:solidFill>
              </a:rPr>
              <a:t>THE ALVORD UNIFIED SCHOOL DISTRICT PROMISE: ALL STUDENTS WILL REALIZE THEIR UNLIMITED POTENTIAL.</a:t>
            </a:r>
          </a:p>
        </p:txBody>
      </p:sp>
    </p:spTree>
    <p:extLst>
      <p:ext uri="{BB962C8B-B14F-4D97-AF65-F5344CB8AC3E}">
        <p14:creationId xmlns:p14="http://schemas.microsoft.com/office/powerpoint/2010/main" val="748283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7942000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lvl2pPr marL="514350" indent="-171450">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8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667911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1355" y="1990079"/>
            <a:ext cx="9144000" cy="2387600"/>
          </a:xfrm>
          <a:effectLst/>
        </p:spPr>
        <p:txBody>
          <a:bodyPr anchor="b"/>
          <a:lstStyle>
            <a:lvl1pPr algn="ctr" fontAlgn="auto">
              <a:spcAft>
                <a:spcPts val="0"/>
              </a:spcAft>
              <a:buFont typeface="Wingdings 2"/>
              <a:buNone/>
              <a:defRPr sz="4500">
                <a:solidFill>
                  <a:srgbClr val="112151"/>
                </a:solidFill>
                <a:effectLst/>
              </a:defRPr>
            </a:lvl1pPr>
          </a:lstStyle>
          <a:p>
            <a:pPr algn="ctr" fontAlgn="auto">
              <a:spcAft>
                <a:spcPts val="0"/>
              </a:spcAft>
              <a:buFont typeface="Wingdings 2"/>
              <a:buNone/>
              <a:defRPr/>
            </a:pPr>
            <a:r>
              <a:rPr lang="en-US" sz="2475"/>
              <a:t>Click to edit Master title style</a:t>
            </a:r>
            <a:endParaRPr lang="en-US" sz="2475" dirty="0"/>
          </a:p>
        </p:txBody>
      </p:sp>
      <p:sp>
        <p:nvSpPr>
          <p:cNvPr id="3" name="Subtitle 2"/>
          <p:cNvSpPr>
            <a:spLocks noGrp="1"/>
          </p:cNvSpPr>
          <p:nvPr>
            <p:ph type="subTitle" idx="1"/>
          </p:nvPr>
        </p:nvSpPr>
        <p:spPr>
          <a:xfrm>
            <a:off x="1524000" y="4377679"/>
            <a:ext cx="9144000" cy="1655762"/>
          </a:xfrm>
        </p:spPr>
        <p:txBody>
          <a:bodyPr/>
          <a:lstStyle>
            <a:lvl1pPr marL="0" indent="0" algn="ctr">
              <a:buNone/>
              <a:defRPr sz="18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Rectangle 16"/>
          <p:cNvSpPr/>
          <p:nvPr userDrawn="1"/>
        </p:nvSpPr>
        <p:spPr>
          <a:xfrm>
            <a:off x="0" y="62463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pic>
        <p:nvPicPr>
          <p:cNvPr id="25" name="Picture 24"/>
          <p:cNvPicPr>
            <a:picLocks noChangeAspect="1"/>
          </p:cNvPicPr>
          <p:nvPr userDrawn="1"/>
        </p:nvPicPr>
        <p:blipFill>
          <a:blip r:embed="rId2"/>
          <a:stretch>
            <a:fillRect/>
          </a:stretch>
        </p:blipFill>
        <p:spPr>
          <a:xfrm>
            <a:off x="467528" y="233982"/>
            <a:ext cx="1936161" cy="1638929"/>
          </a:xfrm>
          <a:prstGeom prst="rect">
            <a:avLst/>
          </a:prstGeom>
        </p:spPr>
      </p:pic>
      <p:sp>
        <p:nvSpPr>
          <p:cNvPr id="20" name="Footer Placeholder 4"/>
          <p:cNvSpPr>
            <a:spLocks noGrp="1"/>
          </p:cNvSpPr>
          <p:nvPr>
            <p:ph type="ftr" sz="quarter" idx="11"/>
          </p:nvPr>
        </p:nvSpPr>
        <p:spPr>
          <a:xfrm>
            <a:off x="7861300" y="635574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21" name="TextBox 20"/>
          <p:cNvSpPr txBox="1"/>
          <p:nvPr userDrawn="1"/>
        </p:nvSpPr>
        <p:spPr>
          <a:xfrm>
            <a:off x="3591511" y="78216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2" name="TextBox 21"/>
          <p:cNvSpPr txBox="1"/>
          <p:nvPr userDrawn="1"/>
        </p:nvSpPr>
        <p:spPr>
          <a:xfrm>
            <a:off x="4783001" y="119893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62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98"/>
            <a:ext cx="1209772" cy="876409"/>
          </a:xfrm>
          <a:prstGeom prst="rect">
            <a:avLst/>
          </a:prstGeom>
        </p:spPr>
      </p:pic>
    </p:spTree>
    <p:extLst>
      <p:ext uri="{BB962C8B-B14F-4D97-AF65-F5344CB8AC3E}">
        <p14:creationId xmlns:p14="http://schemas.microsoft.com/office/powerpoint/2010/main" val="4121153154"/>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endParaRPr lang="en-US" dirty="0">
              <a:solidFill>
                <a:srgbClr val="112151"/>
              </a:solidFill>
            </a:endParaRPr>
          </a:p>
        </p:txBody>
      </p:sp>
      <p:sp>
        <p:nvSpPr>
          <p:cNvPr id="4" name="Footer Placeholder 3"/>
          <p:cNvSpPr>
            <a:spLocks noGrp="1"/>
          </p:cNvSpPr>
          <p:nvPr>
            <p:ph type="ftr" sz="quarter" idx="11"/>
          </p:nvPr>
        </p:nvSpPr>
        <p:spPr/>
        <p:txBody>
          <a:bodyPr/>
          <a:lstStyle/>
          <a:p>
            <a:r>
              <a:rPr lang="en-US" smtClean="0">
                <a:solidFill>
                  <a:srgbClr val="FFFFFF"/>
                </a:solidFill>
              </a:rPr>
              <a:t>‹#›</a:t>
            </a:r>
            <a:endParaRPr lang="en-US" dirty="0">
              <a:solidFill>
                <a:srgbClr val="FFFFFF"/>
              </a:solidFill>
            </a:endParaRPr>
          </a:p>
        </p:txBody>
      </p:sp>
      <p:sp>
        <p:nvSpPr>
          <p:cNvPr id="5" name="Slide Number Placeholder 4"/>
          <p:cNvSpPr>
            <a:spLocks noGrp="1"/>
          </p:cNvSpPr>
          <p:nvPr>
            <p:ph type="sldNum" sz="quarter" idx="12"/>
          </p:nvPr>
        </p:nvSpPr>
        <p:spPr/>
        <p:txBody>
          <a:bodyPr/>
          <a:lstStyle/>
          <a:p>
            <a:pPr defTabSz="914400"/>
            <a:fld id="{E346003B-8C35-437B-96D0-A0A85B256F47}" type="slidenum">
              <a:rPr lang="en-US" smtClean="0">
                <a:solidFill>
                  <a:srgbClr val="112151"/>
                </a:solidFill>
              </a:rPr>
              <a:pPr defTabSz="914400"/>
              <a:t>‹#›</a:t>
            </a:fld>
            <a:endParaRPr lang="en-US" dirty="0">
              <a:solidFill>
                <a:srgbClr val="112151"/>
              </a:solidFill>
            </a:endParaRPr>
          </a:p>
        </p:txBody>
      </p:sp>
      <p:sp>
        <p:nvSpPr>
          <p:cNvPr id="11" name="Content Placeholder 6"/>
          <p:cNvSpPr>
            <a:spLocks noGrp="1"/>
          </p:cNvSpPr>
          <p:nvPr>
            <p:ph sz="quarter" idx="17"/>
          </p:nvPr>
        </p:nvSpPr>
        <p:spPr>
          <a:xfrm>
            <a:off x="8305916" y="4104971"/>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6"/>
          <p:cNvSpPr>
            <a:spLocks noGrp="1"/>
          </p:cNvSpPr>
          <p:nvPr>
            <p:ph sz="quarter" idx="18"/>
          </p:nvPr>
        </p:nvSpPr>
        <p:spPr>
          <a:xfrm>
            <a:off x="8305916" y="1798510"/>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6"/>
          <p:cNvSpPr>
            <a:spLocks noGrp="1"/>
          </p:cNvSpPr>
          <p:nvPr>
            <p:ph sz="quarter" idx="19"/>
          </p:nvPr>
        </p:nvSpPr>
        <p:spPr>
          <a:xfrm>
            <a:off x="464460"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20"/>
          </p:nvPr>
        </p:nvSpPr>
        <p:spPr>
          <a:xfrm>
            <a:off x="464460"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6"/>
          <p:cNvSpPr>
            <a:spLocks noGrp="1"/>
          </p:cNvSpPr>
          <p:nvPr>
            <p:ph sz="quarter" idx="21"/>
          </p:nvPr>
        </p:nvSpPr>
        <p:spPr>
          <a:xfrm>
            <a:off x="4385188"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6"/>
          <p:cNvSpPr>
            <a:spLocks noGrp="1"/>
          </p:cNvSpPr>
          <p:nvPr>
            <p:ph sz="quarter" idx="22"/>
          </p:nvPr>
        </p:nvSpPr>
        <p:spPr>
          <a:xfrm>
            <a:off x="4385188"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781140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Rectangle 16"/>
          <p:cNvSpPr/>
          <p:nvPr userDrawn="1"/>
        </p:nvSpPr>
        <p:spPr>
          <a:xfrm>
            <a:off x="0" y="624633"/>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ctrTitle"/>
          </p:nvPr>
        </p:nvSpPr>
        <p:spPr>
          <a:xfrm>
            <a:off x="1524000" y="2101290"/>
            <a:ext cx="9144000" cy="2387600"/>
          </a:xfrm>
        </p:spPr>
        <p:txBody>
          <a:bodyPr anchor="b"/>
          <a:lstStyle>
            <a:lvl1pPr algn="ctr">
              <a:defRPr sz="4500">
                <a:solidFill>
                  <a:srgbClr val="11215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4517633"/>
            <a:ext cx="9144000" cy="915491"/>
          </a:xfrm>
        </p:spPr>
        <p:txBody>
          <a:bodyPr/>
          <a:lstStyle>
            <a:lvl1pPr marL="0" indent="0" algn="ctr">
              <a:buNone/>
              <a:defRPr sz="1800">
                <a:solidFill>
                  <a:srgbClr val="DD75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15" name="Picture 14"/>
          <p:cNvPicPr>
            <a:picLocks noChangeAspect="1"/>
          </p:cNvPicPr>
          <p:nvPr userDrawn="1"/>
        </p:nvPicPr>
        <p:blipFill>
          <a:blip r:embed="rId2"/>
          <a:stretch>
            <a:fillRect/>
          </a:stretch>
        </p:blipFill>
        <p:spPr>
          <a:xfrm>
            <a:off x="467524" y="233976"/>
            <a:ext cx="1936161" cy="1638929"/>
          </a:xfrm>
          <a:prstGeom prst="rect">
            <a:avLst/>
          </a:prstGeom>
        </p:spPr>
      </p:pic>
      <p:sp>
        <p:nvSpPr>
          <p:cNvPr id="16" name="TextBox 15"/>
          <p:cNvSpPr txBox="1"/>
          <p:nvPr userDrawn="1"/>
        </p:nvSpPr>
        <p:spPr>
          <a:xfrm>
            <a:off x="3591511" y="782159"/>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19" name="TextBox 18"/>
          <p:cNvSpPr txBox="1"/>
          <p:nvPr userDrawn="1"/>
        </p:nvSpPr>
        <p:spPr>
          <a:xfrm>
            <a:off x="4783001" y="1198924"/>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61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92"/>
            <a:ext cx="1209772" cy="876409"/>
          </a:xfrm>
          <a:prstGeom prst="rect">
            <a:avLst/>
          </a:prstGeom>
        </p:spPr>
      </p:pic>
    </p:spTree>
    <p:extLst>
      <p:ext uri="{BB962C8B-B14F-4D97-AF65-F5344CB8AC3E}">
        <p14:creationId xmlns:p14="http://schemas.microsoft.com/office/powerpoint/2010/main" val="42555864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Oval 7"/>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997597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624633"/>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title"/>
          </p:nvPr>
        </p:nvSpPr>
        <p:spPr>
          <a:xfrm>
            <a:off x="831851" y="1709842"/>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567"/>
            <a:ext cx="10515600" cy="1500187"/>
          </a:xfrm>
        </p:spPr>
        <p:txBody>
          <a:bodyPr/>
          <a:lstStyle>
            <a:lvl1pPr marL="0" indent="0">
              <a:buNone/>
              <a:defRPr sz="18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23" name="Picture 22"/>
          <p:cNvPicPr>
            <a:picLocks noChangeAspect="1"/>
          </p:cNvPicPr>
          <p:nvPr userDrawn="1"/>
        </p:nvPicPr>
        <p:blipFill>
          <a:blip r:embed="rId2"/>
          <a:stretch>
            <a:fillRect/>
          </a:stretch>
        </p:blipFill>
        <p:spPr>
          <a:xfrm>
            <a:off x="467524" y="233976"/>
            <a:ext cx="1936161" cy="1638929"/>
          </a:xfrm>
          <a:prstGeom prst="rect">
            <a:avLst/>
          </a:prstGeom>
        </p:spPr>
      </p:pic>
      <p:sp>
        <p:nvSpPr>
          <p:cNvPr id="24" name="TextBox 23"/>
          <p:cNvSpPr txBox="1"/>
          <p:nvPr userDrawn="1"/>
        </p:nvSpPr>
        <p:spPr>
          <a:xfrm>
            <a:off x="3591511" y="782159"/>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5" name="TextBox 24"/>
          <p:cNvSpPr txBox="1"/>
          <p:nvPr userDrawn="1"/>
        </p:nvSpPr>
        <p:spPr>
          <a:xfrm>
            <a:off x="4783001" y="1198924"/>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0" name="TextBox 9"/>
          <p:cNvSpPr txBox="1"/>
          <p:nvPr userDrawn="1"/>
        </p:nvSpPr>
        <p:spPr>
          <a:xfrm>
            <a:off x="4253802" y="6651786"/>
            <a:ext cx="3979700" cy="230832"/>
          </a:xfrm>
          <a:prstGeom prst="rect">
            <a:avLst/>
          </a:prstGeom>
          <a:noFill/>
        </p:spPr>
        <p:txBody>
          <a:bodyPr wrap="square" lIns="91440" rtlCol="0">
            <a:spAutoFit/>
          </a:bodyPr>
          <a:lstStyle/>
          <a:p>
            <a:pPr algn="ctr" defTabSz="914400"/>
            <a:r>
              <a:rPr lang="en-US" sz="900" b="1" dirty="0">
                <a:solidFill>
                  <a:srgbClr val="FFFFFF"/>
                </a:solidFill>
              </a:rPr>
              <a:t>STUDENTS | TEACHERS | INSTRUCTIONAL CONTENT</a:t>
            </a:r>
          </a:p>
        </p:txBody>
      </p:sp>
      <p:sp>
        <p:nvSpPr>
          <p:cNvPr id="11" name="Oval 10"/>
          <p:cNvSpPr>
            <a:spLocks/>
          </p:cNvSpPr>
          <p:nvPr userDrawn="1"/>
        </p:nvSpPr>
        <p:spPr>
          <a:xfrm>
            <a:off x="5494299" y="576661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92"/>
            <a:ext cx="1209772" cy="876409"/>
          </a:xfrm>
          <a:prstGeom prst="rect">
            <a:avLst/>
          </a:prstGeom>
        </p:spPr>
      </p:pic>
    </p:spTree>
    <p:extLst>
      <p:ext uri="{BB962C8B-B14F-4D97-AF65-F5344CB8AC3E}">
        <p14:creationId xmlns:p14="http://schemas.microsoft.com/office/powerpoint/2010/main" val="403476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9" name="Content Placeholder 2"/>
          <p:cNvSpPr>
            <a:spLocks noGrp="1"/>
          </p:cNvSpPr>
          <p:nvPr>
            <p:ph idx="13"/>
          </p:nvPr>
        </p:nvSpPr>
        <p:spPr>
          <a:xfrm>
            <a:off x="838200" y="1467406"/>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172200" y="1462643"/>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215900" y="6355737"/>
            <a:ext cx="2743200" cy="365125"/>
          </a:xfrm>
          <a:prstGeom prst="rect">
            <a:avLst/>
          </a:prstGeom>
        </p:spPr>
        <p:txBody>
          <a:bodyPr/>
          <a:lstStyle/>
          <a:p>
            <a:pPr defTabSz="914400"/>
            <a:endParaRPr lang="en-US" dirty="0">
              <a:solidFill>
                <a:srgbClr val="112151"/>
              </a:solidFill>
            </a:endParaRPr>
          </a:p>
        </p:txBody>
      </p:sp>
      <p:sp>
        <p:nvSpPr>
          <p:cNvPr id="15" name="Footer Placeholder 4"/>
          <p:cNvSpPr>
            <a:spLocks noGrp="1"/>
          </p:cNvSpPr>
          <p:nvPr>
            <p:ph type="ftr" sz="quarter" idx="11"/>
          </p:nvPr>
        </p:nvSpPr>
        <p:spPr>
          <a:xfrm>
            <a:off x="7861300" y="6355736"/>
            <a:ext cx="4114800" cy="365125"/>
          </a:xfrm>
        </p:spPr>
        <p:txBody>
          <a:bodyPr/>
          <a:lstStyle>
            <a:lvl1pPr algn="r">
              <a:defRPr sz="1800" b="1"/>
            </a:lvl1pPr>
          </a:lstStyle>
          <a:p>
            <a:fld id="{739282E0-3A2F-4FFA-9834-09D90B4E5AF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6" name="Oval 15"/>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2666020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230"/>
            <a:ext cx="10515600" cy="9672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32364"/>
            <a:ext cx="5157787"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156276"/>
            <a:ext cx="5157787"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3FAE29"/>
                </a:solidFill>
              </a:defRPr>
            </a:lvl3pPr>
            <a:lvl4pPr marL="1200150" indent="-171450">
              <a:buFont typeface="Wingdings" panose="05000000000000000000" pitchFamily="2" charset="2"/>
              <a:buChar char="§"/>
              <a:defRPr sz="2000">
                <a:solidFill>
                  <a:srgbClr val="3FAE29"/>
                </a:solidFill>
              </a:defRPr>
            </a:lvl4pPr>
            <a:lvl5pPr marL="1543050" indent="-171450">
              <a:buFont typeface="Wingdings" panose="05000000000000000000" pitchFamily="2" charset="2"/>
              <a:buChar char="§"/>
              <a:defRPr sz="2000">
                <a:solidFill>
                  <a:srgbClr val="3FAE2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332364"/>
            <a:ext cx="5183188"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156276"/>
            <a:ext cx="5183188"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00B050"/>
                </a:solidFill>
              </a:defRPr>
            </a:lvl3pPr>
            <a:lvl4pPr marL="1200150" indent="-171450">
              <a:buFont typeface="Wingdings" panose="05000000000000000000" pitchFamily="2" charset="2"/>
              <a:buChar char="§"/>
              <a:defRPr sz="2000">
                <a:solidFill>
                  <a:srgbClr val="00B050"/>
                </a:solidFill>
              </a:defRPr>
            </a:lvl4pPr>
            <a:lvl5pPr marL="1543050" indent="-171450">
              <a:buFont typeface="Wingdings" panose="05000000000000000000" pitchFamily="2" charset="2"/>
              <a:buChar char="§"/>
              <a:defRPr sz="2000">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3" name="TextBox 12"/>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4" name="Oval 13"/>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7934767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TextBox 7"/>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0" name="Oval 9"/>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5330793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7" name="TextBox 6"/>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9" name="Oval 8"/>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3" name="TextBox 12"/>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2822713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44643"/>
            <a:ext cx="10515600" cy="5297248"/>
          </a:xfrm>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3079349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529"/>
            <a:ext cx="6172200" cy="4873625"/>
          </a:xfrm>
        </p:spPr>
        <p:txBody>
          <a:bodyPr/>
          <a:lstStyle>
            <a:lvl1pPr>
              <a:defRPr sz="2400">
                <a:solidFill>
                  <a:srgbClr val="DD7500"/>
                </a:solidFill>
              </a:defRPr>
            </a:lvl1pPr>
            <a:lvl2pPr marL="514350" indent="-171450">
              <a:buFont typeface="Wingdings" panose="05000000000000000000" pitchFamily="2" charset="2"/>
              <a:buChar char="§"/>
              <a:defRPr sz="2400">
                <a:solidFill>
                  <a:srgbClr val="112151"/>
                </a:solidFill>
              </a:defRPr>
            </a:lvl2pPr>
            <a:lvl3pPr marL="857250" indent="-171450">
              <a:buFont typeface="Wingdings" panose="05000000000000000000" pitchFamily="2" charset="2"/>
              <a:buChar char="§"/>
              <a:defRPr sz="2000"/>
            </a:lvl3pPr>
            <a:lvl4pPr marL="1200150" indent="-171450">
              <a:buFont typeface="Wingdings" panose="05000000000000000000" pitchFamily="2" charset="2"/>
              <a:buChar char="§"/>
              <a:defRPr sz="2000"/>
            </a:lvl4pPr>
            <a:lvl5pPr marL="1543050" indent="-171450">
              <a:buFont typeface="Wingdings" panose="05000000000000000000" pitchFamily="2" charset="2"/>
              <a:buChar char="§"/>
              <a:defRPr sz="20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2" name="Oval 11"/>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6" name="TextBox 15"/>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5962018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529"/>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Date Placeholder 3"/>
          <p:cNvSpPr>
            <a:spLocks noGrp="1"/>
          </p:cNvSpPr>
          <p:nvPr>
            <p:ph type="dt" sz="half" idx="10"/>
          </p:nvPr>
        </p:nvSpPr>
        <p:spPr>
          <a:xfrm>
            <a:off x="215900" y="6355737"/>
            <a:ext cx="2743200" cy="365125"/>
          </a:xfrm>
          <a:prstGeom prst="rect">
            <a:avLst/>
          </a:prstGeom>
        </p:spPr>
        <p:txBody>
          <a:bodyPr/>
          <a:lstStyle/>
          <a:p>
            <a:pPr defTabSz="914400"/>
            <a:endParaRPr lang="en-US" dirty="0">
              <a:solidFill>
                <a:srgbClr val="112151"/>
              </a:solidFill>
            </a:endParaRPr>
          </a:p>
        </p:txBody>
      </p:sp>
      <p:sp>
        <p:nvSpPr>
          <p:cNvPr id="13"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0" y="6076676"/>
            <a:ext cx="12192000" cy="246221"/>
          </a:xfrm>
          <a:prstGeom prst="rect">
            <a:avLst/>
          </a:prstGeom>
          <a:noFill/>
        </p:spPr>
        <p:txBody>
          <a:bodyPr wrap="square" rtlCol="0">
            <a:spAutoFit/>
          </a:bodyPr>
          <a:lstStyle/>
          <a:p>
            <a:pPr algn="ctr" defTabSz="914400"/>
            <a:r>
              <a:rPr lang="en-US" sz="1000" b="1" dirty="0">
                <a:solidFill>
                  <a:srgbClr val="95A495"/>
                </a:solidFill>
              </a:rPr>
              <a:t>THE ALVORD UNIFIED SCHOOL DISTRICT PROMISE: ALL STUDENTS WILL REALIZE THEIR UNLIMITED POTENTIAL.</a:t>
            </a:r>
          </a:p>
        </p:txBody>
      </p:sp>
    </p:spTree>
    <p:extLst>
      <p:ext uri="{BB962C8B-B14F-4D97-AF65-F5344CB8AC3E}">
        <p14:creationId xmlns:p14="http://schemas.microsoft.com/office/powerpoint/2010/main" val="39045900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8421902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lvl2pPr marL="514350" indent="-171450">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200"/>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76"/>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41532304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1355" y="1990079"/>
            <a:ext cx="9144000" cy="2387600"/>
          </a:xfrm>
          <a:effectLst/>
        </p:spPr>
        <p:txBody>
          <a:bodyPr anchor="b"/>
          <a:lstStyle>
            <a:lvl1pPr algn="ctr" fontAlgn="auto">
              <a:spcAft>
                <a:spcPts val="0"/>
              </a:spcAft>
              <a:buFont typeface="Wingdings 2"/>
              <a:buNone/>
              <a:defRPr sz="4500">
                <a:solidFill>
                  <a:srgbClr val="112151"/>
                </a:solidFill>
                <a:effectLst/>
              </a:defRPr>
            </a:lvl1pPr>
          </a:lstStyle>
          <a:p>
            <a:pPr algn="ctr" fontAlgn="auto">
              <a:spcAft>
                <a:spcPts val="0"/>
              </a:spcAft>
              <a:buFont typeface="Wingdings 2"/>
              <a:buNone/>
              <a:defRPr/>
            </a:pPr>
            <a:r>
              <a:rPr lang="en-US" sz="2475"/>
              <a:t>Click to edit Master title style</a:t>
            </a:r>
            <a:endParaRPr lang="en-US" sz="2475" dirty="0"/>
          </a:p>
        </p:txBody>
      </p:sp>
      <p:sp>
        <p:nvSpPr>
          <p:cNvPr id="3" name="Subtitle 2"/>
          <p:cNvSpPr>
            <a:spLocks noGrp="1"/>
          </p:cNvSpPr>
          <p:nvPr>
            <p:ph type="subTitle" idx="1"/>
          </p:nvPr>
        </p:nvSpPr>
        <p:spPr>
          <a:xfrm>
            <a:off x="1524000" y="4377679"/>
            <a:ext cx="9144000" cy="1655762"/>
          </a:xfrm>
        </p:spPr>
        <p:txBody>
          <a:bodyPr/>
          <a:lstStyle>
            <a:lvl1pPr marL="0" indent="0" algn="ctr">
              <a:buNone/>
              <a:defRPr sz="18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Rectangle 16"/>
          <p:cNvSpPr/>
          <p:nvPr userDrawn="1"/>
        </p:nvSpPr>
        <p:spPr>
          <a:xfrm>
            <a:off x="0" y="624633"/>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pic>
        <p:nvPicPr>
          <p:cNvPr id="25" name="Picture 24"/>
          <p:cNvPicPr>
            <a:picLocks noChangeAspect="1"/>
          </p:cNvPicPr>
          <p:nvPr userDrawn="1"/>
        </p:nvPicPr>
        <p:blipFill>
          <a:blip r:embed="rId2"/>
          <a:stretch>
            <a:fillRect/>
          </a:stretch>
        </p:blipFill>
        <p:spPr>
          <a:xfrm>
            <a:off x="467524" y="233976"/>
            <a:ext cx="1936161" cy="1638929"/>
          </a:xfrm>
          <a:prstGeom prst="rect">
            <a:avLst/>
          </a:prstGeom>
        </p:spPr>
      </p:pic>
      <p:sp>
        <p:nvSpPr>
          <p:cNvPr id="20" name="Footer Placeholder 4"/>
          <p:cNvSpPr>
            <a:spLocks noGrp="1"/>
          </p:cNvSpPr>
          <p:nvPr>
            <p:ph type="ftr" sz="quarter" idx="11"/>
          </p:nvPr>
        </p:nvSpPr>
        <p:spPr>
          <a:xfrm>
            <a:off x="7861300" y="6355736"/>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21" name="TextBox 20"/>
          <p:cNvSpPr txBox="1"/>
          <p:nvPr userDrawn="1"/>
        </p:nvSpPr>
        <p:spPr>
          <a:xfrm>
            <a:off x="3591511" y="782159"/>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2" name="TextBox 21"/>
          <p:cNvSpPr txBox="1"/>
          <p:nvPr userDrawn="1"/>
        </p:nvSpPr>
        <p:spPr>
          <a:xfrm>
            <a:off x="4783001" y="1198924"/>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61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92"/>
            <a:ext cx="1209772" cy="876409"/>
          </a:xfrm>
          <a:prstGeom prst="rect">
            <a:avLst/>
          </a:prstGeom>
        </p:spPr>
      </p:pic>
    </p:spTree>
    <p:extLst>
      <p:ext uri="{BB962C8B-B14F-4D97-AF65-F5344CB8AC3E}">
        <p14:creationId xmlns:p14="http://schemas.microsoft.com/office/powerpoint/2010/main" val="3952743268"/>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endParaRPr lang="en-US" dirty="0">
              <a:solidFill>
                <a:srgbClr val="112151"/>
              </a:solidFill>
            </a:endParaRPr>
          </a:p>
        </p:txBody>
      </p:sp>
      <p:sp>
        <p:nvSpPr>
          <p:cNvPr id="4" name="Footer Placeholder 3"/>
          <p:cNvSpPr>
            <a:spLocks noGrp="1"/>
          </p:cNvSpPr>
          <p:nvPr>
            <p:ph type="ftr" sz="quarter" idx="11"/>
          </p:nvPr>
        </p:nvSpPr>
        <p:spPr/>
        <p:txBody>
          <a:bodyPr/>
          <a:lstStyle/>
          <a:p>
            <a:r>
              <a:rPr lang="en-US" smtClean="0">
                <a:solidFill>
                  <a:srgbClr val="FFFFFF"/>
                </a:solidFill>
              </a:rPr>
              <a:t>‹#›</a:t>
            </a:r>
            <a:endParaRPr lang="en-US" dirty="0">
              <a:solidFill>
                <a:srgbClr val="FFFFFF"/>
              </a:solidFill>
            </a:endParaRPr>
          </a:p>
        </p:txBody>
      </p:sp>
      <p:sp>
        <p:nvSpPr>
          <p:cNvPr id="5" name="Slide Number Placeholder 4"/>
          <p:cNvSpPr>
            <a:spLocks noGrp="1"/>
          </p:cNvSpPr>
          <p:nvPr>
            <p:ph type="sldNum" sz="quarter" idx="12"/>
          </p:nvPr>
        </p:nvSpPr>
        <p:spPr/>
        <p:txBody>
          <a:bodyPr/>
          <a:lstStyle/>
          <a:p>
            <a:pPr defTabSz="914400"/>
            <a:fld id="{E346003B-8C35-437B-96D0-A0A85B256F47}" type="slidenum">
              <a:rPr lang="en-US" smtClean="0">
                <a:solidFill>
                  <a:srgbClr val="112151"/>
                </a:solidFill>
              </a:rPr>
              <a:pPr defTabSz="914400"/>
              <a:t>‹#›</a:t>
            </a:fld>
            <a:endParaRPr lang="en-US" dirty="0">
              <a:solidFill>
                <a:srgbClr val="112151"/>
              </a:solidFill>
            </a:endParaRPr>
          </a:p>
        </p:txBody>
      </p:sp>
      <p:sp>
        <p:nvSpPr>
          <p:cNvPr id="11" name="Content Placeholder 6"/>
          <p:cNvSpPr>
            <a:spLocks noGrp="1"/>
          </p:cNvSpPr>
          <p:nvPr>
            <p:ph sz="quarter" idx="17"/>
          </p:nvPr>
        </p:nvSpPr>
        <p:spPr>
          <a:xfrm>
            <a:off x="8305916" y="4104971"/>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6"/>
          <p:cNvSpPr>
            <a:spLocks noGrp="1"/>
          </p:cNvSpPr>
          <p:nvPr>
            <p:ph sz="quarter" idx="18"/>
          </p:nvPr>
        </p:nvSpPr>
        <p:spPr>
          <a:xfrm>
            <a:off x="8305916" y="1798510"/>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6"/>
          <p:cNvSpPr>
            <a:spLocks noGrp="1"/>
          </p:cNvSpPr>
          <p:nvPr>
            <p:ph sz="quarter" idx="19"/>
          </p:nvPr>
        </p:nvSpPr>
        <p:spPr>
          <a:xfrm>
            <a:off x="464460"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20"/>
          </p:nvPr>
        </p:nvSpPr>
        <p:spPr>
          <a:xfrm>
            <a:off x="464460"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6"/>
          <p:cNvSpPr>
            <a:spLocks noGrp="1"/>
          </p:cNvSpPr>
          <p:nvPr>
            <p:ph sz="quarter" idx="21"/>
          </p:nvPr>
        </p:nvSpPr>
        <p:spPr>
          <a:xfrm>
            <a:off x="4385188"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6"/>
          <p:cNvSpPr>
            <a:spLocks noGrp="1"/>
          </p:cNvSpPr>
          <p:nvPr>
            <p:ph sz="quarter" idx="22"/>
          </p:nvPr>
        </p:nvSpPr>
        <p:spPr>
          <a:xfrm>
            <a:off x="4385188"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628483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Rectangle 16"/>
          <p:cNvSpPr/>
          <p:nvPr userDrawn="1"/>
        </p:nvSpPr>
        <p:spPr>
          <a:xfrm>
            <a:off x="0" y="62459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ctrTitle"/>
          </p:nvPr>
        </p:nvSpPr>
        <p:spPr>
          <a:xfrm>
            <a:off x="1524000" y="2101290"/>
            <a:ext cx="9144000" cy="2387600"/>
          </a:xfrm>
        </p:spPr>
        <p:txBody>
          <a:bodyPr anchor="b"/>
          <a:lstStyle>
            <a:lvl1pPr algn="ctr">
              <a:defRPr sz="4500">
                <a:solidFill>
                  <a:srgbClr val="11215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4517599"/>
            <a:ext cx="9144000" cy="915491"/>
          </a:xfrm>
        </p:spPr>
        <p:txBody>
          <a:bodyPr/>
          <a:lstStyle>
            <a:lvl1pPr marL="0" indent="0" algn="ctr">
              <a:buNone/>
              <a:defRPr sz="1800">
                <a:solidFill>
                  <a:srgbClr val="DD75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15" name="Picture 14"/>
          <p:cNvPicPr>
            <a:picLocks noChangeAspect="1"/>
          </p:cNvPicPr>
          <p:nvPr userDrawn="1"/>
        </p:nvPicPr>
        <p:blipFill>
          <a:blip r:embed="rId2"/>
          <a:stretch>
            <a:fillRect/>
          </a:stretch>
        </p:blipFill>
        <p:spPr>
          <a:xfrm>
            <a:off x="467501" y="233942"/>
            <a:ext cx="1936161" cy="1638929"/>
          </a:xfrm>
          <a:prstGeom prst="rect">
            <a:avLst/>
          </a:prstGeom>
        </p:spPr>
      </p:pic>
      <p:sp>
        <p:nvSpPr>
          <p:cNvPr id="16" name="TextBox 15"/>
          <p:cNvSpPr txBox="1"/>
          <p:nvPr userDrawn="1"/>
        </p:nvSpPr>
        <p:spPr>
          <a:xfrm>
            <a:off x="3591511" y="78212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19" name="TextBox 18"/>
          <p:cNvSpPr txBox="1"/>
          <p:nvPr userDrawn="1"/>
        </p:nvSpPr>
        <p:spPr>
          <a:xfrm>
            <a:off x="4783001" y="119889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8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58"/>
            <a:ext cx="1209772" cy="876409"/>
          </a:xfrm>
          <a:prstGeom prst="rect">
            <a:avLst/>
          </a:prstGeom>
        </p:spPr>
      </p:pic>
    </p:spTree>
    <p:extLst>
      <p:ext uri="{BB962C8B-B14F-4D97-AF65-F5344CB8AC3E}">
        <p14:creationId xmlns:p14="http://schemas.microsoft.com/office/powerpoint/2010/main" val="14560848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Oval 7"/>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1596716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62459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title"/>
          </p:nvPr>
        </p:nvSpPr>
        <p:spPr>
          <a:xfrm>
            <a:off x="831851" y="1709808"/>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533"/>
            <a:ext cx="10515600" cy="1500187"/>
          </a:xfrm>
        </p:spPr>
        <p:txBody>
          <a:bodyPr/>
          <a:lstStyle>
            <a:lvl1pPr marL="0" indent="0">
              <a:buNone/>
              <a:defRPr sz="18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23" name="Picture 22"/>
          <p:cNvPicPr>
            <a:picLocks noChangeAspect="1"/>
          </p:cNvPicPr>
          <p:nvPr userDrawn="1"/>
        </p:nvPicPr>
        <p:blipFill>
          <a:blip r:embed="rId2"/>
          <a:stretch>
            <a:fillRect/>
          </a:stretch>
        </p:blipFill>
        <p:spPr>
          <a:xfrm>
            <a:off x="467501" y="233942"/>
            <a:ext cx="1936161" cy="1638929"/>
          </a:xfrm>
          <a:prstGeom prst="rect">
            <a:avLst/>
          </a:prstGeom>
        </p:spPr>
      </p:pic>
      <p:sp>
        <p:nvSpPr>
          <p:cNvPr id="24" name="TextBox 23"/>
          <p:cNvSpPr txBox="1"/>
          <p:nvPr userDrawn="1"/>
        </p:nvSpPr>
        <p:spPr>
          <a:xfrm>
            <a:off x="3591511" y="78212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5" name="TextBox 24"/>
          <p:cNvSpPr txBox="1"/>
          <p:nvPr userDrawn="1"/>
        </p:nvSpPr>
        <p:spPr>
          <a:xfrm>
            <a:off x="4783001" y="119889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0" name="TextBox 9"/>
          <p:cNvSpPr txBox="1"/>
          <p:nvPr userDrawn="1"/>
        </p:nvSpPr>
        <p:spPr>
          <a:xfrm>
            <a:off x="4253802" y="6651786"/>
            <a:ext cx="3979700" cy="230832"/>
          </a:xfrm>
          <a:prstGeom prst="rect">
            <a:avLst/>
          </a:prstGeom>
          <a:noFill/>
        </p:spPr>
        <p:txBody>
          <a:bodyPr wrap="square" lIns="91440" rtlCol="0">
            <a:spAutoFit/>
          </a:bodyPr>
          <a:lstStyle/>
          <a:p>
            <a:pPr algn="ctr" defTabSz="914400"/>
            <a:r>
              <a:rPr lang="en-US" sz="900" b="1" dirty="0">
                <a:solidFill>
                  <a:srgbClr val="FFFFFF"/>
                </a:solidFill>
              </a:rPr>
              <a:t>STUDENTS | TEACHERS | INSTRUCTIONAL CONTENT</a:t>
            </a:r>
          </a:p>
        </p:txBody>
      </p:sp>
      <p:sp>
        <p:nvSpPr>
          <p:cNvPr id="11" name="Oval 10"/>
          <p:cNvSpPr>
            <a:spLocks/>
          </p:cNvSpPr>
          <p:nvPr userDrawn="1"/>
        </p:nvSpPr>
        <p:spPr>
          <a:xfrm>
            <a:off x="5494299" y="576658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58"/>
            <a:ext cx="1209772" cy="876409"/>
          </a:xfrm>
          <a:prstGeom prst="rect">
            <a:avLst/>
          </a:prstGeom>
        </p:spPr>
      </p:pic>
    </p:spTree>
    <p:extLst>
      <p:ext uri="{BB962C8B-B14F-4D97-AF65-F5344CB8AC3E}">
        <p14:creationId xmlns:p14="http://schemas.microsoft.com/office/powerpoint/2010/main" val="7217270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9" name="Content Placeholder 2"/>
          <p:cNvSpPr>
            <a:spLocks noGrp="1"/>
          </p:cNvSpPr>
          <p:nvPr>
            <p:ph idx="13"/>
          </p:nvPr>
        </p:nvSpPr>
        <p:spPr>
          <a:xfrm>
            <a:off x="838200" y="1467406"/>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172200" y="1462643"/>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215900" y="6355703"/>
            <a:ext cx="2743200" cy="365125"/>
          </a:xfrm>
          <a:prstGeom prst="rect">
            <a:avLst/>
          </a:prstGeom>
        </p:spPr>
        <p:txBody>
          <a:bodyPr/>
          <a:lstStyle/>
          <a:p>
            <a:pPr defTabSz="914400"/>
            <a:endParaRPr lang="en-US" dirty="0">
              <a:solidFill>
                <a:srgbClr val="112151"/>
              </a:solidFill>
            </a:endParaRPr>
          </a:p>
        </p:txBody>
      </p:sp>
      <p:sp>
        <p:nvSpPr>
          <p:cNvPr id="15" name="Footer Placeholder 4"/>
          <p:cNvSpPr>
            <a:spLocks noGrp="1"/>
          </p:cNvSpPr>
          <p:nvPr>
            <p:ph type="ftr" sz="quarter" idx="11"/>
          </p:nvPr>
        </p:nvSpPr>
        <p:spPr>
          <a:xfrm>
            <a:off x="7861300" y="6355702"/>
            <a:ext cx="4114800" cy="365125"/>
          </a:xfrm>
        </p:spPr>
        <p:txBody>
          <a:bodyPr/>
          <a:lstStyle>
            <a:lvl1pPr algn="r">
              <a:defRPr sz="1800" b="1"/>
            </a:lvl1pPr>
          </a:lstStyle>
          <a:p>
            <a:fld id="{739282E0-3A2F-4FFA-9834-09D90B4E5AF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6" name="Oval 15"/>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7696620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96"/>
            <a:ext cx="10515600" cy="9672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32364"/>
            <a:ext cx="5157787"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156276"/>
            <a:ext cx="5157787"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3FAE29"/>
                </a:solidFill>
              </a:defRPr>
            </a:lvl3pPr>
            <a:lvl4pPr marL="1200150" indent="-171450">
              <a:buFont typeface="Wingdings" panose="05000000000000000000" pitchFamily="2" charset="2"/>
              <a:buChar char="§"/>
              <a:defRPr sz="2000">
                <a:solidFill>
                  <a:srgbClr val="3FAE29"/>
                </a:solidFill>
              </a:defRPr>
            </a:lvl4pPr>
            <a:lvl5pPr marL="1543050" indent="-171450">
              <a:buFont typeface="Wingdings" panose="05000000000000000000" pitchFamily="2" charset="2"/>
              <a:buChar char="§"/>
              <a:defRPr sz="2000">
                <a:solidFill>
                  <a:srgbClr val="3FAE2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332364"/>
            <a:ext cx="5183188"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156276"/>
            <a:ext cx="5183188"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00B050"/>
                </a:solidFill>
              </a:defRPr>
            </a:lvl3pPr>
            <a:lvl4pPr marL="1200150" indent="-171450">
              <a:buFont typeface="Wingdings" panose="05000000000000000000" pitchFamily="2" charset="2"/>
              <a:buChar char="§"/>
              <a:defRPr sz="2000">
                <a:solidFill>
                  <a:srgbClr val="00B050"/>
                </a:solidFill>
              </a:defRPr>
            </a:lvl4pPr>
            <a:lvl5pPr marL="1543050" indent="-171450">
              <a:buFont typeface="Wingdings" panose="05000000000000000000" pitchFamily="2" charset="2"/>
              <a:buChar char="§"/>
              <a:defRPr sz="2000">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3" name="TextBox 12"/>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4" name="Oval 13"/>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3891872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TextBox 7"/>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0" name="Oval 9"/>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7729471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7" name="TextBox 6"/>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9" name="Oval 8"/>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3" name="TextBox 12"/>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483623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44643"/>
            <a:ext cx="10515600" cy="5297248"/>
          </a:xfrm>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908948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95"/>
            <a:ext cx="6172200" cy="4873625"/>
          </a:xfrm>
        </p:spPr>
        <p:txBody>
          <a:bodyPr/>
          <a:lstStyle>
            <a:lvl1pPr>
              <a:defRPr sz="2400">
                <a:solidFill>
                  <a:srgbClr val="DD7500"/>
                </a:solidFill>
              </a:defRPr>
            </a:lvl1pPr>
            <a:lvl2pPr marL="514350" indent="-171450">
              <a:buFont typeface="Wingdings" panose="05000000000000000000" pitchFamily="2" charset="2"/>
              <a:buChar char="§"/>
              <a:defRPr sz="2400">
                <a:solidFill>
                  <a:srgbClr val="112151"/>
                </a:solidFill>
              </a:defRPr>
            </a:lvl2pPr>
            <a:lvl3pPr marL="857250" indent="-171450">
              <a:buFont typeface="Wingdings" panose="05000000000000000000" pitchFamily="2" charset="2"/>
              <a:buChar char="§"/>
              <a:defRPr sz="2000"/>
            </a:lvl3pPr>
            <a:lvl4pPr marL="1200150" indent="-171450">
              <a:buFont typeface="Wingdings" panose="05000000000000000000" pitchFamily="2" charset="2"/>
              <a:buChar char="§"/>
              <a:defRPr sz="2000"/>
            </a:lvl4pPr>
            <a:lvl5pPr marL="1543050" indent="-171450">
              <a:buFont typeface="Wingdings" panose="05000000000000000000" pitchFamily="2" charset="2"/>
              <a:buChar char="§"/>
              <a:defRPr sz="20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2" name="Oval 11"/>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6" name="TextBox 15"/>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6572303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9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Date Placeholder 3"/>
          <p:cNvSpPr>
            <a:spLocks noGrp="1"/>
          </p:cNvSpPr>
          <p:nvPr>
            <p:ph type="dt" sz="half" idx="10"/>
          </p:nvPr>
        </p:nvSpPr>
        <p:spPr>
          <a:xfrm>
            <a:off x="215900" y="6355703"/>
            <a:ext cx="2743200" cy="365125"/>
          </a:xfrm>
          <a:prstGeom prst="rect">
            <a:avLst/>
          </a:prstGeom>
        </p:spPr>
        <p:txBody>
          <a:bodyPr/>
          <a:lstStyle/>
          <a:p>
            <a:pPr defTabSz="914400"/>
            <a:endParaRPr lang="en-US" dirty="0">
              <a:solidFill>
                <a:srgbClr val="112151"/>
              </a:solidFill>
            </a:endParaRPr>
          </a:p>
        </p:txBody>
      </p:sp>
      <p:sp>
        <p:nvSpPr>
          <p:cNvPr id="13"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0" y="6076642"/>
            <a:ext cx="12192000" cy="246221"/>
          </a:xfrm>
          <a:prstGeom prst="rect">
            <a:avLst/>
          </a:prstGeom>
          <a:noFill/>
        </p:spPr>
        <p:txBody>
          <a:bodyPr wrap="square" rtlCol="0">
            <a:spAutoFit/>
          </a:bodyPr>
          <a:lstStyle/>
          <a:p>
            <a:pPr algn="ctr" defTabSz="914400"/>
            <a:r>
              <a:rPr lang="en-US" sz="1000" b="1" dirty="0">
                <a:solidFill>
                  <a:srgbClr val="95A495"/>
                </a:solidFill>
              </a:rPr>
              <a:t>THE ALVORD UNIFIED SCHOOL DISTRICT PROMISE: ALL STUDENTS WILL REALIZE THEIR UNLIMITED POTENTIAL.</a:t>
            </a:r>
          </a:p>
        </p:txBody>
      </p:sp>
    </p:spTree>
    <p:extLst>
      <p:ext uri="{BB962C8B-B14F-4D97-AF65-F5344CB8AC3E}">
        <p14:creationId xmlns:p14="http://schemas.microsoft.com/office/powerpoint/2010/main" val="6872482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10499330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lvl2pPr marL="514350" indent="-171450">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6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4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7803327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1355" y="1990079"/>
            <a:ext cx="9144000" cy="2387600"/>
          </a:xfrm>
          <a:effectLst/>
        </p:spPr>
        <p:txBody>
          <a:bodyPr anchor="b"/>
          <a:lstStyle>
            <a:lvl1pPr algn="ctr" fontAlgn="auto">
              <a:spcAft>
                <a:spcPts val="0"/>
              </a:spcAft>
              <a:buFont typeface="Wingdings 2"/>
              <a:buNone/>
              <a:defRPr sz="4500">
                <a:solidFill>
                  <a:srgbClr val="112151"/>
                </a:solidFill>
                <a:effectLst/>
              </a:defRPr>
            </a:lvl1pPr>
          </a:lstStyle>
          <a:p>
            <a:pPr algn="ctr" fontAlgn="auto">
              <a:spcAft>
                <a:spcPts val="0"/>
              </a:spcAft>
              <a:buFont typeface="Wingdings 2"/>
              <a:buNone/>
              <a:defRPr/>
            </a:pPr>
            <a:r>
              <a:rPr lang="en-US" sz="2475"/>
              <a:t>Click to edit Master title style</a:t>
            </a:r>
            <a:endParaRPr lang="en-US" sz="2475" dirty="0"/>
          </a:p>
        </p:txBody>
      </p:sp>
      <p:sp>
        <p:nvSpPr>
          <p:cNvPr id="3" name="Subtitle 2"/>
          <p:cNvSpPr>
            <a:spLocks noGrp="1"/>
          </p:cNvSpPr>
          <p:nvPr>
            <p:ph type="subTitle" idx="1"/>
          </p:nvPr>
        </p:nvSpPr>
        <p:spPr>
          <a:xfrm>
            <a:off x="1524000" y="4377679"/>
            <a:ext cx="9144000" cy="1655762"/>
          </a:xfrm>
        </p:spPr>
        <p:txBody>
          <a:bodyPr/>
          <a:lstStyle>
            <a:lvl1pPr marL="0" indent="0" algn="ctr">
              <a:buNone/>
              <a:defRPr sz="18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Rectangle 16"/>
          <p:cNvSpPr/>
          <p:nvPr userDrawn="1"/>
        </p:nvSpPr>
        <p:spPr>
          <a:xfrm>
            <a:off x="0" y="62459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pic>
        <p:nvPicPr>
          <p:cNvPr id="25" name="Picture 24"/>
          <p:cNvPicPr>
            <a:picLocks noChangeAspect="1"/>
          </p:cNvPicPr>
          <p:nvPr userDrawn="1"/>
        </p:nvPicPr>
        <p:blipFill>
          <a:blip r:embed="rId2"/>
          <a:stretch>
            <a:fillRect/>
          </a:stretch>
        </p:blipFill>
        <p:spPr>
          <a:xfrm>
            <a:off x="467501" y="233942"/>
            <a:ext cx="1936161" cy="1638929"/>
          </a:xfrm>
          <a:prstGeom prst="rect">
            <a:avLst/>
          </a:prstGeom>
        </p:spPr>
      </p:pic>
      <p:sp>
        <p:nvSpPr>
          <p:cNvPr id="20" name="Footer Placeholder 4"/>
          <p:cNvSpPr>
            <a:spLocks noGrp="1"/>
          </p:cNvSpPr>
          <p:nvPr>
            <p:ph type="ftr" sz="quarter" idx="11"/>
          </p:nvPr>
        </p:nvSpPr>
        <p:spPr>
          <a:xfrm>
            <a:off x="7861300" y="635570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21" name="TextBox 20"/>
          <p:cNvSpPr txBox="1"/>
          <p:nvPr userDrawn="1"/>
        </p:nvSpPr>
        <p:spPr>
          <a:xfrm>
            <a:off x="3591511" y="78212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2" name="TextBox 21"/>
          <p:cNvSpPr txBox="1"/>
          <p:nvPr userDrawn="1"/>
        </p:nvSpPr>
        <p:spPr>
          <a:xfrm>
            <a:off x="4783001" y="119889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8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58"/>
            <a:ext cx="1209772" cy="876409"/>
          </a:xfrm>
          <a:prstGeom prst="rect">
            <a:avLst/>
          </a:prstGeom>
        </p:spPr>
      </p:pic>
    </p:spTree>
    <p:extLst>
      <p:ext uri="{BB962C8B-B14F-4D97-AF65-F5344CB8AC3E}">
        <p14:creationId xmlns:p14="http://schemas.microsoft.com/office/powerpoint/2010/main" val="1132897269"/>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endParaRPr lang="en-US" dirty="0">
              <a:solidFill>
                <a:srgbClr val="112151"/>
              </a:solidFill>
            </a:endParaRPr>
          </a:p>
        </p:txBody>
      </p:sp>
      <p:sp>
        <p:nvSpPr>
          <p:cNvPr id="4" name="Footer Placeholder 3"/>
          <p:cNvSpPr>
            <a:spLocks noGrp="1"/>
          </p:cNvSpPr>
          <p:nvPr>
            <p:ph type="ftr" sz="quarter" idx="11"/>
          </p:nvPr>
        </p:nvSpPr>
        <p:spPr/>
        <p:txBody>
          <a:bodyPr/>
          <a:lstStyle/>
          <a:p>
            <a:r>
              <a:rPr lang="en-US" smtClean="0">
                <a:solidFill>
                  <a:srgbClr val="FFFFFF"/>
                </a:solidFill>
              </a:rPr>
              <a:t>‹#›</a:t>
            </a:r>
            <a:endParaRPr lang="en-US" dirty="0">
              <a:solidFill>
                <a:srgbClr val="FFFFFF"/>
              </a:solidFill>
            </a:endParaRPr>
          </a:p>
        </p:txBody>
      </p:sp>
      <p:sp>
        <p:nvSpPr>
          <p:cNvPr id="5" name="Slide Number Placeholder 4"/>
          <p:cNvSpPr>
            <a:spLocks noGrp="1"/>
          </p:cNvSpPr>
          <p:nvPr>
            <p:ph type="sldNum" sz="quarter" idx="12"/>
          </p:nvPr>
        </p:nvSpPr>
        <p:spPr/>
        <p:txBody>
          <a:bodyPr/>
          <a:lstStyle/>
          <a:p>
            <a:pPr defTabSz="914400"/>
            <a:fld id="{E346003B-8C35-437B-96D0-A0A85B256F47}" type="slidenum">
              <a:rPr lang="en-US" smtClean="0">
                <a:solidFill>
                  <a:srgbClr val="112151"/>
                </a:solidFill>
              </a:rPr>
              <a:pPr defTabSz="914400"/>
              <a:t>‹#›</a:t>
            </a:fld>
            <a:endParaRPr lang="en-US" dirty="0">
              <a:solidFill>
                <a:srgbClr val="112151"/>
              </a:solidFill>
            </a:endParaRPr>
          </a:p>
        </p:txBody>
      </p:sp>
      <p:sp>
        <p:nvSpPr>
          <p:cNvPr id="11" name="Content Placeholder 6"/>
          <p:cNvSpPr>
            <a:spLocks noGrp="1"/>
          </p:cNvSpPr>
          <p:nvPr>
            <p:ph sz="quarter" idx="17"/>
          </p:nvPr>
        </p:nvSpPr>
        <p:spPr>
          <a:xfrm>
            <a:off x="8305916" y="4104971"/>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6"/>
          <p:cNvSpPr>
            <a:spLocks noGrp="1"/>
          </p:cNvSpPr>
          <p:nvPr>
            <p:ph sz="quarter" idx="18"/>
          </p:nvPr>
        </p:nvSpPr>
        <p:spPr>
          <a:xfrm>
            <a:off x="8305916" y="1798510"/>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6"/>
          <p:cNvSpPr>
            <a:spLocks noGrp="1"/>
          </p:cNvSpPr>
          <p:nvPr>
            <p:ph sz="quarter" idx="19"/>
          </p:nvPr>
        </p:nvSpPr>
        <p:spPr>
          <a:xfrm>
            <a:off x="464460"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20"/>
          </p:nvPr>
        </p:nvSpPr>
        <p:spPr>
          <a:xfrm>
            <a:off x="464460"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6"/>
          <p:cNvSpPr>
            <a:spLocks noGrp="1"/>
          </p:cNvSpPr>
          <p:nvPr>
            <p:ph sz="quarter" idx="21"/>
          </p:nvPr>
        </p:nvSpPr>
        <p:spPr>
          <a:xfrm>
            <a:off x="4385188"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6"/>
          <p:cNvSpPr>
            <a:spLocks noGrp="1"/>
          </p:cNvSpPr>
          <p:nvPr>
            <p:ph sz="quarter" idx="22"/>
          </p:nvPr>
        </p:nvSpPr>
        <p:spPr>
          <a:xfrm>
            <a:off x="4385188"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677455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Rectangle 16"/>
          <p:cNvSpPr/>
          <p:nvPr userDrawn="1"/>
        </p:nvSpPr>
        <p:spPr>
          <a:xfrm>
            <a:off x="0" y="624585"/>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ctrTitle"/>
          </p:nvPr>
        </p:nvSpPr>
        <p:spPr>
          <a:xfrm>
            <a:off x="1524000" y="2101290"/>
            <a:ext cx="9144000" cy="2387600"/>
          </a:xfrm>
        </p:spPr>
        <p:txBody>
          <a:bodyPr anchor="b"/>
          <a:lstStyle>
            <a:lvl1pPr algn="ctr">
              <a:defRPr sz="4500">
                <a:solidFill>
                  <a:srgbClr val="11215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4517585"/>
            <a:ext cx="9144000" cy="915491"/>
          </a:xfrm>
        </p:spPr>
        <p:txBody>
          <a:bodyPr/>
          <a:lstStyle>
            <a:lvl1pPr marL="0" indent="0" algn="ctr">
              <a:buNone/>
              <a:defRPr sz="1800">
                <a:solidFill>
                  <a:srgbClr val="DD75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15" name="Picture 14"/>
          <p:cNvPicPr>
            <a:picLocks noChangeAspect="1"/>
          </p:cNvPicPr>
          <p:nvPr userDrawn="1"/>
        </p:nvPicPr>
        <p:blipFill>
          <a:blip r:embed="rId2"/>
          <a:stretch>
            <a:fillRect/>
          </a:stretch>
        </p:blipFill>
        <p:spPr>
          <a:xfrm>
            <a:off x="467492" y="233928"/>
            <a:ext cx="1936161" cy="1638929"/>
          </a:xfrm>
          <a:prstGeom prst="rect">
            <a:avLst/>
          </a:prstGeom>
        </p:spPr>
      </p:pic>
      <p:sp>
        <p:nvSpPr>
          <p:cNvPr id="16" name="TextBox 15"/>
          <p:cNvSpPr txBox="1"/>
          <p:nvPr userDrawn="1"/>
        </p:nvSpPr>
        <p:spPr>
          <a:xfrm>
            <a:off x="3591511" y="782111"/>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19" name="TextBox 18"/>
          <p:cNvSpPr txBox="1"/>
          <p:nvPr userDrawn="1"/>
        </p:nvSpPr>
        <p:spPr>
          <a:xfrm>
            <a:off x="4783001" y="1198876"/>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6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44"/>
            <a:ext cx="1209772" cy="876409"/>
          </a:xfrm>
          <a:prstGeom prst="rect">
            <a:avLst/>
          </a:prstGeom>
        </p:spPr>
      </p:pic>
    </p:spTree>
    <p:extLst>
      <p:ext uri="{BB962C8B-B14F-4D97-AF65-F5344CB8AC3E}">
        <p14:creationId xmlns:p14="http://schemas.microsoft.com/office/powerpoint/2010/main" val="30289238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Oval 7"/>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5987248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624585"/>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title"/>
          </p:nvPr>
        </p:nvSpPr>
        <p:spPr>
          <a:xfrm>
            <a:off x="831851" y="1709794"/>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519"/>
            <a:ext cx="10515600" cy="1500187"/>
          </a:xfrm>
        </p:spPr>
        <p:txBody>
          <a:bodyPr/>
          <a:lstStyle>
            <a:lvl1pPr marL="0" indent="0">
              <a:buNone/>
              <a:defRPr sz="18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23" name="Picture 22"/>
          <p:cNvPicPr>
            <a:picLocks noChangeAspect="1"/>
          </p:cNvPicPr>
          <p:nvPr userDrawn="1"/>
        </p:nvPicPr>
        <p:blipFill>
          <a:blip r:embed="rId2"/>
          <a:stretch>
            <a:fillRect/>
          </a:stretch>
        </p:blipFill>
        <p:spPr>
          <a:xfrm>
            <a:off x="467492" y="233928"/>
            <a:ext cx="1936161" cy="1638929"/>
          </a:xfrm>
          <a:prstGeom prst="rect">
            <a:avLst/>
          </a:prstGeom>
        </p:spPr>
      </p:pic>
      <p:sp>
        <p:nvSpPr>
          <p:cNvPr id="24" name="TextBox 23"/>
          <p:cNvSpPr txBox="1"/>
          <p:nvPr userDrawn="1"/>
        </p:nvSpPr>
        <p:spPr>
          <a:xfrm>
            <a:off x="3591511" y="782111"/>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5" name="TextBox 24"/>
          <p:cNvSpPr txBox="1"/>
          <p:nvPr userDrawn="1"/>
        </p:nvSpPr>
        <p:spPr>
          <a:xfrm>
            <a:off x="4783001" y="1198876"/>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0" name="TextBox 9"/>
          <p:cNvSpPr txBox="1"/>
          <p:nvPr userDrawn="1"/>
        </p:nvSpPr>
        <p:spPr>
          <a:xfrm>
            <a:off x="4253802" y="6651786"/>
            <a:ext cx="3979700" cy="230832"/>
          </a:xfrm>
          <a:prstGeom prst="rect">
            <a:avLst/>
          </a:prstGeom>
          <a:noFill/>
        </p:spPr>
        <p:txBody>
          <a:bodyPr wrap="square" lIns="91440" rtlCol="0">
            <a:spAutoFit/>
          </a:bodyPr>
          <a:lstStyle/>
          <a:p>
            <a:pPr algn="ctr" defTabSz="914400"/>
            <a:r>
              <a:rPr lang="en-US" sz="900" b="1" dirty="0">
                <a:solidFill>
                  <a:srgbClr val="FFFFFF"/>
                </a:solidFill>
              </a:rPr>
              <a:t>STUDENTS | TEACHERS | INSTRUCTIONAL CONTENT</a:t>
            </a:r>
          </a:p>
        </p:txBody>
      </p:sp>
      <p:sp>
        <p:nvSpPr>
          <p:cNvPr id="11" name="Oval 10"/>
          <p:cNvSpPr>
            <a:spLocks/>
          </p:cNvSpPr>
          <p:nvPr userDrawn="1"/>
        </p:nvSpPr>
        <p:spPr>
          <a:xfrm>
            <a:off x="5494299" y="576656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44"/>
            <a:ext cx="1209772" cy="876409"/>
          </a:xfrm>
          <a:prstGeom prst="rect">
            <a:avLst/>
          </a:prstGeom>
        </p:spPr>
      </p:pic>
    </p:spTree>
    <p:extLst>
      <p:ext uri="{BB962C8B-B14F-4D97-AF65-F5344CB8AC3E}">
        <p14:creationId xmlns:p14="http://schemas.microsoft.com/office/powerpoint/2010/main" val="8624776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9" name="Content Placeholder 2"/>
          <p:cNvSpPr>
            <a:spLocks noGrp="1"/>
          </p:cNvSpPr>
          <p:nvPr>
            <p:ph idx="13"/>
          </p:nvPr>
        </p:nvSpPr>
        <p:spPr>
          <a:xfrm>
            <a:off x="838200" y="1467406"/>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172200" y="1462643"/>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215900" y="6355689"/>
            <a:ext cx="2743200" cy="365125"/>
          </a:xfrm>
          <a:prstGeom prst="rect">
            <a:avLst/>
          </a:prstGeom>
        </p:spPr>
        <p:txBody>
          <a:bodyPr/>
          <a:lstStyle/>
          <a:p>
            <a:pPr defTabSz="914400"/>
            <a:endParaRPr lang="en-US" dirty="0">
              <a:solidFill>
                <a:srgbClr val="112151"/>
              </a:solidFill>
            </a:endParaRPr>
          </a:p>
        </p:txBody>
      </p:sp>
      <p:sp>
        <p:nvSpPr>
          <p:cNvPr id="15" name="Footer Placeholder 4"/>
          <p:cNvSpPr>
            <a:spLocks noGrp="1"/>
          </p:cNvSpPr>
          <p:nvPr>
            <p:ph type="ftr" sz="quarter" idx="11"/>
          </p:nvPr>
        </p:nvSpPr>
        <p:spPr>
          <a:xfrm>
            <a:off x="7861300" y="6355688"/>
            <a:ext cx="4114800" cy="365125"/>
          </a:xfrm>
        </p:spPr>
        <p:txBody>
          <a:bodyPr/>
          <a:lstStyle>
            <a:lvl1pPr algn="r">
              <a:defRPr sz="1800" b="1"/>
            </a:lvl1pPr>
          </a:lstStyle>
          <a:p>
            <a:fld id="{739282E0-3A2F-4FFA-9834-09D90B4E5AF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6" name="Oval 15"/>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6207928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82"/>
            <a:ext cx="10515600" cy="9672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32364"/>
            <a:ext cx="5157787"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156276"/>
            <a:ext cx="5157787"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3FAE29"/>
                </a:solidFill>
              </a:defRPr>
            </a:lvl3pPr>
            <a:lvl4pPr marL="1200150" indent="-171450">
              <a:buFont typeface="Wingdings" panose="05000000000000000000" pitchFamily="2" charset="2"/>
              <a:buChar char="§"/>
              <a:defRPr sz="2000">
                <a:solidFill>
                  <a:srgbClr val="3FAE29"/>
                </a:solidFill>
              </a:defRPr>
            </a:lvl4pPr>
            <a:lvl5pPr marL="1543050" indent="-171450">
              <a:buFont typeface="Wingdings" panose="05000000000000000000" pitchFamily="2" charset="2"/>
              <a:buChar char="§"/>
              <a:defRPr sz="2000">
                <a:solidFill>
                  <a:srgbClr val="3FAE2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332364"/>
            <a:ext cx="5183188"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156276"/>
            <a:ext cx="5183188"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00B050"/>
                </a:solidFill>
              </a:defRPr>
            </a:lvl3pPr>
            <a:lvl4pPr marL="1200150" indent="-171450">
              <a:buFont typeface="Wingdings" panose="05000000000000000000" pitchFamily="2" charset="2"/>
              <a:buChar char="§"/>
              <a:defRPr sz="2000">
                <a:solidFill>
                  <a:srgbClr val="00B050"/>
                </a:solidFill>
              </a:defRPr>
            </a:lvl4pPr>
            <a:lvl5pPr marL="1543050" indent="-171450">
              <a:buFont typeface="Wingdings" panose="05000000000000000000" pitchFamily="2" charset="2"/>
              <a:buChar char="§"/>
              <a:defRPr sz="2000">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3" name="TextBox 12"/>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4" name="Oval 13"/>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3248898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TextBox 7"/>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0" name="Oval 9"/>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012094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7" name="TextBox 6"/>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9" name="Oval 8"/>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3" name="TextBox 12"/>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9958137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44643"/>
            <a:ext cx="10515600" cy="5297248"/>
          </a:xfrm>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2132700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81"/>
            <a:ext cx="6172200" cy="4873625"/>
          </a:xfrm>
        </p:spPr>
        <p:txBody>
          <a:bodyPr/>
          <a:lstStyle>
            <a:lvl1pPr>
              <a:defRPr sz="2400">
                <a:solidFill>
                  <a:srgbClr val="DD7500"/>
                </a:solidFill>
              </a:defRPr>
            </a:lvl1pPr>
            <a:lvl2pPr marL="514350" indent="-171450">
              <a:buFont typeface="Wingdings" panose="05000000000000000000" pitchFamily="2" charset="2"/>
              <a:buChar char="§"/>
              <a:defRPr sz="2400">
                <a:solidFill>
                  <a:srgbClr val="112151"/>
                </a:solidFill>
              </a:defRPr>
            </a:lvl2pPr>
            <a:lvl3pPr marL="857250" indent="-171450">
              <a:buFont typeface="Wingdings" panose="05000000000000000000" pitchFamily="2" charset="2"/>
              <a:buChar char="§"/>
              <a:defRPr sz="2000"/>
            </a:lvl3pPr>
            <a:lvl4pPr marL="1200150" indent="-171450">
              <a:buFont typeface="Wingdings" panose="05000000000000000000" pitchFamily="2" charset="2"/>
              <a:buChar char="§"/>
              <a:defRPr sz="2000"/>
            </a:lvl4pPr>
            <a:lvl5pPr marL="1543050" indent="-171450">
              <a:buFont typeface="Wingdings" panose="05000000000000000000" pitchFamily="2" charset="2"/>
              <a:buChar char="§"/>
              <a:defRPr sz="20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2" name="Oval 11"/>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6" name="TextBox 15"/>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480220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81"/>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Date Placeholder 3"/>
          <p:cNvSpPr>
            <a:spLocks noGrp="1"/>
          </p:cNvSpPr>
          <p:nvPr>
            <p:ph type="dt" sz="half" idx="10"/>
          </p:nvPr>
        </p:nvSpPr>
        <p:spPr>
          <a:xfrm>
            <a:off x="215900" y="6355689"/>
            <a:ext cx="2743200" cy="365125"/>
          </a:xfrm>
          <a:prstGeom prst="rect">
            <a:avLst/>
          </a:prstGeom>
        </p:spPr>
        <p:txBody>
          <a:bodyPr/>
          <a:lstStyle/>
          <a:p>
            <a:pPr defTabSz="914400"/>
            <a:endParaRPr lang="en-US" dirty="0">
              <a:solidFill>
                <a:srgbClr val="112151"/>
              </a:solidFill>
            </a:endParaRPr>
          </a:p>
        </p:txBody>
      </p:sp>
      <p:sp>
        <p:nvSpPr>
          <p:cNvPr id="13"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0" y="6076628"/>
            <a:ext cx="12192000" cy="246221"/>
          </a:xfrm>
          <a:prstGeom prst="rect">
            <a:avLst/>
          </a:prstGeom>
          <a:noFill/>
        </p:spPr>
        <p:txBody>
          <a:bodyPr wrap="square" rtlCol="0">
            <a:spAutoFit/>
          </a:bodyPr>
          <a:lstStyle/>
          <a:p>
            <a:pPr algn="ctr" defTabSz="914400"/>
            <a:r>
              <a:rPr lang="en-US" sz="1000" b="1" dirty="0">
                <a:solidFill>
                  <a:srgbClr val="95A495"/>
                </a:solidFill>
              </a:rPr>
              <a:t>THE ALVORD UNIFIED SCHOOL DISTRICT PROMISE: ALL STUDENTS WILL REALIZE THEIR UNLIMITED POTENTIAL.</a:t>
            </a:r>
          </a:p>
        </p:txBody>
      </p:sp>
    </p:spTree>
    <p:extLst>
      <p:ext uri="{BB962C8B-B14F-4D97-AF65-F5344CB8AC3E}">
        <p14:creationId xmlns:p14="http://schemas.microsoft.com/office/powerpoint/2010/main" val="13679542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9228299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lvl2pPr marL="514350" indent="-171450">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28"/>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9830426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1355" y="1990079"/>
            <a:ext cx="9144000" cy="2387600"/>
          </a:xfrm>
          <a:effectLst/>
        </p:spPr>
        <p:txBody>
          <a:bodyPr anchor="b"/>
          <a:lstStyle>
            <a:lvl1pPr algn="ctr" fontAlgn="auto">
              <a:spcAft>
                <a:spcPts val="0"/>
              </a:spcAft>
              <a:buFont typeface="Wingdings 2"/>
              <a:buNone/>
              <a:defRPr sz="4500">
                <a:solidFill>
                  <a:srgbClr val="112151"/>
                </a:solidFill>
                <a:effectLst/>
              </a:defRPr>
            </a:lvl1pPr>
          </a:lstStyle>
          <a:p>
            <a:pPr algn="ctr" fontAlgn="auto">
              <a:spcAft>
                <a:spcPts val="0"/>
              </a:spcAft>
              <a:buFont typeface="Wingdings 2"/>
              <a:buNone/>
              <a:defRPr/>
            </a:pPr>
            <a:r>
              <a:rPr lang="en-US" sz="2475"/>
              <a:t>Click to edit Master title style</a:t>
            </a:r>
            <a:endParaRPr lang="en-US" sz="2475" dirty="0"/>
          </a:p>
        </p:txBody>
      </p:sp>
      <p:sp>
        <p:nvSpPr>
          <p:cNvPr id="3" name="Subtitle 2"/>
          <p:cNvSpPr>
            <a:spLocks noGrp="1"/>
          </p:cNvSpPr>
          <p:nvPr>
            <p:ph type="subTitle" idx="1"/>
          </p:nvPr>
        </p:nvSpPr>
        <p:spPr>
          <a:xfrm>
            <a:off x="1524000" y="4377679"/>
            <a:ext cx="9144000" cy="1655762"/>
          </a:xfrm>
        </p:spPr>
        <p:txBody>
          <a:bodyPr/>
          <a:lstStyle>
            <a:lvl1pPr marL="0" indent="0" algn="ctr">
              <a:buNone/>
              <a:defRPr sz="18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Rectangle 16"/>
          <p:cNvSpPr/>
          <p:nvPr userDrawn="1"/>
        </p:nvSpPr>
        <p:spPr>
          <a:xfrm>
            <a:off x="0" y="624585"/>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pic>
        <p:nvPicPr>
          <p:cNvPr id="25" name="Picture 24"/>
          <p:cNvPicPr>
            <a:picLocks noChangeAspect="1"/>
          </p:cNvPicPr>
          <p:nvPr userDrawn="1"/>
        </p:nvPicPr>
        <p:blipFill>
          <a:blip r:embed="rId2"/>
          <a:stretch>
            <a:fillRect/>
          </a:stretch>
        </p:blipFill>
        <p:spPr>
          <a:xfrm>
            <a:off x="467492" y="233928"/>
            <a:ext cx="1936161" cy="1638929"/>
          </a:xfrm>
          <a:prstGeom prst="rect">
            <a:avLst/>
          </a:prstGeom>
        </p:spPr>
      </p:pic>
      <p:sp>
        <p:nvSpPr>
          <p:cNvPr id="20" name="Footer Placeholder 4"/>
          <p:cNvSpPr>
            <a:spLocks noGrp="1"/>
          </p:cNvSpPr>
          <p:nvPr>
            <p:ph type="ftr" sz="quarter" idx="11"/>
          </p:nvPr>
        </p:nvSpPr>
        <p:spPr>
          <a:xfrm>
            <a:off x="7861300" y="6355688"/>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21" name="TextBox 20"/>
          <p:cNvSpPr txBox="1"/>
          <p:nvPr userDrawn="1"/>
        </p:nvSpPr>
        <p:spPr>
          <a:xfrm>
            <a:off x="3591511" y="782111"/>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2" name="TextBox 21"/>
          <p:cNvSpPr txBox="1"/>
          <p:nvPr userDrawn="1"/>
        </p:nvSpPr>
        <p:spPr>
          <a:xfrm>
            <a:off x="4783001" y="1198876"/>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6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44"/>
            <a:ext cx="1209772" cy="876409"/>
          </a:xfrm>
          <a:prstGeom prst="rect">
            <a:avLst/>
          </a:prstGeom>
        </p:spPr>
      </p:pic>
    </p:spTree>
    <p:extLst>
      <p:ext uri="{BB962C8B-B14F-4D97-AF65-F5344CB8AC3E}">
        <p14:creationId xmlns:p14="http://schemas.microsoft.com/office/powerpoint/2010/main" val="3956838869"/>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endParaRPr lang="en-US" dirty="0">
              <a:solidFill>
                <a:srgbClr val="112151"/>
              </a:solidFill>
            </a:endParaRPr>
          </a:p>
        </p:txBody>
      </p:sp>
      <p:sp>
        <p:nvSpPr>
          <p:cNvPr id="4" name="Footer Placeholder 3"/>
          <p:cNvSpPr>
            <a:spLocks noGrp="1"/>
          </p:cNvSpPr>
          <p:nvPr>
            <p:ph type="ftr" sz="quarter" idx="11"/>
          </p:nvPr>
        </p:nvSpPr>
        <p:spPr/>
        <p:txBody>
          <a:bodyPr/>
          <a:lstStyle/>
          <a:p>
            <a:r>
              <a:rPr lang="en-US" smtClean="0">
                <a:solidFill>
                  <a:srgbClr val="FFFFFF"/>
                </a:solidFill>
              </a:rPr>
              <a:t>‹#›</a:t>
            </a:r>
            <a:endParaRPr lang="en-US" dirty="0">
              <a:solidFill>
                <a:srgbClr val="FFFFFF"/>
              </a:solidFill>
            </a:endParaRPr>
          </a:p>
        </p:txBody>
      </p:sp>
      <p:sp>
        <p:nvSpPr>
          <p:cNvPr id="5" name="Slide Number Placeholder 4"/>
          <p:cNvSpPr>
            <a:spLocks noGrp="1"/>
          </p:cNvSpPr>
          <p:nvPr>
            <p:ph type="sldNum" sz="quarter" idx="12"/>
          </p:nvPr>
        </p:nvSpPr>
        <p:spPr/>
        <p:txBody>
          <a:bodyPr/>
          <a:lstStyle/>
          <a:p>
            <a:pPr defTabSz="914400"/>
            <a:fld id="{E346003B-8C35-437B-96D0-A0A85B256F47}" type="slidenum">
              <a:rPr lang="en-US" smtClean="0">
                <a:solidFill>
                  <a:srgbClr val="112151"/>
                </a:solidFill>
              </a:rPr>
              <a:pPr defTabSz="914400"/>
              <a:t>‹#›</a:t>
            </a:fld>
            <a:endParaRPr lang="en-US" dirty="0">
              <a:solidFill>
                <a:srgbClr val="112151"/>
              </a:solidFill>
            </a:endParaRPr>
          </a:p>
        </p:txBody>
      </p:sp>
      <p:sp>
        <p:nvSpPr>
          <p:cNvPr id="11" name="Content Placeholder 6"/>
          <p:cNvSpPr>
            <a:spLocks noGrp="1"/>
          </p:cNvSpPr>
          <p:nvPr>
            <p:ph sz="quarter" idx="17"/>
          </p:nvPr>
        </p:nvSpPr>
        <p:spPr>
          <a:xfrm>
            <a:off x="8305916" y="4104971"/>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6"/>
          <p:cNvSpPr>
            <a:spLocks noGrp="1"/>
          </p:cNvSpPr>
          <p:nvPr>
            <p:ph sz="quarter" idx="18"/>
          </p:nvPr>
        </p:nvSpPr>
        <p:spPr>
          <a:xfrm>
            <a:off x="8305916" y="1798510"/>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6"/>
          <p:cNvSpPr>
            <a:spLocks noGrp="1"/>
          </p:cNvSpPr>
          <p:nvPr>
            <p:ph sz="quarter" idx="19"/>
          </p:nvPr>
        </p:nvSpPr>
        <p:spPr>
          <a:xfrm>
            <a:off x="464460"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20"/>
          </p:nvPr>
        </p:nvSpPr>
        <p:spPr>
          <a:xfrm>
            <a:off x="464460"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6"/>
          <p:cNvSpPr>
            <a:spLocks noGrp="1"/>
          </p:cNvSpPr>
          <p:nvPr>
            <p:ph sz="quarter" idx="21"/>
          </p:nvPr>
        </p:nvSpPr>
        <p:spPr>
          <a:xfrm>
            <a:off x="4385188"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6"/>
          <p:cNvSpPr>
            <a:spLocks noGrp="1"/>
          </p:cNvSpPr>
          <p:nvPr>
            <p:ph sz="quarter" idx="22"/>
          </p:nvPr>
        </p:nvSpPr>
        <p:spPr>
          <a:xfrm>
            <a:off x="4385188"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460524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Rectangle 16"/>
          <p:cNvSpPr/>
          <p:nvPr userDrawn="1"/>
        </p:nvSpPr>
        <p:spPr>
          <a:xfrm>
            <a:off x="0" y="62456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ctrTitle"/>
          </p:nvPr>
        </p:nvSpPr>
        <p:spPr>
          <a:xfrm>
            <a:off x="1524000" y="2101290"/>
            <a:ext cx="9144000" cy="2387600"/>
          </a:xfrm>
        </p:spPr>
        <p:txBody>
          <a:bodyPr anchor="b"/>
          <a:lstStyle>
            <a:lvl1pPr algn="ctr">
              <a:defRPr sz="4500">
                <a:solidFill>
                  <a:srgbClr val="11215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4517569"/>
            <a:ext cx="9144000" cy="915491"/>
          </a:xfrm>
        </p:spPr>
        <p:txBody>
          <a:bodyPr/>
          <a:lstStyle>
            <a:lvl1pPr marL="0" indent="0" algn="ctr">
              <a:buNone/>
              <a:defRPr sz="1800">
                <a:solidFill>
                  <a:srgbClr val="DD75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15" name="Picture 14"/>
          <p:cNvPicPr>
            <a:picLocks noChangeAspect="1"/>
          </p:cNvPicPr>
          <p:nvPr userDrawn="1"/>
        </p:nvPicPr>
        <p:blipFill>
          <a:blip r:embed="rId2"/>
          <a:stretch>
            <a:fillRect/>
          </a:stretch>
        </p:blipFill>
        <p:spPr>
          <a:xfrm>
            <a:off x="467481" y="233912"/>
            <a:ext cx="1936161" cy="1638929"/>
          </a:xfrm>
          <a:prstGeom prst="rect">
            <a:avLst/>
          </a:prstGeom>
        </p:spPr>
      </p:pic>
      <p:sp>
        <p:nvSpPr>
          <p:cNvPr id="16" name="TextBox 15"/>
          <p:cNvSpPr txBox="1"/>
          <p:nvPr userDrawn="1"/>
        </p:nvSpPr>
        <p:spPr>
          <a:xfrm>
            <a:off x="3591511" y="78209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19" name="TextBox 18"/>
          <p:cNvSpPr txBox="1"/>
          <p:nvPr userDrawn="1"/>
        </p:nvSpPr>
        <p:spPr>
          <a:xfrm>
            <a:off x="4783001" y="119886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28"/>
            <a:ext cx="1209772" cy="876409"/>
          </a:xfrm>
          <a:prstGeom prst="rect">
            <a:avLst/>
          </a:prstGeom>
        </p:spPr>
      </p:pic>
    </p:spTree>
    <p:extLst>
      <p:ext uri="{BB962C8B-B14F-4D97-AF65-F5344CB8AC3E}">
        <p14:creationId xmlns:p14="http://schemas.microsoft.com/office/powerpoint/2010/main" val="11950473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Oval 7"/>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6145510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62456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title"/>
          </p:nvPr>
        </p:nvSpPr>
        <p:spPr>
          <a:xfrm>
            <a:off x="831851" y="1709778"/>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503"/>
            <a:ext cx="10515600" cy="1500187"/>
          </a:xfrm>
        </p:spPr>
        <p:txBody>
          <a:bodyPr/>
          <a:lstStyle>
            <a:lvl1pPr marL="0" indent="0">
              <a:buNone/>
              <a:defRPr sz="18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23" name="Picture 22"/>
          <p:cNvPicPr>
            <a:picLocks noChangeAspect="1"/>
          </p:cNvPicPr>
          <p:nvPr userDrawn="1"/>
        </p:nvPicPr>
        <p:blipFill>
          <a:blip r:embed="rId2"/>
          <a:stretch>
            <a:fillRect/>
          </a:stretch>
        </p:blipFill>
        <p:spPr>
          <a:xfrm>
            <a:off x="467481" y="233912"/>
            <a:ext cx="1936161" cy="1638929"/>
          </a:xfrm>
          <a:prstGeom prst="rect">
            <a:avLst/>
          </a:prstGeom>
        </p:spPr>
      </p:pic>
      <p:sp>
        <p:nvSpPr>
          <p:cNvPr id="24" name="TextBox 23"/>
          <p:cNvSpPr txBox="1"/>
          <p:nvPr userDrawn="1"/>
        </p:nvSpPr>
        <p:spPr>
          <a:xfrm>
            <a:off x="3591511" y="78209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5" name="TextBox 24"/>
          <p:cNvSpPr txBox="1"/>
          <p:nvPr userDrawn="1"/>
        </p:nvSpPr>
        <p:spPr>
          <a:xfrm>
            <a:off x="4783001" y="119886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0" name="TextBox 9"/>
          <p:cNvSpPr txBox="1"/>
          <p:nvPr userDrawn="1"/>
        </p:nvSpPr>
        <p:spPr>
          <a:xfrm>
            <a:off x="4253802" y="6651786"/>
            <a:ext cx="3979700" cy="230832"/>
          </a:xfrm>
          <a:prstGeom prst="rect">
            <a:avLst/>
          </a:prstGeom>
          <a:noFill/>
        </p:spPr>
        <p:txBody>
          <a:bodyPr wrap="square" lIns="91440" rtlCol="0">
            <a:spAutoFit/>
          </a:bodyPr>
          <a:lstStyle/>
          <a:p>
            <a:pPr algn="ctr" defTabSz="914400"/>
            <a:r>
              <a:rPr lang="en-US" sz="900" b="1" dirty="0">
                <a:solidFill>
                  <a:srgbClr val="FFFFFF"/>
                </a:solidFill>
              </a:rPr>
              <a:t>STUDENTS | TEACHERS | INSTRUCTIONAL CONTENT</a:t>
            </a:r>
          </a:p>
        </p:txBody>
      </p:sp>
      <p:sp>
        <p:nvSpPr>
          <p:cNvPr id="11" name="Oval 10"/>
          <p:cNvSpPr>
            <a:spLocks/>
          </p:cNvSpPr>
          <p:nvPr userDrawn="1"/>
        </p:nvSpPr>
        <p:spPr>
          <a:xfrm>
            <a:off x="5494299" y="57665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28"/>
            <a:ext cx="1209772" cy="876409"/>
          </a:xfrm>
          <a:prstGeom prst="rect">
            <a:avLst/>
          </a:prstGeom>
        </p:spPr>
      </p:pic>
    </p:spTree>
    <p:extLst>
      <p:ext uri="{BB962C8B-B14F-4D97-AF65-F5344CB8AC3E}">
        <p14:creationId xmlns:p14="http://schemas.microsoft.com/office/powerpoint/2010/main" val="20889744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9" name="Content Placeholder 2"/>
          <p:cNvSpPr>
            <a:spLocks noGrp="1"/>
          </p:cNvSpPr>
          <p:nvPr>
            <p:ph idx="13"/>
          </p:nvPr>
        </p:nvSpPr>
        <p:spPr>
          <a:xfrm>
            <a:off x="838200" y="1467406"/>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172200" y="1462643"/>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215900" y="6355673"/>
            <a:ext cx="2743200" cy="365125"/>
          </a:xfrm>
          <a:prstGeom prst="rect">
            <a:avLst/>
          </a:prstGeom>
        </p:spPr>
        <p:txBody>
          <a:bodyPr/>
          <a:lstStyle/>
          <a:p>
            <a:pPr defTabSz="914400"/>
            <a:endParaRPr lang="en-US" dirty="0">
              <a:solidFill>
                <a:srgbClr val="112151"/>
              </a:solidFill>
            </a:endParaRPr>
          </a:p>
        </p:txBody>
      </p:sp>
      <p:sp>
        <p:nvSpPr>
          <p:cNvPr id="15" name="Footer Placeholder 4"/>
          <p:cNvSpPr>
            <a:spLocks noGrp="1"/>
          </p:cNvSpPr>
          <p:nvPr>
            <p:ph type="ftr" sz="quarter" idx="11"/>
          </p:nvPr>
        </p:nvSpPr>
        <p:spPr>
          <a:xfrm>
            <a:off x="7861300" y="6355672"/>
            <a:ext cx="4114800" cy="365125"/>
          </a:xfrm>
        </p:spPr>
        <p:txBody>
          <a:bodyPr/>
          <a:lstStyle>
            <a:lvl1pPr algn="r">
              <a:defRPr sz="1800" b="1"/>
            </a:lvl1pPr>
          </a:lstStyle>
          <a:p>
            <a:fld id="{739282E0-3A2F-4FFA-9834-09D90B4E5AF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6" name="Oval 15"/>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3431750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66"/>
            <a:ext cx="10515600" cy="9672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32364"/>
            <a:ext cx="5157787"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156276"/>
            <a:ext cx="5157787"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3FAE29"/>
                </a:solidFill>
              </a:defRPr>
            </a:lvl3pPr>
            <a:lvl4pPr marL="1200150" indent="-171450">
              <a:buFont typeface="Wingdings" panose="05000000000000000000" pitchFamily="2" charset="2"/>
              <a:buChar char="§"/>
              <a:defRPr sz="2000">
                <a:solidFill>
                  <a:srgbClr val="3FAE29"/>
                </a:solidFill>
              </a:defRPr>
            </a:lvl4pPr>
            <a:lvl5pPr marL="1543050" indent="-171450">
              <a:buFont typeface="Wingdings" panose="05000000000000000000" pitchFamily="2" charset="2"/>
              <a:buChar char="§"/>
              <a:defRPr sz="2000">
                <a:solidFill>
                  <a:srgbClr val="3FAE2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332364"/>
            <a:ext cx="5183188"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156276"/>
            <a:ext cx="5183188"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00B050"/>
                </a:solidFill>
              </a:defRPr>
            </a:lvl3pPr>
            <a:lvl4pPr marL="1200150" indent="-171450">
              <a:buFont typeface="Wingdings" panose="05000000000000000000" pitchFamily="2" charset="2"/>
              <a:buChar char="§"/>
              <a:defRPr sz="2000">
                <a:solidFill>
                  <a:srgbClr val="00B050"/>
                </a:solidFill>
              </a:defRPr>
            </a:lvl4pPr>
            <a:lvl5pPr marL="1543050" indent="-171450">
              <a:buFont typeface="Wingdings" panose="05000000000000000000" pitchFamily="2" charset="2"/>
              <a:buChar char="§"/>
              <a:defRPr sz="2000">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3" name="TextBox 12"/>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4" name="Oval 13"/>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3493214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TextBox 7"/>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0" name="Oval 9"/>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4837056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7" name="TextBox 6"/>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9" name="Oval 8"/>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3" name="TextBox 12"/>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3958089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44643"/>
            <a:ext cx="10515600" cy="5297248"/>
          </a:xfrm>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6676703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65"/>
            <a:ext cx="6172200" cy="4873625"/>
          </a:xfrm>
        </p:spPr>
        <p:txBody>
          <a:bodyPr/>
          <a:lstStyle>
            <a:lvl1pPr>
              <a:defRPr sz="2400">
                <a:solidFill>
                  <a:srgbClr val="DD7500"/>
                </a:solidFill>
              </a:defRPr>
            </a:lvl1pPr>
            <a:lvl2pPr marL="514350" indent="-171450">
              <a:buFont typeface="Wingdings" panose="05000000000000000000" pitchFamily="2" charset="2"/>
              <a:buChar char="§"/>
              <a:defRPr sz="2400">
                <a:solidFill>
                  <a:srgbClr val="112151"/>
                </a:solidFill>
              </a:defRPr>
            </a:lvl2pPr>
            <a:lvl3pPr marL="857250" indent="-171450">
              <a:buFont typeface="Wingdings" panose="05000000000000000000" pitchFamily="2" charset="2"/>
              <a:buChar char="§"/>
              <a:defRPr sz="2000"/>
            </a:lvl3pPr>
            <a:lvl4pPr marL="1200150" indent="-171450">
              <a:buFont typeface="Wingdings" panose="05000000000000000000" pitchFamily="2" charset="2"/>
              <a:buChar char="§"/>
              <a:defRPr sz="2000"/>
            </a:lvl4pPr>
            <a:lvl5pPr marL="1543050" indent="-171450">
              <a:buFont typeface="Wingdings" panose="05000000000000000000" pitchFamily="2" charset="2"/>
              <a:buChar char="§"/>
              <a:defRPr sz="20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2" name="Oval 11"/>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6" name="TextBox 15"/>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48531188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6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Date Placeholder 3"/>
          <p:cNvSpPr>
            <a:spLocks noGrp="1"/>
          </p:cNvSpPr>
          <p:nvPr>
            <p:ph type="dt" sz="half" idx="10"/>
          </p:nvPr>
        </p:nvSpPr>
        <p:spPr>
          <a:xfrm>
            <a:off x="215900" y="6355673"/>
            <a:ext cx="2743200" cy="365125"/>
          </a:xfrm>
          <a:prstGeom prst="rect">
            <a:avLst/>
          </a:prstGeom>
        </p:spPr>
        <p:txBody>
          <a:bodyPr/>
          <a:lstStyle/>
          <a:p>
            <a:pPr defTabSz="914400"/>
            <a:endParaRPr lang="en-US" dirty="0">
              <a:solidFill>
                <a:srgbClr val="112151"/>
              </a:solidFill>
            </a:endParaRPr>
          </a:p>
        </p:txBody>
      </p:sp>
      <p:sp>
        <p:nvSpPr>
          <p:cNvPr id="13"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0" y="6076612"/>
            <a:ext cx="12192000" cy="246221"/>
          </a:xfrm>
          <a:prstGeom prst="rect">
            <a:avLst/>
          </a:prstGeom>
          <a:noFill/>
        </p:spPr>
        <p:txBody>
          <a:bodyPr wrap="square" rtlCol="0">
            <a:spAutoFit/>
          </a:bodyPr>
          <a:lstStyle/>
          <a:p>
            <a:pPr algn="ctr" defTabSz="914400"/>
            <a:r>
              <a:rPr lang="en-US" sz="1000" b="1" dirty="0">
                <a:solidFill>
                  <a:srgbClr val="95A495"/>
                </a:solidFill>
              </a:rPr>
              <a:t>THE ALVORD UNIFIED SCHOOL DISTRICT PROMISE: ALL STUDENTS WILL REALIZE THEIR UNLIMITED POTENTIAL.</a:t>
            </a:r>
          </a:p>
        </p:txBody>
      </p:sp>
    </p:spTree>
    <p:extLst>
      <p:ext uri="{BB962C8B-B14F-4D97-AF65-F5344CB8AC3E}">
        <p14:creationId xmlns:p14="http://schemas.microsoft.com/office/powerpoint/2010/main" val="428784384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5181945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lvl2pPr marL="514350" indent="-171450">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36"/>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712"/>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77006859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1355" y="1990079"/>
            <a:ext cx="9144000" cy="2387600"/>
          </a:xfrm>
          <a:effectLst/>
        </p:spPr>
        <p:txBody>
          <a:bodyPr anchor="b"/>
          <a:lstStyle>
            <a:lvl1pPr algn="ctr" fontAlgn="auto">
              <a:spcAft>
                <a:spcPts val="0"/>
              </a:spcAft>
              <a:buFont typeface="Wingdings 2"/>
              <a:buNone/>
              <a:defRPr sz="4500">
                <a:solidFill>
                  <a:srgbClr val="112151"/>
                </a:solidFill>
                <a:effectLst/>
              </a:defRPr>
            </a:lvl1pPr>
          </a:lstStyle>
          <a:p>
            <a:pPr algn="ctr" fontAlgn="auto">
              <a:spcAft>
                <a:spcPts val="0"/>
              </a:spcAft>
              <a:buFont typeface="Wingdings 2"/>
              <a:buNone/>
              <a:defRPr/>
            </a:pPr>
            <a:r>
              <a:rPr lang="en-US" sz="2475"/>
              <a:t>Click to edit Master title style</a:t>
            </a:r>
            <a:endParaRPr lang="en-US" sz="2475" dirty="0"/>
          </a:p>
        </p:txBody>
      </p:sp>
      <p:sp>
        <p:nvSpPr>
          <p:cNvPr id="3" name="Subtitle 2"/>
          <p:cNvSpPr>
            <a:spLocks noGrp="1"/>
          </p:cNvSpPr>
          <p:nvPr>
            <p:ph type="subTitle" idx="1"/>
          </p:nvPr>
        </p:nvSpPr>
        <p:spPr>
          <a:xfrm>
            <a:off x="1524000" y="4377679"/>
            <a:ext cx="9144000" cy="1655762"/>
          </a:xfrm>
        </p:spPr>
        <p:txBody>
          <a:bodyPr/>
          <a:lstStyle>
            <a:lvl1pPr marL="0" indent="0" algn="ctr">
              <a:buNone/>
              <a:defRPr sz="18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Rectangle 16"/>
          <p:cNvSpPr/>
          <p:nvPr userDrawn="1"/>
        </p:nvSpPr>
        <p:spPr>
          <a:xfrm>
            <a:off x="0" y="624569"/>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pic>
        <p:nvPicPr>
          <p:cNvPr id="25" name="Picture 24"/>
          <p:cNvPicPr>
            <a:picLocks noChangeAspect="1"/>
          </p:cNvPicPr>
          <p:nvPr userDrawn="1"/>
        </p:nvPicPr>
        <p:blipFill>
          <a:blip r:embed="rId2"/>
          <a:stretch>
            <a:fillRect/>
          </a:stretch>
        </p:blipFill>
        <p:spPr>
          <a:xfrm>
            <a:off x="467481" y="233912"/>
            <a:ext cx="1936161" cy="1638929"/>
          </a:xfrm>
          <a:prstGeom prst="rect">
            <a:avLst/>
          </a:prstGeom>
        </p:spPr>
      </p:pic>
      <p:sp>
        <p:nvSpPr>
          <p:cNvPr id="20" name="Footer Placeholder 4"/>
          <p:cNvSpPr>
            <a:spLocks noGrp="1"/>
          </p:cNvSpPr>
          <p:nvPr>
            <p:ph type="ftr" sz="quarter" idx="11"/>
          </p:nvPr>
        </p:nvSpPr>
        <p:spPr>
          <a:xfrm>
            <a:off x="7861300" y="6355672"/>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21" name="TextBox 20"/>
          <p:cNvSpPr txBox="1"/>
          <p:nvPr userDrawn="1"/>
        </p:nvSpPr>
        <p:spPr>
          <a:xfrm>
            <a:off x="3591511" y="782095"/>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2" name="TextBox 21"/>
          <p:cNvSpPr txBox="1"/>
          <p:nvPr userDrawn="1"/>
        </p:nvSpPr>
        <p:spPr>
          <a:xfrm>
            <a:off x="4783001" y="1198860"/>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52"/>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28"/>
            <a:ext cx="1209772" cy="876409"/>
          </a:xfrm>
          <a:prstGeom prst="rect">
            <a:avLst/>
          </a:prstGeom>
        </p:spPr>
      </p:pic>
    </p:spTree>
    <p:extLst>
      <p:ext uri="{BB962C8B-B14F-4D97-AF65-F5344CB8AC3E}">
        <p14:creationId xmlns:p14="http://schemas.microsoft.com/office/powerpoint/2010/main" val="3006558981"/>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endParaRPr lang="en-US" dirty="0">
              <a:solidFill>
                <a:srgbClr val="112151"/>
              </a:solidFill>
            </a:endParaRPr>
          </a:p>
        </p:txBody>
      </p:sp>
      <p:sp>
        <p:nvSpPr>
          <p:cNvPr id="4" name="Footer Placeholder 3"/>
          <p:cNvSpPr>
            <a:spLocks noGrp="1"/>
          </p:cNvSpPr>
          <p:nvPr>
            <p:ph type="ftr" sz="quarter" idx="11"/>
          </p:nvPr>
        </p:nvSpPr>
        <p:spPr/>
        <p:txBody>
          <a:bodyPr/>
          <a:lstStyle/>
          <a:p>
            <a:r>
              <a:rPr lang="en-US" smtClean="0">
                <a:solidFill>
                  <a:srgbClr val="FFFFFF"/>
                </a:solidFill>
              </a:rPr>
              <a:t>‹#›</a:t>
            </a:r>
            <a:endParaRPr lang="en-US" dirty="0">
              <a:solidFill>
                <a:srgbClr val="FFFFFF"/>
              </a:solidFill>
            </a:endParaRPr>
          </a:p>
        </p:txBody>
      </p:sp>
      <p:sp>
        <p:nvSpPr>
          <p:cNvPr id="5" name="Slide Number Placeholder 4"/>
          <p:cNvSpPr>
            <a:spLocks noGrp="1"/>
          </p:cNvSpPr>
          <p:nvPr>
            <p:ph type="sldNum" sz="quarter" idx="12"/>
          </p:nvPr>
        </p:nvSpPr>
        <p:spPr/>
        <p:txBody>
          <a:bodyPr/>
          <a:lstStyle/>
          <a:p>
            <a:pPr defTabSz="914400"/>
            <a:fld id="{E346003B-8C35-437B-96D0-A0A85B256F47}" type="slidenum">
              <a:rPr lang="en-US" smtClean="0">
                <a:solidFill>
                  <a:srgbClr val="112151"/>
                </a:solidFill>
              </a:rPr>
              <a:pPr defTabSz="914400"/>
              <a:t>‹#›</a:t>
            </a:fld>
            <a:endParaRPr lang="en-US" dirty="0">
              <a:solidFill>
                <a:srgbClr val="112151"/>
              </a:solidFill>
            </a:endParaRPr>
          </a:p>
        </p:txBody>
      </p:sp>
      <p:sp>
        <p:nvSpPr>
          <p:cNvPr id="11" name="Content Placeholder 6"/>
          <p:cNvSpPr>
            <a:spLocks noGrp="1"/>
          </p:cNvSpPr>
          <p:nvPr>
            <p:ph sz="quarter" idx="17"/>
          </p:nvPr>
        </p:nvSpPr>
        <p:spPr>
          <a:xfrm>
            <a:off x="8305916" y="4104971"/>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6"/>
          <p:cNvSpPr>
            <a:spLocks noGrp="1"/>
          </p:cNvSpPr>
          <p:nvPr>
            <p:ph sz="quarter" idx="18"/>
          </p:nvPr>
        </p:nvSpPr>
        <p:spPr>
          <a:xfrm>
            <a:off x="8305916" y="1798510"/>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6"/>
          <p:cNvSpPr>
            <a:spLocks noGrp="1"/>
          </p:cNvSpPr>
          <p:nvPr>
            <p:ph sz="quarter" idx="19"/>
          </p:nvPr>
        </p:nvSpPr>
        <p:spPr>
          <a:xfrm>
            <a:off x="464460"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20"/>
          </p:nvPr>
        </p:nvSpPr>
        <p:spPr>
          <a:xfrm>
            <a:off x="464460"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6"/>
          <p:cNvSpPr>
            <a:spLocks noGrp="1"/>
          </p:cNvSpPr>
          <p:nvPr>
            <p:ph sz="quarter" idx="21"/>
          </p:nvPr>
        </p:nvSpPr>
        <p:spPr>
          <a:xfrm>
            <a:off x="4385188"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6"/>
          <p:cNvSpPr>
            <a:spLocks noGrp="1"/>
          </p:cNvSpPr>
          <p:nvPr>
            <p:ph sz="quarter" idx="22"/>
          </p:nvPr>
        </p:nvSpPr>
        <p:spPr>
          <a:xfrm>
            <a:off x="4385188"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026347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Rectangle 16"/>
          <p:cNvSpPr/>
          <p:nvPr userDrawn="1"/>
        </p:nvSpPr>
        <p:spPr>
          <a:xfrm>
            <a:off x="0" y="62455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ctrTitle"/>
          </p:nvPr>
        </p:nvSpPr>
        <p:spPr>
          <a:xfrm>
            <a:off x="1524000" y="2101290"/>
            <a:ext cx="9144000" cy="2387600"/>
          </a:xfrm>
        </p:spPr>
        <p:txBody>
          <a:bodyPr anchor="b"/>
          <a:lstStyle>
            <a:lvl1pPr algn="ctr">
              <a:defRPr sz="4500">
                <a:solidFill>
                  <a:srgbClr val="11215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4517551"/>
            <a:ext cx="9144000" cy="915491"/>
          </a:xfrm>
        </p:spPr>
        <p:txBody>
          <a:bodyPr/>
          <a:lstStyle>
            <a:lvl1pPr marL="0" indent="0" algn="ctr">
              <a:buNone/>
              <a:defRPr sz="1800">
                <a:solidFill>
                  <a:srgbClr val="DD75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15" name="Picture 14"/>
          <p:cNvPicPr>
            <a:picLocks noChangeAspect="1"/>
          </p:cNvPicPr>
          <p:nvPr userDrawn="1"/>
        </p:nvPicPr>
        <p:blipFill>
          <a:blip r:embed="rId2"/>
          <a:stretch>
            <a:fillRect/>
          </a:stretch>
        </p:blipFill>
        <p:spPr>
          <a:xfrm>
            <a:off x="467469" y="233894"/>
            <a:ext cx="1936161" cy="1638929"/>
          </a:xfrm>
          <a:prstGeom prst="rect">
            <a:avLst/>
          </a:prstGeom>
        </p:spPr>
      </p:pic>
      <p:sp>
        <p:nvSpPr>
          <p:cNvPr id="16" name="TextBox 15"/>
          <p:cNvSpPr txBox="1"/>
          <p:nvPr userDrawn="1"/>
        </p:nvSpPr>
        <p:spPr>
          <a:xfrm>
            <a:off x="3591511" y="78207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19" name="TextBox 18"/>
          <p:cNvSpPr txBox="1"/>
          <p:nvPr userDrawn="1"/>
        </p:nvSpPr>
        <p:spPr>
          <a:xfrm>
            <a:off x="4783001" y="119884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3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10"/>
            <a:ext cx="1209772" cy="876409"/>
          </a:xfrm>
          <a:prstGeom prst="rect">
            <a:avLst/>
          </a:prstGeom>
        </p:spPr>
      </p:pic>
    </p:spTree>
    <p:extLst>
      <p:ext uri="{BB962C8B-B14F-4D97-AF65-F5344CB8AC3E}">
        <p14:creationId xmlns:p14="http://schemas.microsoft.com/office/powerpoint/2010/main" val="260914472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Oval 7"/>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4827751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62455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title"/>
          </p:nvPr>
        </p:nvSpPr>
        <p:spPr>
          <a:xfrm>
            <a:off x="831851" y="1709760"/>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85"/>
            <a:ext cx="10515600" cy="1500187"/>
          </a:xfrm>
        </p:spPr>
        <p:txBody>
          <a:bodyPr/>
          <a:lstStyle>
            <a:lvl1pPr marL="0" indent="0">
              <a:buNone/>
              <a:defRPr sz="18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23" name="Picture 22"/>
          <p:cNvPicPr>
            <a:picLocks noChangeAspect="1"/>
          </p:cNvPicPr>
          <p:nvPr userDrawn="1"/>
        </p:nvPicPr>
        <p:blipFill>
          <a:blip r:embed="rId2"/>
          <a:stretch>
            <a:fillRect/>
          </a:stretch>
        </p:blipFill>
        <p:spPr>
          <a:xfrm>
            <a:off x="467469" y="233894"/>
            <a:ext cx="1936161" cy="1638929"/>
          </a:xfrm>
          <a:prstGeom prst="rect">
            <a:avLst/>
          </a:prstGeom>
        </p:spPr>
      </p:pic>
      <p:sp>
        <p:nvSpPr>
          <p:cNvPr id="24" name="TextBox 23"/>
          <p:cNvSpPr txBox="1"/>
          <p:nvPr userDrawn="1"/>
        </p:nvSpPr>
        <p:spPr>
          <a:xfrm>
            <a:off x="3591511" y="78207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5" name="TextBox 24"/>
          <p:cNvSpPr txBox="1"/>
          <p:nvPr userDrawn="1"/>
        </p:nvSpPr>
        <p:spPr>
          <a:xfrm>
            <a:off x="4783001" y="119884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0" name="TextBox 9"/>
          <p:cNvSpPr txBox="1"/>
          <p:nvPr userDrawn="1"/>
        </p:nvSpPr>
        <p:spPr>
          <a:xfrm>
            <a:off x="4253802" y="6651786"/>
            <a:ext cx="3979700" cy="230832"/>
          </a:xfrm>
          <a:prstGeom prst="rect">
            <a:avLst/>
          </a:prstGeom>
          <a:noFill/>
        </p:spPr>
        <p:txBody>
          <a:bodyPr wrap="square" lIns="91440" rtlCol="0">
            <a:spAutoFit/>
          </a:bodyPr>
          <a:lstStyle/>
          <a:p>
            <a:pPr algn="ctr" defTabSz="914400"/>
            <a:r>
              <a:rPr lang="en-US" sz="900" b="1" dirty="0">
                <a:solidFill>
                  <a:srgbClr val="FFFFFF"/>
                </a:solidFill>
              </a:rPr>
              <a:t>STUDENTS | TEACHERS | INSTRUCTIONAL CONTENT</a:t>
            </a:r>
          </a:p>
        </p:txBody>
      </p:sp>
      <p:sp>
        <p:nvSpPr>
          <p:cNvPr id="11" name="Oval 10"/>
          <p:cNvSpPr>
            <a:spLocks/>
          </p:cNvSpPr>
          <p:nvPr userDrawn="1"/>
        </p:nvSpPr>
        <p:spPr>
          <a:xfrm>
            <a:off x="5494299" y="576653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10"/>
            <a:ext cx="1209772" cy="876409"/>
          </a:xfrm>
          <a:prstGeom prst="rect">
            <a:avLst/>
          </a:prstGeom>
        </p:spPr>
      </p:pic>
    </p:spTree>
    <p:extLst>
      <p:ext uri="{BB962C8B-B14F-4D97-AF65-F5344CB8AC3E}">
        <p14:creationId xmlns:p14="http://schemas.microsoft.com/office/powerpoint/2010/main" val="2281532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9" name="Content Placeholder 2"/>
          <p:cNvSpPr>
            <a:spLocks noGrp="1"/>
          </p:cNvSpPr>
          <p:nvPr>
            <p:ph idx="13"/>
          </p:nvPr>
        </p:nvSpPr>
        <p:spPr>
          <a:xfrm>
            <a:off x="838200" y="1467406"/>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172200" y="1462643"/>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215900" y="6355655"/>
            <a:ext cx="2743200" cy="365125"/>
          </a:xfrm>
          <a:prstGeom prst="rect">
            <a:avLst/>
          </a:prstGeom>
        </p:spPr>
        <p:txBody>
          <a:bodyPr/>
          <a:lstStyle/>
          <a:p>
            <a:pPr defTabSz="914400"/>
            <a:endParaRPr lang="en-US" dirty="0">
              <a:solidFill>
                <a:srgbClr val="112151"/>
              </a:solidFill>
            </a:endParaRPr>
          </a:p>
        </p:txBody>
      </p:sp>
      <p:sp>
        <p:nvSpPr>
          <p:cNvPr id="15" name="Footer Placeholder 4"/>
          <p:cNvSpPr>
            <a:spLocks noGrp="1"/>
          </p:cNvSpPr>
          <p:nvPr>
            <p:ph type="ftr" sz="quarter" idx="11"/>
          </p:nvPr>
        </p:nvSpPr>
        <p:spPr>
          <a:xfrm>
            <a:off x="7861300" y="6355654"/>
            <a:ext cx="4114800" cy="365125"/>
          </a:xfrm>
        </p:spPr>
        <p:txBody>
          <a:bodyPr/>
          <a:lstStyle>
            <a:lvl1pPr algn="r">
              <a:defRPr sz="1800" b="1"/>
            </a:lvl1pPr>
          </a:lstStyle>
          <a:p>
            <a:fld id="{739282E0-3A2F-4FFA-9834-09D90B4E5AF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6" name="Oval 15"/>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8903605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48"/>
            <a:ext cx="10515600" cy="9672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32364"/>
            <a:ext cx="5157787"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156276"/>
            <a:ext cx="5157787"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3FAE29"/>
                </a:solidFill>
              </a:defRPr>
            </a:lvl3pPr>
            <a:lvl4pPr marL="1200150" indent="-171450">
              <a:buFont typeface="Wingdings" panose="05000000000000000000" pitchFamily="2" charset="2"/>
              <a:buChar char="§"/>
              <a:defRPr sz="2000">
                <a:solidFill>
                  <a:srgbClr val="3FAE29"/>
                </a:solidFill>
              </a:defRPr>
            </a:lvl4pPr>
            <a:lvl5pPr marL="1543050" indent="-171450">
              <a:buFont typeface="Wingdings" panose="05000000000000000000" pitchFamily="2" charset="2"/>
              <a:buChar char="§"/>
              <a:defRPr sz="2000">
                <a:solidFill>
                  <a:srgbClr val="3FAE2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332364"/>
            <a:ext cx="5183188"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156276"/>
            <a:ext cx="5183188"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00B050"/>
                </a:solidFill>
              </a:defRPr>
            </a:lvl3pPr>
            <a:lvl4pPr marL="1200150" indent="-171450">
              <a:buFont typeface="Wingdings" panose="05000000000000000000" pitchFamily="2" charset="2"/>
              <a:buChar char="§"/>
              <a:defRPr sz="2000">
                <a:solidFill>
                  <a:srgbClr val="00B050"/>
                </a:solidFill>
              </a:defRPr>
            </a:lvl4pPr>
            <a:lvl5pPr marL="1543050" indent="-171450">
              <a:buFont typeface="Wingdings" panose="05000000000000000000" pitchFamily="2" charset="2"/>
              <a:buChar char="§"/>
              <a:defRPr sz="2000">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3" name="TextBox 12"/>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4" name="Oval 13"/>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40912105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TextBox 7"/>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0" name="Oval 9"/>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9466817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7" name="TextBox 6"/>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9" name="Oval 8"/>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3" name="TextBox 12"/>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3823691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44643"/>
            <a:ext cx="10515600" cy="5297248"/>
          </a:xfrm>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7219230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47"/>
            <a:ext cx="6172200" cy="4873625"/>
          </a:xfrm>
        </p:spPr>
        <p:txBody>
          <a:bodyPr/>
          <a:lstStyle>
            <a:lvl1pPr>
              <a:defRPr sz="2400">
                <a:solidFill>
                  <a:srgbClr val="DD7500"/>
                </a:solidFill>
              </a:defRPr>
            </a:lvl1pPr>
            <a:lvl2pPr marL="514350" indent="-171450">
              <a:buFont typeface="Wingdings" panose="05000000000000000000" pitchFamily="2" charset="2"/>
              <a:buChar char="§"/>
              <a:defRPr sz="2400">
                <a:solidFill>
                  <a:srgbClr val="112151"/>
                </a:solidFill>
              </a:defRPr>
            </a:lvl2pPr>
            <a:lvl3pPr marL="857250" indent="-171450">
              <a:buFont typeface="Wingdings" panose="05000000000000000000" pitchFamily="2" charset="2"/>
              <a:buChar char="§"/>
              <a:defRPr sz="2000"/>
            </a:lvl3pPr>
            <a:lvl4pPr marL="1200150" indent="-171450">
              <a:buFont typeface="Wingdings" panose="05000000000000000000" pitchFamily="2" charset="2"/>
              <a:buChar char="§"/>
              <a:defRPr sz="2000"/>
            </a:lvl4pPr>
            <a:lvl5pPr marL="1543050" indent="-171450">
              <a:buFont typeface="Wingdings" panose="05000000000000000000" pitchFamily="2" charset="2"/>
              <a:buChar char="§"/>
              <a:defRPr sz="20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2" name="Oval 11"/>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6" name="TextBox 15"/>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65948659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4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Date Placeholder 3"/>
          <p:cNvSpPr>
            <a:spLocks noGrp="1"/>
          </p:cNvSpPr>
          <p:nvPr>
            <p:ph type="dt" sz="half" idx="10"/>
          </p:nvPr>
        </p:nvSpPr>
        <p:spPr>
          <a:xfrm>
            <a:off x="215900" y="6355655"/>
            <a:ext cx="2743200" cy="365125"/>
          </a:xfrm>
          <a:prstGeom prst="rect">
            <a:avLst/>
          </a:prstGeom>
        </p:spPr>
        <p:txBody>
          <a:bodyPr/>
          <a:lstStyle/>
          <a:p>
            <a:pPr defTabSz="914400"/>
            <a:endParaRPr lang="en-US" dirty="0">
              <a:solidFill>
                <a:srgbClr val="112151"/>
              </a:solidFill>
            </a:endParaRPr>
          </a:p>
        </p:txBody>
      </p:sp>
      <p:sp>
        <p:nvSpPr>
          <p:cNvPr id="13"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0" y="6076594"/>
            <a:ext cx="12192000" cy="246221"/>
          </a:xfrm>
          <a:prstGeom prst="rect">
            <a:avLst/>
          </a:prstGeom>
          <a:noFill/>
        </p:spPr>
        <p:txBody>
          <a:bodyPr wrap="square" rtlCol="0">
            <a:spAutoFit/>
          </a:bodyPr>
          <a:lstStyle/>
          <a:p>
            <a:pPr algn="ctr" defTabSz="914400"/>
            <a:r>
              <a:rPr lang="en-US" sz="1000" b="1" dirty="0">
                <a:solidFill>
                  <a:srgbClr val="95A495"/>
                </a:solidFill>
              </a:rPr>
              <a:t>THE ALVORD UNIFIED SCHOOL DISTRICT PROMISE: ALL STUDENTS WILL REALIZE THEIR UNLIMITED POTENTIAL.</a:t>
            </a:r>
          </a:p>
        </p:txBody>
      </p:sp>
    </p:spTree>
    <p:extLst>
      <p:ext uri="{BB962C8B-B14F-4D97-AF65-F5344CB8AC3E}">
        <p14:creationId xmlns:p14="http://schemas.microsoft.com/office/powerpoint/2010/main" val="288587613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38159501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lvl2pPr marL="514350" indent="-171450">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11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9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2628657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1355" y="1990079"/>
            <a:ext cx="9144000" cy="2387600"/>
          </a:xfrm>
          <a:effectLst/>
        </p:spPr>
        <p:txBody>
          <a:bodyPr anchor="b"/>
          <a:lstStyle>
            <a:lvl1pPr algn="ctr" fontAlgn="auto">
              <a:spcAft>
                <a:spcPts val="0"/>
              </a:spcAft>
              <a:buFont typeface="Wingdings 2"/>
              <a:buNone/>
              <a:defRPr sz="4500">
                <a:solidFill>
                  <a:srgbClr val="112151"/>
                </a:solidFill>
                <a:effectLst/>
              </a:defRPr>
            </a:lvl1pPr>
          </a:lstStyle>
          <a:p>
            <a:pPr algn="ctr" fontAlgn="auto">
              <a:spcAft>
                <a:spcPts val="0"/>
              </a:spcAft>
              <a:buFont typeface="Wingdings 2"/>
              <a:buNone/>
              <a:defRPr/>
            </a:pPr>
            <a:r>
              <a:rPr lang="en-US" sz="2475"/>
              <a:t>Click to edit Master title style</a:t>
            </a:r>
            <a:endParaRPr lang="en-US" sz="2475" dirty="0"/>
          </a:p>
        </p:txBody>
      </p:sp>
      <p:sp>
        <p:nvSpPr>
          <p:cNvPr id="3" name="Subtitle 2"/>
          <p:cNvSpPr>
            <a:spLocks noGrp="1"/>
          </p:cNvSpPr>
          <p:nvPr>
            <p:ph type="subTitle" idx="1"/>
          </p:nvPr>
        </p:nvSpPr>
        <p:spPr>
          <a:xfrm>
            <a:off x="1524000" y="4377679"/>
            <a:ext cx="9144000" cy="1655762"/>
          </a:xfrm>
        </p:spPr>
        <p:txBody>
          <a:bodyPr/>
          <a:lstStyle>
            <a:lvl1pPr marL="0" indent="0" algn="ctr">
              <a:buNone/>
              <a:defRPr sz="18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Rectangle 16"/>
          <p:cNvSpPr/>
          <p:nvPr userDrawn="1"/>
        </p:nvSpPr>
        <p:spPr>
          <a:xfrm>
            <a:off x="0" y="62455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pic>
        <p:nvPicPr>
          <p:cNvPr id="25" name="Picture 24"/>
          <p:cNvPicPr>
            <a:picLocks noChangeAspect="1"/>
          </p:cNvPicPr>
          <p:nvPr userDrawn="1"/>
        </p:nvPicPr>
        <p:blipFill>
          <a:blip r:embed="rId2"/>
          <a:stretch>
            <a:fillRect/>
          </a:stretch>
        </p:blipFill>
        <p:spPr>
          <a:xfrm>
            <a:off x="467469" y="233894"/>
            <a:ext cx="1936161" cy="1638929"/>
          </a:xfrm>
          <a:prstGeom prst="rect">
            <a:avLst/>
          </a:prstGeom>
        </p:spPr>
      </p:pic>
      <p:sp>
        <p:nvSpPr>
          <p:cNvPr id="20" name="Footer Placeholder 4"/>
          <p:cNvSpPr>
            <a:spLocks noGrp="1"/>
          </p:cNvSpPr>
          <p:nvPr>
            <p:ph type="ftr" sz="quarter" idx="11"/>
          </p:nvPr>
        </p:nvSpPr>
        <p:spPr>
          <a:xfrm>
            <a:off x="7861300" y="635565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21" name="TextBox 20"/>
          <p:cNvSpPr txBox="1"/>
          <p:nvPr userDrawn="1"/>
        </p:nvSpPr>
        <p:spPr>
          <a:xfrm>
            <a:off x="3591511" y="78207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2" name="TextBox 21"/>
          <p:cNvSpPr txBox="1"/>
          <p:nvPr userDrawn="1"/>
        </p:nvSpPr>
        <p:spPr>
          <a:xfrm>
            <a:off x="4783001" y="119884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3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110"/>
            <a:ext cx="1209772" cy="876409"/>
          </a:xfrm>
          <a:prstGeom prst="rect">
            <a:avLst/>
          </a:prstGeom>
        </p:spPr>
      </p:pic>
    </p:spTree>
    <p:extLst>
      <p:ext uri="{BB962C8B-B14F-4D97-AF65-F5344CB8AC3E}">
        <p14:creationId xmlns:p14="http://schemas.microsoft.com/office/powerpoint/2010/main" val="2933608754"/>
      </p:ext>
    </p:extLst>
  </p:cSld>
  <p:clrMapOvr>
    <a:overrideClrMapping bg1="lt1" tx1="dk1" bg2="lt2" tx2="dk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endParaRPr lang="en-US" dirty="0">
              <a:solidFill>
                <a:srgbClr val="112151"/>
              </a:solidFill>
            </a:endParaRPr>
          </a:p>
        </p:txBody>
      </p:sp>
      <p:sp>
        <p:nvSpPr>
          <p:cNvPr id="4" name="Footer Placeholder 3"/>
          <p:cNvSpPr>
            <a:spLocks noGrp="1"/>
          </p:cNvSpPr>
          <p:nvPr>
            <p:ph type="ftr" sz="quarter" idx="11"/>
          </p:nvPr>
        </p:nvSpPr>
        <p:spPr/>
        <p:txBody>
          <a:bodyPr/>
          <a:lstStyle/>
          <a:p>
            <a:r>
              <a:rPr lang="en-US" smtClean="0">
                <a:solidFill>
                  <a:srgbClr val="FFFFFF"/>
                </a:solidFill>
              </a:rPr>
              <a:t>‹#›</a:t>
            </a:r>
            <a:endParaRPr lang="en-US" dirty="0">
              <a:solidFill>
                <a:srgbClr val="FFFFFF"/>
              </a:solidFill>
            </a:endParaRPr>
          </a:p>
        </p:txBody>
      </p:sp>
      <p:sp>
        <p:nvSpPr>
          <p:cNvPr id="5" name="Slide Number Placeholder 4"/>
          <p:cNvSpPr>
            <a:spLocks noGrp="1"/>
          </p:cNvSpPr>
          <p:nvPr>
            <p:ph type="sldNum" sz="quarter" idx="12"/>
          </p:nvPr>
        </p:nvSpPr>
        <p:spPr/>
        <p:txBody>
          <a:bodyPr/>
          <a:lstStyle/>
          <a:p>
            <a:pPr defTabSz="914400"/>
            <a:fld id="{E346003B-8C35-437B-96D0-A0A85B256F47}" type="slidenum">
              <a:rPr lang="en-US" smtClean="0">
                <a:solidFill>
                  <a:srgbClr val="112151"/>
                </a:solidFill>
              </a:rPr>
              <a:pPr defTabSz="914400"/>
              <a:t>‹#›</a:t>
            </a:fld>
            <a:endParaRPr lang="en-US" dirty="0">
              <a:solidFill>
                <a:srgbClr val="112151"/>
              </a:solidFill>
            </a:endParaRPr>
          </a:p>
        </p:txBody>
      </p:sp>
      <p:sp>
        <p:nvSpPr>
          <p:cNvPr id="11" name="Content Placeholder 6"/>
          <p:cNvSpPr>
            <a:spLocks noGrp="1"/>
          </p:cNvSpPr>
          <p:nvPr>
            <p:ph sz="quarter" idx="17"/>
          </p:nvPr>
        </p:nvSpPr>
        <p:spPr>
          <a:xfrm>
            <a:off x="8305916" y="4104971"/>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6"/>
          <p:cNvSpPr>
            <a:spLocks noGrp="1"/>
          </p:cNvSpPr>
          <p:nvPr>
            <p:ph sz="quarter" idx="18"/>
          </p:nvPr>
        </p:nvSpPr>
        <p:spPr>
          <a:xfrm>
            <a:off x="8305916" y="1798510"/>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6"/>
          <p:cNvSpPr>
            <a:spLocks noGrp="1"/>
          </p:cNvSpPr>
          <p:nvPr>
            <p:ph sz="quarter" idx="19"/>
          </p:nvPr>
        </p:nvSpPr>
        <p:spPr>
          <a:xfrm>
            <a:off x="464460"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20"/>
          </p:nvPr>
        </p:nvSpPr>
        <p:spPr>
          <a:xfrm>
            <a:off x="464460"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6"/>
          <p:cNvSpPr>
            <a:spLocks noGrp="1"/>
          </p:cNvSpPr>
          <p:nvPr>
            <p:ph sz="quarter" idx="21"/>
          </p:nvPr>
        </p:nvSpPr>
        <p:spPr>
          <a:xfrm>
            <a:off x="4385188"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6"/>
          <p:cNvSpPr>
            <a:spLocks noGrp="1"/>
          </p:cNvSpPr>
          <p:nvPr>
            <p:ph sz="quarter" idx="22"/>
          </p:nvPr>
        </p:nvSpPr>
        <p:spPr>
          <a:xfrm>
            <a:off x="4385188"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849523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Rectangle 16"/>
          <p:cNvSpPr/>
          <p:nvPr userDrawn="1"/>
        </p:nvSpPr>
        <p:spPr>
          <a:xfrm>
            <a:off x="0" y="62453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ctrTitle"/>
          </p:nvPr>
        </p:nvSpPr>
        <p:spPr>
          <a:xfrm>
            <a:off x="1524000" y="2101290"/>
            <a:ext cx="9144000" cy="2387600"/>
          </a:xfrm>
        </p:spPr>
        <p:txBody>
          <a:bodyPr anchor="b"/>
          <a:lstStyle>
            <a:lvl1pPr algn="ctr">
              <a:defRPr sz="4500">
                <a:solidFill>
                  <a:srgbClr val="11215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4517531"/>
            <a:ext cx="9144000" cy="915491"/>
          </a:xfrm>
        </p:spPr>
        <p:txBody>
          <a:bodyPr/>
          <a:lstStyle>
            <a:lvl1pPr marL="0" indent="0" algn="ctr">
              <a:buNone/>
              <a:defRPr sz="1800">
                <a:solidFill>
                  <a:srgbClr val="DD75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15" name="Picture 14"/>
          <p:cNvPicPr>
            <a:picLocks noChangeAspect="1"/>
          </p:cNvPicPr>
          <p:nvPr userDrawn="1"/>
        </p:nvPicPr>
        <p:blipFill>
          <a:blip r:embed="rId2"/>
          <a:stretch>
            <a:fillRect/>
          </a:stretch>
        </p:blipFill>
        <p:spPr>
          <a:xfrm>
            <a:off x="467456" y="233874"/>
            <a:ext cx="1936161" cy="1638929"/>
          </a:xfrm>
          <a:prstGeom prst="rect">
            <a:avLst/>
          </a:prstGeom>
        </p:spPr>
      </p:pic>
      <p:sp>
        <p:nvSpPr>
          <p:cNvPr id="16" name="TextBox 15"/>
          <p:cNvSpPr txBox="1"/>
          <p:nvPr userDrawn="1"/>
        </p:nvSpPr>
        <p:spPr>
          <a:xfrm>
            <a:off x="3591508" y="78205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19" name="TextBox 18"/>
          <p:cNvSpPr txBox="1"/>
          <p:nvPr userDrawn="1"/>
        </p:nvSpPr>
        <p:spPr>
          <a:xfrm>
            <a:off x="4782999" y="119882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1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090"/>
            <a:ext cx="1209772" cy="876409"/>
          </a:xfrm>
          <a:prstGeom prst="rect">
            <a:avLst/>
          </a:prstGeom>
        </p:spPr>
      </p:pic>
    </p:spTree>
    <p:extLst>
      <p:ext uri="{BB962C8B-B14F-4D97-AF65-F5344CB8AC3E}">
        <p14:creationId xmlns:p14="http://schemas.microsoft.com/office/powerpoint/2010/main" val="364331960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Oval 7"/>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4524743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62453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sp>
        <p:nvSpPr>
          <p:cNvPr id="2" name="Title 1"/>
          <p:cNvSpPr>
            <a:spLocks noGrp="1"/>
          </p:cNvSpPr>
          <p:nvPr>
            <p:ph type="title"/>
          </p:nvPr>
        </p:nvSpPr>
        <p:spPr>
          <a:xfrm>
            <a:off x="831851" y="1709740"/>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pic>
        <p:nvPicPr>
          <p:cNvPr id="23" name="Picture 22"/>
          <p:cNvPicPr>
            <a:picLocks noChangeAspect="1"/>
          </p:cNvPicPr>
          <p:nvPr userDrawn="1"/>
        </p:nvPicPr>
        <p:blipFill>
          <a:blip r:embed="rId2"/>
          <a:stretch>
            <a:fillRect/>
          </a:stretch>
        </p:blipFill>
        <p:spPr>
          <a:xfrm>
            <a:off x="467456" y="233874"/>
            <a:ext cx="1936161" cy="1638929"/>
          </a:xfrm>
          <a:prstGeom prst="rect">
            <a:avLst/>
          </a:prstGeom>
        </p:spPr>
      </p:pic>
      <p:sp>
        <p:nvSpPr>
          <p:cNvPr id="24" name="TextBox 23"/>
          <p:cNvSpPr txBox="1"/>
          <p:nvPr userDrawn="1"/>
        </p:nvSpPr>
        <p:spPr>
          <a:xfrm>
            <a:off x="3591508" y="78205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5" name="TextBox 24"/>
          <p:cNvSpPr txBox="1"/>
          <p:nvPr userDrawn="1"/>
        </p:nvSpPr>
        <p:spPr>
          <a:xfrm>
            <a:off x="4782999" y="119882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0" name="TextBox 9"/>
          <p:cNvSpPr txBox="1"/>
          <p:nvPr userDrawn="1"/>
        </p:nvSpPr>
        <p:spPr>
          <a:xfrm>
            <a:off x="4253801" y="6651786"/>
            <a:ext cx="3979700" cy="230832"/>
          </a:xfrm>
          <a:prstGeom prst="rect">
            <a:avLst/>
          </a:prstGeom>
          <a:noFill/>
        </p:spPr>
        <p:txBody>
          <a:bodyPr wrap="square" lIns="91440" rtlCol="0">
            <a:spAutoFit/>
          </a:bodyPr>
          <a:lstStyle/>
          <a:p>
            <a:pPr algn="ctr" defTabSz="914400"/>
            <a:r>
              <a:rPr lang="en-US" sz="900" b="1" dirty="0">
                <a:solidFill>
                  <a:srgbClr val="FFFFFF"/>
                </a:solidFill>
              </a:rPr>
              <a:t>STUDENTS | TEACHERS | INSTRUCTIONAL CONTENT</a:t>
            </a:r>
          </a:p>
        </p:txBody>
      </p:sp>
      <p:sp>
        <p:nvSpPr>
          <p:cNvPr id="11" name="Oval 10"/>
          <p:cNvSpPr>
            <a:spLocks/>
          </p:cNvSpPr>
          <p:nvPr userDrawn="1"/>
        </p:nvSpPr>
        <p:spPr>
          <a:xfrm>
            <a:off x="5494299" y="576651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090"/>
            <a:ext cx="1209772" cy="876409"/>
          </a:xfrm>
          <a:prstGeom prst="rect">
            <a:avLst/>
          </a:prstGeom>
        </p:spPr>
      </p:pic>
    </p:spTree>
    <p:extLst>
      <p:ext uri="{BB962C8B-B14F-4D97-AF65-F5344CB8AC3E}">
        <p14:creationId xmlns:p14="http://schemas.microsoft.com/office/powerpoint/2010/main" val="261569195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9" name="Content Placeholder 2"/>
          <p:cNvSpPr>
            <a:spLocks noGrp="1"/>
          </p:cNvSpPr>
          <p:nvPr>
            <p:ph idx="13"/>
          </p:nvPr>
        </p:nvSpPr>
        <p:spPr>
          <a:xfrm>
            <a:off x="838200" y="1467406"/>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172200" y="1462643"/>
            <a:ext cx="5181600" cy="4351338"/>
          </a:xfrm>
        </p:spPr>
        <p:txBody>
          <a:bodyPr/>
          <a:lstStyle>
            <a:lvl1pPr marL="0" indent="0">
              <a:buClr>
                <a:schemeClr val="accent6"/>
              </a:buClr>
              <a:buFont typeface="Wingdings" panose="05000000000000000000" pitchFamily="2" charset="2"/>
              <a:buNone/>
              <a:defRPr sz="2800">
                <a:solidFill>
                  <a:srgbClr val="DD7500"/>
                </a:solidFill>
                <a:latin typeface="+mn-lt"/>
              </a:defRPr>
            </a:lvl1pPr>
            <a:lvl2pPr marL="514350" indent="-171450">
              <a:buClr>
                <a:schemeClr val="tx1"/>
              </a:buClr>
              <a:buFont typeface="Wingdings" panose="05000000000000000000" pitchFamily="2" charset="2"/>
              <a:buChar char="§"/>
              <a:defRPr sz="2400">
                <a:solidFill>
                  <a:schemeClr val="tx1"/>
                </a:solidFill>
                <a:latin typeface="+mn-lt"/>
              </a:defRPr>
            </a:lvl2pPr>
            <a:lvl3pPr marL="857250" indent="-171450">
              <a:buClr>
                <a:schemeClr val="tx1"/>
              </a:buClr>
              <a:buFont typeface="Wingdings" panose="05000000000000000000" pitchFamily="2" charset="2"/>
              <a:buChar char="§"/>
              <a:defRPr sz="2000">
                <a:solidFill>
                  <a:srgbClr val="3FAE29"/>
                </a:solidFill>
                <a:latin typeface="+mn-lt"/>
              </a:defRPr>
            </a:lvl3pPr>
            <a:lvl4pPr marL="1200150" indent="-171450">
              <a:buClr>
                <a:schemeClr val="tx1"/>
              </a:buClr>
              <a:buFont typeface="Wingdings" panose="05000000000000000000" pitchFamily="2" charset="2"/>
              <a:buChar char="§"/>
              <a:defRPr sz="2000">
                <a:solidFill>
                  <a:srgbClr val="3FAE29"/>
                </a:solidFill>
                <a:latin typeface="+mn-lt"/>
              </a:defRPr>
            </a:lvl4pPr>
            <a:lvl5pPr marL="1543050" indent="-171450">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215900" y="6355635"/>
            <a:ext cx="2743200" cy="365125"/>
          </a:xfrm>
          <a:prstGeom prst="rect">
            <a:avLst/>
          </a:prstGeom>
        </p:spPr>
        <p:txBody>
          <a:bodyPr/>
          <a:lstStyle/>
          <a:p>
            <a:pPr defTabSz="914400"/>
            <a:endParaRPr lang="en-US" dirty="0">
              <a:solidFill>
                <a:srgbClr val="112151"/>
              </a:solidFill>
            </a:endParaRPr>
          </a:p>
        </p:txBody>
      </p:sp>
      <p:sp>
        <p:nvSpPr>
          <p:cNvPr id="15" name="Footer Placeholder 4"/>
          <p:cNvSpPr>
            <a:spLocks noGrp="1"/>
          </p:cNvSpPr>
          <p:nvPr>
            <p:ph type="ftr" sz="quarter" idx="11"/>
          </p:nvPr>
        </p:nvSpPr>
        <p:spPr>
          <a:xfrm>
            <a:off x="7861300" y="6355634"/>
            <a:ext cx="4114800" cy="365125"/>
          </a:xfrm>
        </p:spPr>
        <p:txBody>
          <a:bodyPr/>
          <a:lstStyle>
            <a:lvl1pPr algn="r">
              <a:defRPr sz="1800" b="1"/>
            </a:lvl1pPr>
          </a:lstStyle>
          <a:p>
            <a:fld id="{739282E0-3A2F-4FFA-9834-09D90B4E5AF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6" name="Oval 15"/>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61589551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9672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32364"/>
            <a:ext cx="5157787"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156276"/>
            <a:ext cx="5157787"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3FAE29"/>
                </a:solidFill>
              </a:defRPr>
            </a:lvl3pPr>
            <a:lvl4pPr marL="1200150" indent="-171450">
              <a:buFont typeface="Wingdings" panose="05000000000000000000" pitchFamily="2" charset="2"/>
              <a:buChar char="§"/>
              <a:defRPr sz="2000">
                <a:solidFill>
                  <a:srgbClr val="3FAE29"/>
                </a:solidFill>
              </a:defRPr>
            </a:lvl4pPr>
            <a:lvl5pPr marL="1543050" indent="-171450">
              <a:buFont typeface="Wingdings" panose="05000000000000000000" pitchFamily="2" charset="2"/>
              <a:buChar char="§"/>
              <a:defRPr sz="2000">
                <a:solidFill>
                  <a:srgbClr val="3FAE2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332364"/>
            <a:ext cx="5183188" cy="823912"/>
          </a:xfrm>
        </p:spPr>
        <p:txBody>
          <a:bodyPr anchor="b">
            <a:noAutofit/>
          </a:bodyPr>
          <a:lstStyle>
            <a:lvl1pPr marL="0" indent="0">
              <a:buNone/>
              <a:defRPr sz="2800" b="1">
                <a:solidFill>
                  <a:srgbClr val="DD75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156276"/>
            <a:ext cx="5183188" cy="3684588"/>
          </a:xfrm>
        </p:spPr>
        <p:txBody>
          <a:bodyPr/>
          <a:lstStyle>
            <a:lvl1pPr>
              <a:defRPr sz="2400"/>
            </a:lvl1pPr>
            <a:lvl2pPr marL="514350" indent="-171450">
              <a:buFont typeface="Wingdings" panose="05000000000000000000" pitchFamily="2" charset="2"/>
              <a:buChar char="§"/>
              <a:defRPr sz="2000">
                <a:solidFill>
                  <a:schemeClr val="tx1"/>
                </a:solidFill>
              </a:defRPr>
            </a:lvl2pPr>
            <a:lvl3pPr marL="857250" indent="-171450">
              <a:buFont typeface="Wingdings" panose="05000000000000000000" pitchFamily="2" charset="2"/>
              <a:buChar char="§"/>
              <a:defRPr sz="2000">
                <a:solidFill>
                  <a:srgbClr val="00B050"/>
                </a:solidFill>
              </a:defRPr>
            </a:lvl3pPr>
            <a:lvl4pPr marL="1200150" indent="-171450">
              <a:buFont typeface="Wingdings" panose="05000000000000000000" pitchFamily="2" charset="2"/>
              <a:buChar char="§"/>
              <a:defRPr sz="2000">
                <a:solidFill>
                  <a:srgbClr val="00B050"/>
                </a:solidFill>
              </a:defRPr>
            </a:lvl4pPr>
            <a:lvl5pPr marL="1543050" indent="-171450">
              <a:buFont typeface="Wingdings" panose="05000000000000000000" pitchFamily="2" charset="2"/>
              <a:buChar char="§"/>
              <a:defRPr sz="2000">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3" name="TextBox 12"/>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4" name="Oval 13"/>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8" name="TextBox 17"/>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9279232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8" name="TextBox 7"/>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0" name="Oval 9"/>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4" name="TextBox 13"/>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57702995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7" name="TextBox 6"/>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9" name="Oval 8"/>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3" name="TextBox 12"/>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4883894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44643"/>
            <a:ext cx="10515600" cy="5297248"/>
          </a:xfrm>
        </p:spPr>
        <p:txBody>
          <a:bodyPr/>
          <a:lstStyle>
            <a:lvl1pPr marL="0" indent="0">
              <a:lnSpc>
                <a:spcPct val="100000"/>
              </a:lnSpc>
              <a:buClr>
                <a:schemeClr val="accent6"/>
              </a:buClr>
              <a:buFont typeface="Wingdings" panose="05000000000000000000" pitchFamily="2" charset="2"/>
              <a:buNone/>
              <a:defRPr sz="2800" baseline="0">
                <a:solidFill>
                  <a:srgbClr val="DD7500"/>
                </a:solidFill>
                <a:latin typeface="+mn-lt"/>
              </a:defRPr>
            </a:lvl1pPr>
            <a:lvl2pPr marL="514350" indent="-171450">
              <a:lnSpc>
                <a:spcPct val="100000"/>
              </a:lnSpc>
              <a:buClr>
                <a:schemeClr val="tx1"/>
              </a:buClr>
              <a:buFont typeface="Wingdings" panose="05000000000000000000" pitchFamily="2" charset="2"/>
              <a:buChar char="§"/>
              <a:defRPr sz="2400">
                <a:solidFill>
                  <a:schemeClr val="tx1"/>
                </a:solidFill>
                <a:latin typeface="+mn-lt"/>
              </a:defRPr>
            </a:lvl2pPr>
            <a:lvl3pPr marL="857250" indent="-171450">
              <a:lnSpc>
                <a:spcPct val="100000"/>
              </a:lnSpc>
              <a:buClr>
                <a:schemeClr val="tx1"/>
              </a:buClr>
              <a:buFont typeface="Wingdings" panose="05000000000000000000" pitchFamily="2" charset="2"/>
              <a:buChar char="§"/>
              <a:defRPr sz="2000">
                <a:solidFill>
                  <a:srgbClr val="3FAE29"/>
                </a:solidFill>
                <a:latin typeface="+mn-lt"/>
              </a:defRPr>
            </a:lvl3pPr>
            <a:lvl4pPr marL="1200150" indent="-171450">
              <a:lnSpc>
                <a:spcPct val="100000"/>
              </a:lnSpc>
              <a:buClr>
                <a:schemeClr val="tx1"/>
              </a:buClr>
              <a:buFont typeface="Wingdings" panose="05000000000000000000" pitchFamily="2" charset="2"/>
              <a:buChar char="§"/>
              <a:defRPr sz="2000">
                <a:solidFill>
                  <a:srgbClr val="3FAE29"/>
                </a:solidFill>
                <a:latin typeface="+mn-lt"/>
              </a:defRPr>
            </a:lvl4pPr>
            <a:lvl5pPr marL="1543050" indent="-171450">
              <a:lnSpc>
                <a:spcPct val="100000"/>
              </a:lnSpc>
              <a:buClr>
                <a:schemeClr val="tx1"/>
              </a:buClr>
              <a:buFont typeface="Wingdings" panose="05000000000000000000" pitchFamily="2" charset="2"/>
              <a:buChar char="§"/>
              <a:defRPr sz="2000">
                <a:solidFill>
                  <a:srgbClr val="3FAE29"/>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77352830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2400">
                <a:solidFill>
                  <a:srgbClr val="DD7500"/>
                </a:solidFill>
              </a:defRPr>
            </a:lvl1pPr>
            <a:lvl2pPr marL="514350" indent="-171450">
              <a:buFont typeface="Wingdings" panose="05000000000000000000" pitchFamily="2" charset="2"/>
              <a:buChar char="§"/>
              <a:defRPr sz="2400">
                <a:solidFill>
                  <a:srgbClr val="112151"/>
                </a:solidFill>
              </a:defRPr>
            </a:lvl2pPr>
            <a:lvl3pPr marL="857250" indent="-171450">
              <a:buFont typeface="Wingdings" panose="05000000000000000000" pitchFamily="2" charset="2"/>
              <a:buChar char="§"/>
              <a:defRPr sz="2000"/>
            </a:lvl3pPr>
            <a:lvl4pPr marL="1200150" indent="-171450">
              <a:buFont typeface="Wingdings" panose="05000000000000000000" pitchFamily="2" charset="2"/>
              <a:buChar char="§"/>
              <a:defRPr sz="2000"/>
            </a:lvl4pPr>
            <a:lvl5pPr marL="1543050" indent="-171450">
              <a:buFont typeface="Wingdings" panose="05000000000000000000" pitchFamily="2" charset="2"/>
              <a:buChar char="§"/>
              <a:defRPr sz="20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0" name="TextBox 9"/>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2" name="Oval 11"/>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6" name="TextBox 15"/>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792673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Date Placeholder 3"/>
          <p:cNvSpPr>
            <a:spLocks noGrp="1"/>
          </p:cNvSpPr>
          <p:nvPr>
            <p:ph type="dt" sz="half" idx="10"/>
          </p:nvPr>
        </p:nvSpPr>
        <p:spPr>
          <a:xfrm>
            <a:off x="215900" y="6355635"/>
            <a:ext cx="2743200" cy="365125"/>
          </a:xfrm>
          <a:prstGeom prst="rect">
            <a:avLst/>
          </a:prstGeom>
        </p:spPr>
        <p:txBody>
          <a:bodyPr/>
          <a:lstStyle/>
          <a:p>
            <a:pPr defTabSz="914400"/>
            <a:endParaRPr lang="en-US" dirty="0">
              <a:solidFill>
                <a:srgbClr val="112151"/>
              </a:solidFill>
            </a:endParaRPr>
          </a:p>
        </p:txBody>
      </p:sp>
      <p:sp>
        <p:nvSpPr>
          <p:cNvPr id="13"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9" name="TextBox 8"/>
          <p:cNvSpPr txBox="1"/>
          <p:nvPr userDrawn="1"/>
        </p:nvSpPr>
        <p:spPr>
          <a:xfrm>
            <a:off x="0" y="6076574"/>
            <a:ext cx="12192000" cy="246221"/>
          </a:xfrm>
          <a:prstGeom prst="rect">
            <a:avLst/>
          </a:prstGeom>
          <a:noFill/>
        </p:spPr>
        <p:txBody>
          <a:bodyPr wrap="square" rtlCol="0">
            <a:spAutoFit/>
          </a:bodyPr>
          <a:lstStyle/>
          <a:p>
            <a:pPr algn="ctr" defTabSz="914400"/>
            <a:r>
              <a:rPr lang="en-US" sz="1000" b="1" dirty="0">
                <a:solidFill>
                  <a:srgbClr val="95A495"/>
                </a:solidFill>
              </a:rPr>
              <a:t>THE ALVORD UNIFIED SCHOOL DISTRICT PROMISE: ALL STUDENTS WILL REALIZE THEIR UNLIMITED POTENTIAL.</a:t>
            </a:r>
          </a:p>
        </p:txBody>
      </p:sp>
    </p:spTree>
    <p:extLst>
      <p:ext uri="{BB962C8B-B14F-4D97-AF65-F5344CB8AC3E}">
        <p14:creationId xmlns:p14="http://schemas.microsoft.com/office/powerpoint/2010/main" val="346250017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138016589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lvl2pPr marL="514350" indent="-171450">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11" name="TextBox 10"/>
          <p:cNvSpPr txBox="1"/>
          <p:nvPr userDrawn="1"/>
        </p:nvSpPr>
        <p:spPr>
          <a:xfrm>
            <a:off x="2187073" y="6063793"/>
            <a:ext cx="3470776" cy="230832"/>
          </a:xfrm>
          <a:prstGeom prst="rect">
            <a:avLst/>
          </a:prstGeom>
          <a:noFill/>
        </p:spPr>
        <p:txBody>
          <a:bodyPr wrap="square" rtlCol="0">
            <a:spAutoFit/>
          </a:bodyPr>
          <a:lstStyle/>
          <a:p>
            <a:pPr defTabSz="914400"/>
            <a:r>
              <a:rPr lang="en-US" sz="900" b="1" dirty="0">
                <a:solidFill>
                  <a:srgbClr val="95A495"/>
                </a:solidFill>
              </a:rPr>
              <a:t>THE ALVORD UNIFIED SCHOOL DISTRICT PROMISE: 	</a:t>
            </a:r>
          </a:p>
        </p:txBody>
      </p:sp>
      <p:sp>
        <p:nvSpPr>
          <p:cNvPr id="13" name="Oval 12"/>
          <p:cNvSpPr>
            <a:spLocks/>
          </p:cNvSpPr>
          <p:nvPr userDrawn="1"/>
        </p:nvSpPr>
        <p:spPr>
          <a:xfrm>
            <a:off x="5494299" y="5845098"/>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1679" y="5856674"/>
            <a:ext cx="1209772" cy="876409"/>
          </a:xfrm>
          <a:prstGeom prst="rect">
            <a:avLst/>
          </a:prstGeom>
        </p:spPr>
      </p:pic>
      <p:sp>
        <p:nvSpPr>
          <p:cNvPr id="15" name="TextBox 14"/>
          <p:cNvSpPr txBox="1"/>
          <p:nvPr userDrawn="1"/>
        </p:nvSpPr>
        <p:spPr>
          <a:xfrm>
            <a:off x="6619875" y="6063793"/>
            <a:ext cx="4419600" cy="230832"/>
          </a:xfrm>
          <a:prstGeom prst="rect">
            <a:avLst/>
          </a:prstGeom>
          <a:noFill/>
        </p:spPr>
        <p:txBody>
          <a:bodyPr wrap="square" rtlCol="0">
            <a:spAutoFit/>
          </a:bodyPr>
          <a:lstStyle/>
          <a:p>
            <a:pPr defTabSz="914400"/>
            <a:r>
              <a:rPr lang="en-US" sz="900" b="1" dirty="0">
                <a:solidFill>
                  <a:srgbClr val="95A495"/>
                </a:solidFill>
              </a:rPr>
              <a:t>ALL STUDENTS WILL REALIZE THEIR UNLIMITED POTENTIAL.</a:t>
            </a:r>
          </a:p>
        </p:txBody>
      </p:sp>
    </p:spTree>
    <p:extLst>
      <p:ext uri="{BB962C8B-B14F-4D97-AF65-F5344CB8AC3E}">
        <p14:creationId xmlns:p14="http://schemas.microsoft.com/office/powerpoint/2010/main" val="200440934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1355" y="1990079"/>
            <a:ext cx="9144000" cy="2387600"/>
          </a:xfrm>
          <a:effectLst/>
        </p:spPr>
        <p:txBody>
          <a:bodyPr anchor="b"/>
          <a:lstStyle>
            <a:lvl1pPr algn="ctr" fontAlgn="auto">
              <a:spcAft>
                <a:spcPts val="0"/>
              </a:spcAft>
              <a:buFont typeface="Wingdings 2"/>
              <a:buNone/>
              <a:defRPr sz="4500">
                <a:solidFill>
                  <a:srgbClr val="112151"/>
                </a:solidFill>
                <a:effectLst/>
              </a:defRPr>
            </a:lvl1pPr>
          </a:lstStyle>
          <a:p>
            <a:pPr algn="ctr" fontAlgn="auto">
              <a:spcAft>
                <a:spcPts val="0"/>
              </a:spcAft>
              <a:buFont typeface="Wingdings 2"/>
              <a:buNone/>
              <a:defRPr/>
            </a:pPr>
            <a:r>
              <a:rPr lang="en-US" sz="2475"/>
              <a:t>Click to edit Master title style</a:t>
            </a:r>
            <a:endParaRPr lang="en-US" sz="2475" dirty="0"/>
          </a:p>
        </p:txBody>
      </p:sp>
      <p:sp>
        <p:nvSpPr>
          <p:cNvPr id="3" name="Subtitle 2"/>
          <p:cNvSpPr>
            <a:spLocks noGrp="1"/>
          </p:cNvSpPr>
          <p:nvPr>
            <p:ph type="subTitle" idx="1"/>
          </p:nvPr>
        </p:nvSpPr>
        <p:spPr>
          <a:xfrm>
            <a:off x="1524000" y="4377679"/>
            <a:ext cx="9144000" cy="1655762"/>
          </a:xfrm>
        </p:spPr>
        <p:txBody>
          <a:bodyPr/>
          <a:lstStyle>
            <a:lvl1pPr marL="0" indent="0" algn="ctr">
              <a:buNone/>
              <a:defRPr sz="180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Rectangle 16"/>
          <p:cNvSpPr/>
          <p:nvPr userDrawn="1"/>
        </p:nvSpPr>
        <p:spPr>
          <a:xfrm>
            <a:off x="0" y="624531"/>
            <a:ext cx="12192000" cy="1183049"/>
          </a:xfrm>
          <a:prstGeom prst="rect">
            <a:avLst/>
          </a:prstGeom>
          <a:gradFill>
            <a:gsLst>
              <a:gs pos="25000">
                <a:schemeClr val="accent1">
                  <a:lumMod val="5000"/>
                  <a:lumOff val="95000"/>
                </a:schemeClr>
              </a:gs>
              <a:gs pos="55000">
                <a:schemeClr val="accent1">
                  <a:lumMod val="45000"/>
                  <a:lumOff val="55000"/>
                </a:schemeClr>
              </a:gs>
              <a:gs pos="100000">
                <a:schemeClr val="accent1">
                  <a:lumMod val="45000"/>
                  <a:lumOff val="55000"/>
                </a:schemeClr>
              </a:gs>
              <a:gs pos="7000">
                <a:schemeClr val="accent1">
                  <a:lumMod val="30000"/>
                  <a:lumOff val="70000"/>
                </a:schemeClr>
              </a:gs>
            </a:gsLst>
            <a:lin ang="5400000" scaled="1"/>
          </a:gradFill>
          <a:ln cmpd="dbl">
            <a:noFill/>
          </a:ln>
          <a:effectLst>
            <a:glow>
              <a:schemeClr val="accent1">
                <a:alpha val="84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dirty="0">
              <a:solidFill>
                <a:srgbClr val="FFFFFF"/>
              </a:solidFill>
            </a:endParaRPr>
          </a:p>
        </p:txBody>
      </p:sp>
      <p:pic>
        <p:nvPicPr>
          <p:cNvPr id="25" name="Picture 24"/>
          <p:cNvPicPr>
            <a:picLocks noChangeAspect="1"/>
          </p:cNvPicPr>
          <p:nvPr userDrawn="1"/>
        </p:nvPicPr>
        <p:blipFill>
          <a:blip r:embed="rId2"/>
          <a:stretch>
            <a:fillRect/>
          </a:stretch>
        </p:blipFill>
        <p:spPr>
          <a:xfrm>
            <a:off x="467456" y="233874"/>
            <a:ext cx="1936161" cy="1638929"/>
          </a:xfrm>
          <a:prstGeom prst="rect">
            <a:avLst/>
          </a:prstGeom>
        </p:spPr>
      </p:pic>
      <p:sp>
        <p:nvSpPr>
          <p:cNvPr id="20" name="Footer Placeholder 4"/>
          <p:cNvSpPr>
            <a:spLocks noGrp="1"/>
          </p:cNvSpPr>
          <p:nvPr>
            <p:ph type="ftr" sz="quarter" idx="11"/>
          </p:nvPr>
        </p:nvSpPr>
        <p:spPr>
          <a:xfrm>
            <a:off x="7861300" y="6355634"/>
            <a:ext cx="4114800" cy="365125"/>
          </a:xfrm>
        </p:spPr>
        <p:txBody>
          <a:bodyPr/>
          <a:lstStyle>
            <a:lvl1pPr algn="r">
              <a:defRPr sz="1800" b="1"/>
            </a:lvl1pPr>
          </a:lstStyle>
          <a:p>
            <a:fld id="{7741BA77-8764-45E5-8972-9E12970B453C}" type="slidenum">
              <a:rPr lang="en-US" smtClean="0">
                <a:solidFill>
                  <a:srgbClr val="FFFFFF"/>
                </a:solidFill>
              </a:rPr>
              <a:pPr/>
              <a:t>‹#›</a:t>
            </a:fld>
            <a:endParaRPr lang="en-US" dirty="0">
              <a:solidFill>
                <a:srgbClr val="FFFFFF"/>
              </a:solidFill>
            </a:endParaRPr>
          </a:p>
        </p:txBody>
      </p:sp>
      <p:sp>
        <p:nvSpPr>
          <p:cNvPr id="21" name="TextBox 20"/>
          <p:cNvSpPr txBox="1"/>
          <p:nvPr userDrawn="1"/>
        </p:nvSpPr>
        <p:spPr>
          <a:xfrm>
            <a:off x="3591508" y="782057"/>
            <a:ext cx="8010289" cy="584775"/>
          </a:xfrm>
          <a:prstGeom prst="rect">
            <a:avLst/>
          </a:prstGeom>
          <a:noFill/>
        </p:spPr>
        <p:txBody>
          <a:bodyPr wrap="square" rtlCol="0">
            <a:spAutoFit/>
          </a:bodyPr>
          <a:lstStyle/>
          <a:p>
            <a:pPr algn="r" defTabSz="914400"/>
            <a:r>
              <a:rPr lang="en-US" sz="3200" b="1" dirty="0">
                <a:solidFill>
                  <a:srgbClr val="112151"/>
                </a:solidFill>
              </a:rPr>
              <a:t>Alvord Unified School District</a:t>
            </a:r>
          </a:p>
        </p:txBody>
      </p:sp>
      <p:sp>
        <p:nvSpPr>
          <p:cNvPr id="22" name="TextBox 21"/>
          <p:cNvSpPr txBox="1"/>
          <p:nvPr userDrawn="1"/>
        </p:nvSpPr>
        <p:spPr>
          <a:xfrm>
            <a:off x="4782999" y="1198822"/>
            <a:ext cx="6901003" cy="336019"/>
          </a:xfrm>
          <a:prstGeom prst="rect">
            <a:avLst/>
          </a:prstGeom>
          <a:noFill/>
        </p:spPr>
        <p:txBody>
          <a:bodyPr wrap="square" rtlCol="0">
            <a:spAutoFit/>
          </a:bodyPr>
          <a:lstStyle/>
          <a:p>
            <a:pPr defTabSz="914400"/>
            <a:r>
              <a:rPr lang="en-US" sz="1550" dirty="0">
                <a:solidFill>
                  <a:srgbClr val="112151"/>
                </a:solidFill>
              </a:rPr>
              <a:t>Our Promise: All students will realize their unlimited potential. </a:t>
            </a:r>
          </a:p>
        </p:txBody>
      </p:sp>
      <p:sp>
        <p:nvSpPr>
          <p:cNvPr id="12" name="Oval 11"/>
          <p:cNvSpPr>
            <a:spLocks/>
          </p:cNvSpPr>
          <p:nvPr userDrawn="1"/>
        </p:nvSpPr>
        <p:spPr>
          <a:xfrm>
            <a:off x="5494299" y="5766514"/>
            <a:ext cx="1243584" cy="93360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400"/>
            <a:endParaRPr lang="en-US" sz="1350" dirty="0">
              <a:solidFill>
                <a:srgbClr val="112151"/>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01679" y="5778090"/>
            <a:ext cx="1209772" cy="876409"/>
          </a:xfrm>
          <a:prstGeom prst="rect">
            <a:avLst/>
          </a:prstGeom>
        </p:spPr>
      </p:pic>
    </p:spTree>
    <p:extLst>
      <p:ext uri="{BB962C8B-B14F-4D97-AF65-F5344CB8AC3E}">
        <p14:creationId xmlns:p14="http://schemas.microsoft.com/office/powerpoint/2010/main" val="1417888814"/>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endParaRPr lang="en-US" dirty="0">
              <a:solidFill>
                <a:srgbClr val="112151"/>
              </a:solidFill>
            </a:endParaRPr>
          </a:p>
        </p:txBody>
      </p:sp>
      <p:sp>
        <p:nvSpPr>
          <p:cNvPr id="4" name="Footer Placeholder 3"/>
          <p:cNvSpPr>
            <a:spLocks noGrp="1"/>
          </p:cNvSpPr>
          <p:nvPr>
            <p:ph type="ftr" sz="quarter" idx="11"/>
          </p:nvPr>
        </p:nvSpPr>
        <p:spPr/>
        <p:txBody>
          <a:bodyPr/>
          <a:lstStyle/>
          <a:p>
            <a:r>
              <a:rPr lang="en-US" smtClean="0">
                <a:solidFill>
                  <a:srgbClr val="FFFFFF"/>
                </a:solidFill>
              </a:rPr>
              <a:t>‹#›</a:t>
            </a:r>
            <a:endParaRPr lang="en-US" dirty="0">
              <a:solidFill>
                <a:srgbClr val="FFFFFF"/>
              </a:solidFill>
            </a:endParaRPr>
          </a:p>
        </p:txBody>
      </p:sp>
      <p:sp>
        <p:nvSpPr>
          <p:cNvPr id="5" name="Slide Number Placeholder 4"/>
          <p:cNvSpPr>
            <a:spLocks noGrp="1"/>
          </p:cNvSpPr>
          <p:nvPr>
            <p:ph type="sldNum" sz="quarter" idx="12"/>
          </p:nvPr>
        </p:nvSpPr>
        <p:spPr/>
        <p:txBody>
          <a:bodyPr/>
          <a:lstStyle/>
          <a:p>
            <a:pPr defTabSz="914400"/>
            <a:fld id="{E346003B-8C35-437B-96D0-A0A85B256F47}" type="slidenum">
              <a:rPr lang="en-US" smtClean="0">
                <a:solidFill>
                  <a:srgbClr val="112151"/>
                </a:solidFill>
              </a:rPr>
              <a:pPr defTabSz="914400"/>
              <a:t>‹#›</a:t>
            </a:fld>
            <a:endParaRPr lang="en-US" dirty="0">
              <a:solidFill>
                <a:srgbClr val="112151"/>
              </a:solidFill>
            </a:endParaRPr>
          </a:p>
        </p:txBody>
      </p:sp>
      <p:sp>
        <p:nvSpPr>
          <p:cNvPr id="11" name="Content Placeholder 6"/>
          <p:cNvSpPr>
            <a:spLocks noGrp="1"/>
          </p:cNvSpPr>
          <p:nvPr>
            <p:ph sz="quarter" idx="17"/>
          </p:nvPr>
        </p:nvSpPr>
        <p:spPr>
          <a:xfrm>
            <a:off x="8305916" y="4104971"/>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6"/>
          <p:cNvSpPr>
            <a:spLocks noGrp="1"/>
          </p:cNvSpPr>
          <p:nvPr>
            <p:ph sz="quarter" idx="18"/>
          </p:nvPr>
        </p:nvSpPr>
        <p:spPr>
          <a:xfrm>
            <a:off x="8305916" y="1798510"/>
            <a:ext cx="3497941" cy="21881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6"/>
          <p:cNvSpPr>
            <a:spLocks noGrp="1"/>
          </p:cNvSpPr>
          <p:nvPr>
            <p:ph sz="quarter" idx="19"/>
          </p:nvPr>
        </p:nvSpPr>
        <p:spPr>
          <a:xfrm>
            <a:off x="464460"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20"/>
          </p:nvPr>
        </p:nvSpPr>
        <p:spPr>
          <a:xfrm>
            <a:off x="464460"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6"/>
          <p:cNvSpPr>
            <a:spLocks noGrp="1"/>
          </p:cNvSpPr>
          <p:nvPr>
            <p:ph sz="quarter" idx="21"/>
          </p:nvPr>
        </p:nvSpPr>
        <p:spPr>
          <a:xfrm>
            <a:off x="4385188" y="4104971"/>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6"/>
          <p:cNvSpPr>
            <a:spLocks noGrp="1"/>
          </p:cNvSpPr>
          <p:nvPr>
            <p:ph sz="quarter" idx="22"/>
          </p:nvPr>
        </p:nvSpPr>
        <p:spPr>
          <a:xfrm>
            <a:off x="4385188" y="1798510"/>
            <a:ext cx="3497941" cy="2188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85447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theme" Target="../theme/theme4.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theme" Target="../theme/theme5.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heme" Target="../theme/theme6.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theme" Target="../theme/theme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theme" Target="../theme/theme8.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theme" Target="../theme/theme9.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4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4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t>
            </a:r>
            <a:endParaRPr lang="en-US" dirty="0"/>
          </a:p>
        </p:txBody>
      </p:sp>
      <p:sp>
        <p:nvSpPr>
          <p:cNvPr id="6" name="Slide Number Placeholder 5"/>
          <p:cNvSpPr>
            <a:spLocks noGrp="1"/>
          </p:cNvSpPr>
          <p:nvPr>
            <p:ph type="sldNum" sz="quarter" idx="4"/>
          </p:nvPr>
        </p:nvSpPr>
        <p:spPr>
          <a:xfrm>
            <a:off x="8610600" y="63564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46003B-8C35-437B-96D0-A0A85B256F47}" type="slidenum">
              <a:rPr lang="en-US" smtClean="0"/>
              <a:t>‹#›</a:t>
            </a:fld>
            <a:endParaRPr lang="en-US" dirty="0"/>
          </a:p>
        </p:txBody>
      </p:sp>
    </p:spTree>
    <p:custDataLst>
      <p:tags r:id="rId14"/>
    </p:custDataLst>
    <p:extLst>
      <p:ext uri="{BB962C8B-B14F-4D97-AF65-F5344CB8AC3E}">
        <p14:creationId xmlns:p14="http://schemas.microsoft.com/office/powerpoint/2010/main" val="304939698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sldNum="0" hdr="0" ftr="0" dt="0"/>
  <p:txStyles>
    <p:titleStyle>
      <a:lvl1pPr algn="l" defTabSz="914400" rtl="0" eaLnBrk="1" latinLnBrk="0" hangingPunct="1">
        <a:lnSpc>
          <a:spcPct val="90000"/>
        </a:lnSpc>
        <a:spcBef>
          <a:spcPct val="0"/>
        </a:spcBef>
        <a:buNone/>
        <a:defRPr sz="6000" b="1" kern="1200">
          <a:solidFill>
            <a:schemeClr val="accent6">
              <a:lumMod val="50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3" name="Straight Connector 12"/>
          <p:cNvCxnSpPr/>
          <p:nvPr userDrawn="1"/>
        </p:nvCxnSpPr>
        <p:spPr>
          <a:xfrm>
            <a:off x="0" y="6263462"/>
            <a:ext cx="121920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11900"/>
            <a:ext cx="12192000" cy="5461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sz="1350" dirty="0">
              <a:solidFill>
                <a:srgbClr val="FFFFFF"/>
              </a:solidFill>
            </a:endParaRPr>
          </a:p>
        </p:txBody>
      </p:sp>
      <p:sp>
        <p:nvSpPr>
          <p:cNvPr id="2" name="Title Placeholder 1"/>
          <p:cNvSpPr>
            <a:spLocks noGrp="1"/>
          </p:cNvSpPr>
          <p:nvPr>
            <p:ph type="title"/>
          </p:nvPr>
        </p:nvSpPr>
        <p:spPr>
          <a:xfrm>
            <a:off x="838200" y="365237"/>
            <a:ext cx="10515600" cy="964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11667"/>
            <a:ext cx="10515600" cy="44302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856877" y="6355745"/>
            <a:ext cx="4114800" cy="365125"/>
          </a:xfrm>
          <a:prstGeom prst="rect">
            <a:avLst/>
          </a:prstGeom>
        </p:spPr>
        <p:txBody>
          <a:bodyPr vert="horz" lIns="91440" tIns="45720" rIns="91440" bIns="45720" rtlCol="0" anchor="ctr"/>
          <a:lstStyle>
            <a:lvl1pPr algn="r">
              <a:defRPr sz="1800" b="1">
                <a:solidFill>
                  <a:schemeClr val="bg1"/>
                </a:solidFill>
              </a:defRPr>
            </a:lvl1pPr>
          </a:lstStyle>
          <a:p>
            <a:pPr defTabSz="914400"/>
            <a:fld id="{9FE6374B-FB63-47D6-AF6C-4A77137611C5}" type="slidenum">
              <a:rPr lang="en-US" smtClean="0">
                <a:solidFill>
                  <a:srgbClr val="FFFFFF"/>
                </a:solidFill>
              </a:rPr>
              <a:pPr defTabSz="914400"/>
              <a:t>‹#›</a:t>
            </a:fld>
            <a:endParaRPr lang="en-US" dirty="0">
              <a:solidFill>
                <a:srgbClr val="FFFFFF"/>
              </a:solidFill>
            </a:endParaRPr>
          </a:p>
        </p:txBody>
      </p:sp>
      <p:sp>
        <p:nvSpPr>
          <p:cNvPr id="18" name="TextBox 17"/>
          <p:cNvSpPr txBox="1"/>
          <p:nvPr userDrawn="1"/>
        </p:nvSpPr>
        <p:spPr>
          <a:xfrm>
            <a:off x="1496205" y="6291170"/>
            <a:ext cx="2122243" cy="669414"/>
          </a:xfrm>
          <a:prstGeom prst="rect">
            <a:avLst/>
          </a:prstGeom>
          <a:noFill/>
        </p:spPr>
        <p:txBody>
          <a:bodyPr wrap="square" rtlCol="0">
            <a:spAutoFit/>
          </a:bodyPr>
          <a:lstStyle/>
          <a:p>
            <a:pPr defTabSz="914400"/>
            <a:r>
              <a:rPr lang="en-US" sz="750" b="1" dirty="0">
                <a:solidFill>
                  <a:srgbClr val="E7E6E6"/>
                </a:solidFill>
              </a:rPr>
              <a:t>9 KPC Parkway | Corona, CA 92879</a:t>
            </a:r>
          </a:p>
          <a:p>
            <a:pPr defTabSz="914400"/>
            <a:r>
              <a:rPr lang="en-US" sz="750" b="1" dirty="0">
                <a:solidFill>
                  <a:srgbClr val="E7E6E6"/>
                </a:solidFill>
              </a:rPr>
              <a:t>P: (951) 509-5000</a:t>
            </a:r>
          </a:p>
          <a:p>
            <a:pPr defTabSz="914400"/>
            <a:r>
              <a:rPr lang="en-US" sz="750" b="1" dirty="0">
                <a:solidFill>
                  <a:srgbClr val="E7E6E6"/>
                </a:solidFill>
              </a:rPr>
              <a:t>F: (951) 509-6070</a:t>
            </a:r>
          </a:p>
          <a:p>
            <a:pPr defTabSz="914400"/>
            <a:r>
              <a:rPr lang="en-US" sz="750" b="1" dirty="0">
                <a:solidFill>
                  <a:srgbClr val="E7E6E6"/>
                </a:solidFill>
              </a:rPr>
              <a:t>www.alvordschools.org</a:t>
            </a:r>
          </a:p>
          <a:p>
            <a:pPr defTabSz="914400"/>
            <a:endParaRPr lang="en-US" sz="750" dirty="0">
              <a:solidFill>
                <a:srgbClr val="E7E6E6"/>
              </a:solidFill>
            </a:endParaRPr>
          </a:p>
        </p:txBody>
      </p:sp>
    </p:spTree>
    <p:extLst>
      <p:ext uri="{BB962C8B-B14F-4D97-AF65-F5344CB8AC3E}">
        <p14:creationId xmlns:p14="http://schemas.microsoft.com/office/powerpoint/2010/main" val="212163222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24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3" name="Straight Connector 12"/>
          <p:cNvCxnSpPr/>
          <p:nvPr userDrawn="1"/>
        </p:nvCxnSpPr>
        <p:spPr>
          <a:xfrm>
            <a:off x="0" y="6263462"/>
            <a:ext cx="121920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11900"/>
            <a:ext cx="12192000" cy="5461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sz="1350" dirty="0">
              <a:solidFill>
                <a:srgbClr val="FFFFFF"/>
              </a:solidFill>
            </a:endParaRPr>
          </a:p>
        </p:txBody>
      </p:sp>
      <p:sp>
        <p:nvSpPr>
          <p:cNvPr id="2" name="Title Placeholder 1"/>
          <p:cNvSpPr>
            <a:spLocks noGrp="1"/>
          </p:cNvSpPr>
          <p:nvPr>
            <p:ph type="title"/>
          </p:nvPr>
        </p:nvSpPr>
        <p:spPr>
          <a:xfrm>
            <a:off x="838200" y="365235"/>
            <a:ext cx="10515600" cy="964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11667"/>
            <a:ext cx="10515600" cy="44302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856877" y="6355743"/>
            <a:ext cx="4114800" cy="365125"/>
          </a:xfrm>
          <a:prstGeom prst="rect">
            <a:avLst/>
          </a:prstGeom>
        </p:spPr>
        <p:txBody>
          <a:bodyPr vert="horz" lIns="91440" tIns="45720" rIns="91440" bIns="45720" rtlCol="0" anchor="ctr"/>
          <a:lstStyle>
            <a:lvl1pPr algn="r">
              <a:defRPr sz="1800" b="1">
                <a:solidFill>
                  <a:schemeClr val="bg1"/>
                </a:solidFill>
              </a:defRPr>
            </a:lvl1pPr>
          </a:lstStyle>
          <a:p>
            <a:pPr defTabSz="914400"/>
            <a:fld id="{9FE6374B-FB63-47D6-AF6C-4A77137611C5}" type="slidenum">
              <a:rPr lang="en-US" smtClean="0">
                <a:solidFill>
                  <a:srgbClr val="FFFFFF"/>
                </a:solidFill>
              </a:rPr>
              <a:pPr defTabSz="914400"/>
              <a:t>‹#›</a:t>
            </a:fld>
            <a:endParaRPr lang="en-US" dirty="0">
              <a:solidFill>
                <a:srgbClr val="FFFFFF"/>
              </a:solidFill>
            </a:endParaRPr>
          </a:p>
        </p:txBody>
      </p:sp>
      <p:sp>
        <p:nvSpPr>
          <p:cNvPr id="18" name="TextBox 17"/>
          <p:cNvSpPr txBox="1"/>
          <p:nvPr userDrawn="1"/>
        </p:nvSpPr>
        <p:spPr>
          <a:xfrm>
            <a:off x="1496205" y="6291170"/>
            <a:ext cx="2122243" cy="669414"/>
          </a:xfrm>
          <a:prstGeom prst="rect">
            <a:avLst/>
          </a:prstGeom>
          <a:noFill/>
        </p:spPr>
        <p:txBody>
          <a:bodyPr wrap="square" rtlCol="0">
            <a:spAutoFit/>
          </a:bodyPr>
          <a:lstStyle/>
          <a:p>
            <a:pPr defTabSz="914400"/>
            <a:r>
              <a:rPr lang="en-US" sz="750" b="1" dirty="0">
                <a:solidFill>
                  <a:srgbClr val="E7E6E6"/>
                </a:solidFill>
              </a:rPr>
              <a:t>9 KPC Parkway | Corona, CA 92879</a:t>
            </a:r>
          </a:p>
          <a:p>
            <a:pPr defTabSz="914400"/>
            <a:r>
              <a:rPr lang="en-US" sz="750" b="1" dirty="0">
                <a:solidFill>
                  <a:srgbClr val="E7E6E6"/>
                </a:solidFill>
              </a:rPr>
              <a:t>P: (951) 509-5000</a:t>
            </a:r>
          </a:p>
          <a:p>
            <a:pPr defTabSz="914400"/>
            <a:r>
              <a:rPr lang="en-US" sz="750" b="1" dirty="0">
                <a:solidFill>
                  <a:srgbClr val="E7E6E6"/>
                </a:solidFill>
              </a:rPr>
              <a:t>F: (951) 509-6070</a:t>
            </a:r>
          </a:p>
          <a:p>
            <a:pPr defTabSz="914400"/>
            <a:r>
              <a:rPr lang="en-US" sz="750" b="1" dirty="0">
                <a:solidFill>
                  <a:srgbClr val="E7E6E6"/>
                </a:solidFill>
              </a:rPr>
              <a:t>www.alvordschools.org</a:t>
            </a:r>
          </a:p>
          <a:p>
            <a:pPr defTabSz="914400"/>
            <a:endParaRPr lang="en-US" sz="750" dirty="0">
              <a:solidFill>
                <a:srgbClr val="E7E6E6"/>
              </a:solidFill>
            </a:endParaRPr>
          </a:p>
        </p:txBody>
      </p:sp>
    </p:spTree>
    <p:extLst>
      <p:ext uri="{BB962C8B-B14F-4D97-AF65-F5344CB8AC3E}">
        <p14:creationId xmlns:p14="http://schemas.microsoft.com/office/powerpoint/2010/main" val="240301807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24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3" name="Straight Connector 12"/>
          <p:cNvCxnSpPr/>
          <p:nvPr userDrawn="1"/>
        </p:nvCxnSpPr>
        <p:spPr>
          <a:xfrm>
            <a:off x="0" y="6263462"/>
            <a:ext cx="121920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11900"/>
            <a:ext cx="12192000" cy="5461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sz="1350" dirty="0">
              <a:solidFill>
                <a:srgbClr val="FFFFFF"/>
              </a:solidFill>
            </a:endParaRPr>
          </a:p>
        </p:txBody>
      </p:sp>
      <p:sp>
        <p:nvSpPr>
          <p:cNvPr id="2" name="Title Placeholder 1"/>
          <p:cNvSpPr>
            <a:spLocks noGrp="1"/>
          </p:cNvSpPr>
          <p:nvPr>
            <p:ph type="title"/>
          </p:nvPr>
        </p:nvSpPr>
        <p:spPr>
          <a:xfrm>
            <a:off x="838200" y="365229"/>
            <a:ext cx="10515600" cy="964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11667"/>
            <a:ext cx="10515600" cy="44302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856877" y="6355737"/>
            <a:ext cx="4114800" cy="365125"/>
          </a:xfrm>
          <a:prstGeom prst="rect">
            <a:avLst/>
          </a:prstGeom>
        </p:spPr>
        <p:txBody>
          <a:bodyPr vert="horz" lIns="91440" tIns="45720" rIns="91440" bIns="45720" rtlCol="0" anchor="ctr"/>
          <a:lstStyle>
            <a:lvl1pPr algn="r">
              <a:defRPr sz="1800" b="1">
                <a:solidFill>
                  <a:schemeClr val="bg1"/>
                </a:solidFill>
              </a:defRPr>
            </a:lvl1pPr>
          </a:lstStyle>
          <a:p>
            <a:pPr defTabSz="914400"/>
            <a:fld id="{9FE6374B-FB63-47D6-AF6C-4A77137611C5}" type="slidenum">
              <a:rPr lang="en-US" smtClean="0">
                <a:solidFill>
                  <a:srgbClr val="FFFFFF"/>
                </a:solidFill>
              </a:rPr>
              <a:pPr defTabSz="914400"/>
              <a:t>‹#›</a:t>
            </a:fld>
            <a:endParaRPr lang="en-US" dirty="0">
              <a:solidFill>
                <a:srgbClr val="FFFFFF"/>
              </a:solidFill>
            </a:endParaRPr>
          </a:p>
        </p:txBody>
      </p:sp>
      <p:sp>
        <p:nvSpPr>
          <p:cNvPr id="18" name="TextBox 17"/>
          <p:cNvSpPr txBox="1"/>
          <p:nvPr userDrawn="1"/>
        </p:nvSpPr>
        <p:spPr>
          <a:xfrm>
            <a:off x="1496205" y="6291170"/>
            <a:ext cx="2122243" cy="669414"/>
          </a:xfrm>
          <a:prstGeom prst="rect">
            <a:avLst/>
          </a:prstGeom>
          <a:noFill/>
        </p:spPr>
        <p:txBody>
          <a:bodyPr wrap="square" rtlCol="0">
            <a:spAutoFit/>
          </a:bodyPr>
          <a:lstStyle/>
          <a:p>
            <a:pPr defTabSz="914400"/>
            <a:r>
              <a:rPr lang="en-US" sz="750" b="1" dirty="0">
                <a:solidFill>
                  <a:srgbClr val="E7E6E6"/>
                </a:solidFill>
              </a:rPr>
              <a:t>9 KPC Parkway | Corona, CA 92879</a:t>
            </a:r>
          </a:p>
          <a:p>
            <a:pPr defTabSz="914400"/>
            <a:r>
              <a:rPr lang="en-US" sz="750" b="1" dirty="0">
                <a:solidFill>
                  <a:srgbClr val="E7E6E6"/>
                </a:solidFill>
              </a:rPr>
              <a:t>P: (951) 509-5000</a:t>
            </a:r>
          </a:p>
          <a:p>
            <a:pPr defTabSz="914400"/>
            <a:r>
              <a:rPr lang="en-US" sz="750" b="1" dirty="0">
                <a:solidFill>
                  <a:srgbClr val="E7E6E6"/>
                </a:solidFill>
              </a:rPr>
              <a:t>F: (951) 509-6070</a:t>
            </a:r>
          </a:p>
          <a:p>
            <a:pPr defTabSz="914400"/>
            <a:r>
              <a:rPr lang="en-US" sz="750" b="1" dirty="0">
                <a:solidFill>
                  <a:srgbClr val="E7E6E6"/>
                </a:solidFill>
              </a:rPr>
              <a:t>www.alvordschools.org</a:t>
            </a:r>
          </a:p>
          <a:p>
            <a:pPr defTabSz="914400"/>
            <a:endParaRPr lang="en-US" sz="750" dirty="0">
              <a:solidFill>
                <a:srgbClr val="E7E6E6"/>
              </a:solidFill>
            </a:endParaRPr>
          </a:p>
        </p:txBody>
      </p:sp>
    </p:spTree>
    <p:extLst>
      <p:ext uri="{BB962C8B-B14F-4D97-AF65-F5344CB8AC3E}">
        <p14:creationId xmlns:p14="http://schemas.microsoft.com/office/powerpoint/2010/main" val="234688273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24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3" name="Straight Connector 12"/>
          <p:cNvCxnSpPr/>
          <p:nvPr userDrawn="1"/>
        </p:nvCxnSpPr>
        <p:spPr>
          <a:xfrm>
            <a:off x="0" y="6263462"/>
            <a:ext cx="121920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11900"/>
            <a:ext cx="12192000" cy="5461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sz="1350" dirty="0">
              <a:solidFill>
                <a:srgbClr val="FFFFFF"/>
              </a:solidFill>
            </a:endParaRPr>
          </a:p>
        </p:txBody>
      </p:sp>
      <p:sp>
        <p:nvSpPr>
          <p:cNvPr id="2" name="Title Placeholder 1"/>
          <p:cNvSpPr>
            <a:spLocks noGrp="1"/>
          </p:cNvSpPr>
          <p:nvPr>
            <p:ph type="title"/>
          </p:nvPr>
        </p:nvSpPr>
        <p:spPr>
          <a:xfrm>
            <a:off x="838200" y="365195"/>
            <a:ext cx="10515600" cy="964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11667"/>
            <a:ext cx="10515600" cy="44302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856877" y="6355703"/>
            <a:ext cx="4114800" cy="365125"/>
          </a:xfrm>
          <a:prstGeom prst="rect">
            <a:avLst/>
          </a:prstGeom>
        </p:spPr>
        <p:txBody>
          <a:bodyPr vert="horz" lIns="91440" tIns="45720" rIns="91440" bIns="45720" rtlCol="0" anchor="ctr"/>
          <a:lstStyle>
            <a:lvl1pPr algn="r">
              <a:defRPr sz="1800" b="1">
                <a:solidFill>
                  <a:schemeClr val="bg1"/>
                </a:solidFill>
              </a:defRPr>
            </a:lvl1pPr>
          </a:lstStyle>
          <a:p>
            <a:pPr defTabSz="914400"/>
            <a:fld id="{9FE6374B-FB63-47D6-AF6C-4A77137611C5}" type="slidenum">
              <a:rPr lang="en-US" smtClean="0">
                <a:solidFill>
                  <a:srgbClr val="FFFFFF"/>
                </a:solidFill>
              </a:rPr>
              <a:pPr defTabSz="914400"/>
              <a:t>‹#›</a:t>
            </a:fld>
            <a:endParaRPr lang="en-US" dirty="0">
              <a:solidFill>
                <a:srgbClr val="FFFFFF"/>
              </a:solidFill>
            </a:endParaRPr>
          </a:p>
        </p:txBody>
      </p:sp>
      <p:sp>
        <p:nvSpPr>
          <p:cNvPr id="18" name="TextBox 17"/>
          <p:cNvSpPr txBox="1"/>
          <p:nvPr userDrawn="1"/>
        </p:nvSpPr>
        <p:spPr>
          <a:xfrm>
            <a:off x="1496205" y="6291170"/>
            <a:ext cx="2122243" cy="669414"/>
          </a:xfrm>
          <a:prstGeom prst="rect">
            <a:avLst/>
          </a:prstGeom>
          <a:noFill/>
        </p:spPr>
        <p:txBody>
          <a:bodyPr wrap="square" rtlCol="0">
            <a:spAutoFit/>
          </a:bodyPr>
          <a:lstStyle/>
          <a:p>
            <a:pPr defTabSz="914400"/>
            <a:r>
              <a:rPr lang="en-US" sz="750" b="1" dirty="0">
                <a:solidFill>
                  <a:srgbClr val="E7E6E6"/>
                </a:solidFill>
              </a:rPr>
              <a:t>9 KPC Parkway | Corona, CA 92879</a:t>
            </a:r>
          </a:p>
          <a:p>
            <a:pPr defTabSz="914400"/>
            <a:r>
              <a:rPr lang="en-US" sz="750" b="1" dirty="0">
                <a:solidFill>
                  <a:srgbClr val="E7E6E6"/>
                </a:solidFill>
              </a:rPr>
              <a:t>P: (951) 509-5000</a:t>
            </a:r>
          </a:p>
          <a:p>
            <a:pPr defTabSz="914400"/>
            <a:r>
              <a:rPr lang="en-US" sz="750" b="1" dirty="0">
                <a:solidFill>
                  <a:srgbClr val="E7E6E6"/>
                </a:solidFill>
              </a:rPr>
              <a:t>F: (951) 509-6070</a:t>
            </a:r>
          </a:p>
          <a:p>
            <a:pPr defTabSz="914400"/>
            <a:r>
              <a:rPr lang="en-US" sz="750" b="1" dirty="0">
                <a:solidFill>
                  <a:srgbClr val="E7E6E6"/>
                </a:solidFill>
              </a:rPr>
              <a:t>www.alvordschools.org</a:t>
            </a:r>
          </a:p>
          <a:p>
            <a:pPr defTabSz="914400"/>
            <a:endParaRPr lang="en-US" sz="750" dirty="0">
              <a:solidFill>
                <a:srgbClr val="E7E6E6"/>
              </a:solidFill>
            </a:endParaRPr>
          </a:p>
        </p:txBody>
      </p:sp>
    </p:spTree>
    <p:extLst>
      <p:ext uri="{BB962C8B-B14F-4D97-AF65-F5344CB8AC3E}">
        <p14:creationId xmlns:p14="http://schemas.microsoft.com/office/powerpoint/2010/main" val="2396917448"/>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24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3" name="Straight Connector 12"/>
          <p:cNvCxnSpPr/>
          <p:nvPr userDrawn="1"/>
        </p:nvCxnSpPr>
        <p:spPr>
          <a:xfrm>
            <a:off x="0" y="6263462"/>
            <a:ext cx="121920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11900"/>
            <a:ext cx="12192000" cy="5461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sz="1350" dirty="0">
              <a:solidFill>
                <a:srgbClr val="FFFFFF"/>
              </a:solidFill>
            </a:endParaRPr>
          </a:p>
        </p:txBody>
      </p:sp>
      <p:sp>
        <p:nvSpPr>
          <p:cNvPr id="2" name="Title Placeholder 1"/>
          <p:cNvSpPr>
            <a:spLocks noGrp="1"/>
          </p:cNvSpPr>
          <p:nvPr>
            <p:ph type="title"/>
          </p:nvPr>
        </p:nvSpPr>
        <p:spPr>
          <a:xfrm>
            <a:off x="838200" y="365181"/>
            <a:ext cx="10515600" cy="964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11667"/>
            <a:ext cx="10515600" cy="44302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856877" y="6355689"/>
            <a:ext cx="4114800" cy="365125"/>
          </a:xfrm>
          <a:prstGeom prst="rect">
            <a:avLst/>
          </a:prstGeom>
        </p:spPr>
        <p:txBody>
          <a:bodyPr vert="horz" lIns="91440" tIns="45720" rIns="91440" bIns="45720" rtlCol="0" anchor="ctr"/>
          <a:lstStyle>
            <a:lvl1pPr algn="r">
              <a:defRPr sz="1800" b="1">
                <a:solidFill>
                  <a:schemeClr val="bg1"/>
                </a:solidFill>
              </a:defRPr>
            </a:lvl1pPr>
          </a:lstStyle>
          <a:p>
            <a:pPr defTabSz="914400"/>
            <a:fld id="{9FE6374B-FB63-47D6-AF6C-4A77137611C5}" type="slidenum">
              <a:rPr lang="en-US" smtClean="0">
                <a:solidFill>
                  <a:srgbClr val="FFFFFF"/>
                </a:solidFill>
              </a:rPr>
              <a:pPr defTabSz="914400"/>
              <a:t>‹#›</a:t>
            </a:fld>
            <a:endParaRPr lang="en-US" dirty="0">
              <a:solidFill>
                <a:srgbClr val="FFFFFF"/>
              </a:solidFill>
            </a:endParaRPr>
          </a:p>
        </p:txBody>
      </p:sp>
      <p:sp>
        <p:nvSpPr>
          <p:cNvPr id="18" name="TextBox 17"/>
          <p:cNvSpPr txBox="1"/>
          <p:nvPr userDrawn="1"/>
        </p:nvSpPr>
        <p:spPr>
          <a:xfrm>
            <a:off x="1496205" y="6291170"/>
            <a:ext cx="2122243" cy="669414"/>
          </a:xfrm>
          <a:prstGeom prst="rect">
            <a:avLst/>
          </a:prstGeom>
          <a:noFill/>
        </p:spPr>
        <p:txBody>
          <a:bodyPr wrap="square" rtlCol="0">
            <a:spAutoFit/>
          </a:bodyPr>
          <a:lstStyle/>
          <a:p>
            <a:pPr defTabSz="914400"/>
            <a:r>
              <a:rPr lang="en-US" sz="750" b="1" dirty="0">
                <a:solidFill>
                  <a:srgbClr val="E7E6E6"/>
                </a:solidFill>
              </a:rPr>
              <a:t>9 KPC Parkway | Corona, CA 92879</a:t>
            </a:r>
          </a:p>
          <a:p>
            <a:pPr defTabSz="914400"/>
            <a:r>
              <a:rPr lang="en-US" sz="750" b="1" dirty="0">
                <a:solidFill>
                  <a:srgbClr val="E7E6E6"/>
                </a:solidFill>
              </a:rPr>
              <a:t>P: (951) 509-5000</a:t>
            </a:r>
          </a:p>
          <a:p>
            <a:pPr defTabSz="914400"/>
            <a:r>
              <a:rPr lang="en-US" sz="750" b="1" dirty="0">
                <a:solidFill>
                  <a:srgbClr val="E7E6E6"/>
                </a:solidFill>
              </a:rPr>
              <a:t>F: (951) 509-6070</a:t>
            </a:r>
          </a:p>
          <a:p>
            <a:pPr defTabSz="914400"/>
            <a:r>
              <a:rPr lang="en-US" sz="750" b="1" dirty="0">
                <a:solidFill>
                  <a:srgbClr val="E7E6E6"/>
                </a:solidFill>
              </a:rPr>
              <a:t>www.alvordschools.org</a:t>
            </a:r>
          </a:p>
          <a:p>
            <a:pPr defTabSz="914400"/>
            <a:endParaRPr lang="en-US" sz="750" dirty="0">
              <a:solidFill>
                <a:srgbClr val="E7E6E6"/>
              </a:solidFill>
            </a:endParaRPr>
          </a:p>
        </p:txBody>
      </p:sp>
    </p:spTree>
    <p:extLst>
      <p:ext uri="{BB962C8B-B14F-4D97-AF65-F5344CB8AC3E}">
        <p14:creationId xmlns:p14="http://schemas.microsoft.com/office/powerpoint/2010/main" val="1883997345"/>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24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3" name="Straight Connector 12"/>
          <p:cNvCxnSpPr/>
          <p:nvPr userDrawn="1"/>
        </p:nvCxnSpPr>
        <p:spPr>
          <a:xfrm>
            <a:off x="0" y="6263462"/>
            <a:ext cx="121920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11900"/>
            <a:ext cx="12192000" cy="5461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sz="1350" dirty="0">
              <a:solidFill>
                <a:srgbClr val="FFFFFF"/>
              </a:solidFill>
            </a:endParaRPr>
          </a:p>
        </p:txBody>
      </p:sp>
      <p:sp>
        <p:nvSpPr>
          <p:cNvPr id="2" name="Title Placeholder 1"/>
          <p:cNvSpPr>
            <a:spLocks noGrp="1"/>
          </p:cNvSpPr>
          <p:nvPr>
            <p:ph type="title"/>
          </p:nvPr>
        </p:nvSpPr>
        <p:spPr>
          <a:xfrm>
            <a:off x="838200" y="365165"/>
            <a:ext cx="10515600" cy="964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11667"/>
            <a:ext cx="10515600" cy="44302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856877" y="6355673"/>
            <a:ext cx="4114800" cy="365125"/>
          </a:xfrm>
          <a:prstGeom prst="rect">
            <a:avLst/>
          </a:prstGeom>
        </p:spPr>
        <p:txBody>
          <a:bodyPr vert="horz" lIns="91440" tIns="45720" rIns="91440" bIns="45720" rtlCol="0" anchor="ctr"/>
          <a:lstStyle>
            <a:lvl1pPr algn="r">
              <a:defRPr sz="1800" b="1">
                <a:solidFill>
                  <a:schemeClr val="bg1"/>
                </a:solidFill>
              </a:defRPr>
            </a:lvl1pPr>
          </a:lstStyle>
          <a:p>
            <a:pPr defTabSz="914400"/>
            <a:fld id="{9FE6374B-FB63-47D6-AF6C-4A77137611C5}" type="slidenum">
              <a:rPr lang="en-US" smtClean="0">
                <a:solidFill>
                  <a:srgbClr val="FFFFFF"/>
                </a:solidFill>
              </a:rPr>
              <a:pPr defTabSz="914400"/>
              <a:t>‹#›</a:t>
            </a:fld>
            <a:endParaRPr lang="en-US" dirty="0">
              <a:solidFill>
                <a:srgbClr val="FFFFFF"/>
              </a:solidFill>
            </a:endParaRPr>
          </a:p>
        </p:txBody>
      </p:sp>
      <p:sp>
        <p:nvSpPr>
          <p:cNvPr id="18" name="TextBox 17"/>
          <p:cNvSpPr txBox="1"/>
          <p:nvPr userDrawn="1"/>
        </p:nvSpPr>
        <p:spPr>
          <a:xfrm>
            <a:off x="1496205" y="6291170"/>
            <a:ext cx="2122243" cy="669414"/>
          </a:xfrm>
          <a:prstGeom prst="rect">
            <a:avLst/>
          </a:prstGeom>
          <a:noFill/>
        </p:spPr>
        <p:txBody>
          <a:bodyPr wrap="square" rtlCol="0">
            <a:spAutoFit/>
          </a:bodyPr>
          <a:lstStyle/>
          <a:p>
            <a:pPr defTabSz="914400"/>
            <a:r>
              <a:rPr lang="en-US" sz="750" b="1" dirty="0">
                <a:solidFill>
                  <a:srgbClr val="E7E6E6"/>
                </a:solidFill>
              </a:rPr>
              <a:t>9 KPC Parkway | Corona, CA 92879</a:t>
            </a:r>
          </a:p>
          <a:p>
            <a:pPr defTabSz="914400"/>
            <a:r>
              <a:rPr lang="en-US" sz="750" b="1" dirty="0">
                <a:solidFill>
                  <a:srgbClr val="E7E6E6"/>
                </a:solidFill>
              </a:rPr>
              <a:t>P: (951) 509-5000</a:t>
            </a:r>
          </a:p>
          <a:p>
            <a:pPr defTabSz="914400"/>
            <a:r>
              <a:rPr lang="en-US" sz="750" b="1" dirty="0">
                <a:solidFill>
                  <a:srgbClr val="E7E6E6"/>
                </a:solidFill>
              </a:rPr>
              <a:t>F: (951) 509-6070</a:t>
            </a:r>
          </a:p>
          <a:p>
            <a:pPr defTabSz="914400"/>
            <a:r>
              <a:rPr lang="en-US" sz="750" b="1" dirty="0">
                <a:solidFill>
                  <a:srgbClr val="E7E6E6"/>
                </a:solidFill>
              </a:rPr>
              <a:t>www.alvordschools.org</a:t>
            </a:r>
          </a:p>
          <a:p>
            <a:pPr defTabSz="914400"/>
            <a:endParaRPr lang="en-US" sz="750" dirty="0">
              <a:solidFill>
                <a:srgbClr val="E7E6E6"/>
              </a:solidFill>
            </a:endParaRPr>
          </a:p>
        </p:txBody>
      </p:sp>
    </p:spTree>
    <p:extLst>
      <p:ext uri="{BB962C8B-B14F-4D97-AF65-F5344CB8AC3E}">
        <p14:creationId xmlns:p14="http://schemas.microsoft.com/office/powerpoint/2010/main" val="722854796"/>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24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3" name="Straight Connector 12"/>
          <p:cNvCxnSpPr/>
          <p:nvPr userDrawn="1"/>
        </p:nvCxnSpPr>
        <p:spPr>
          <a:xfrm>
            <a:off x="0" y="6263462"/>
            <a:ext cx="121920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11900"/>
            <a:ext cx="12192000" cy="5461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sz="1350" dirty="0">
              <a:solidFill>
                <a:srgbClr val="FFFFFF"/>
              </a:solidFill>
            </a:endParaRPr>
          </a:p>
        </p:txBody>
      </p:sp>
      <p:sp>
        <p:nvSpPr>
          <p:cNvPr id="2" name="Title Placeholder 1"/>
          <p:cNvSpPr>
            <a:spLocks noGrp="1"/>
          </p:cNvSpPr>
          <p:nvPr>
            <p:ph type="title"/>
          </p:nvPr>
        </p:nvSpPr>
        <p:spPr>
          <a:xfrm>
            <a:off x="838200" y="365147"/>
            <a:ext cx="10515600" cy="964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11667"/>
            <a:ext cx="10515600" cy="44302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856877" y="6355655"/>
            <a:ext cx="4114800" cy="365125"/>
          </a:xfrm>
          <a:prstGeom prst="rect">
            <a:avLst/>
          </a:prstGeom>
        </p:spPr>
        <p:txBody>
          <a:bodyPr vert="horz" lIns="91440" tIns="45720" rIns="91440" bIns="45720" rtlCol="0" anchor="ctr"/>
          <a:lstStyle>
            <a:lvl1pPr algn="r">
              <a:defRPr sz="1800" b="1">
                <a:solidFill>
                  <a:schemeClr val="bg1"/>
                </a:solidFill>
              </a:defRPr>
            </a:lvl1pPr>
          </a:lstStyle>
          <a:p>
            <a:pPr defTabSz="914400"/>
            <a:fld id="{9FE6374B-FB63-47D6-AF6C-4A77137611C5}" type="slidenum">
              <a:rPr lang="en-US" smtClean="0">
                <a:solidFill>
                  <a:srgbClr val="FFFFFF"/>
                </a:solidFill>
              </a:rPr>
              <a:pPr defTabSz="914400"/>
              <a:t>‹#›</a:t>
            </a:fld>
            <a:endParaRPr lang="en-US" dirty="0">
              <a:solidFill>
                <a:srgbClr val="FFFFFF"/>
              </a:solidFill>
            </a:endParaRPr>
          </a:p>
        </p:txBody>
      </p:sp>
      <p:sp>
        <p:nvSpPr>
          <p:cNvPr id="18" name="TextBox 17"/>
          <p:cNvSpPr txBox="1"/>
          <p:nvPr userDrawn="1"/>
        </p:nvSpPr>
        <p:spPr>
          <a:xfrm>
            <a:off x="1496205" y="6291170"/>
            <a:ext cx="2122243" cy="669414"/>
          </a:xfrm>
          <a:prstGeom prst="rect">
            <a:avLst/>
          </a:prstGeom>
          <a:noFill/>
        </p:spPr>
        <p:txBody>
          <a:bodyPr wrap="square" rtlCol="0">
            <a:spAutoFit/>
          </a:bodyPr>
          <a:lstStyle/>
          <a:p>
            <a:pPr defTabSz="914400"/>
            <a:r>
              <a:rPr lang="en-US" sz="750" b="1" dirty="0">
                <a:solidFill>
                  <a:srgbClr val="E7E6E6"/>
                </a:solidFill>
              </a:rPr>
              <a:t>9 KPC Parkway | Corona, CA 92879</a:t>
            </a:r>
          </a:p>
          <a:p>
            <a:pPr defTabSz="914400"/>
            <a:r>
              <a:rPr lang="en-US" sz="750" b="1" dirty="0">
                <a:solidFill>
                  <a:srgbClr val="E7E6E6"/>
                </a:solidFill>
              </a:rPr>
              <a:t>P: (951) 509-5000</a:t>
            </a:r>
          </a:p>
          <a:p>
            <a:pPr defTabSz="914400"/>
            <a:r>
              <a:rPr lang="en-US" sz="750" b="1" dirty="0">
                <a:solidFill>
                  <a:srgbClr val="E7E6E6"/>
                </a:solidFill>
              </a:rPr>
              <a:t>F: (951) 509-6070</a:t>
            </a:r>
          </a:p>
          <a:p>
            <a:pPr defTabSz="914400"/>
            <a:r>
              <a:rPr lang="en-US" sz="750" b="1" dirty="0">
                <a:solidFill>
                  <a:srgbClr val="E7E6E6"/>
                </a:solidFill>
              </a:rPr>
              <a:t>www.alvordschools.org</a:t>
            </a:r>
          </a:p>
          <a:p>
            <a:pPr defTabSz="914400"/>
            <a:endParaRPr lang="en-US" sz="750" dirty="0">
              <a:solidFill>
                <a:srgbClr val="E7E6E6"/>
              </a:solidFill>
            </a:endParaRPr>
          </a:p>
        </p:txBody>
      </p:sp>
    </p:spTree>
    <p:extLst>
      <p:ext uri="{BB962C8B-B14F-4D97-AF65-F5344CB8AC3E}">
        <p14:creationId xmlns:p14="http://schemas.microsoft.com/office/powerpoint/2010/main" val="364273935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24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3" name="Straight Connector 12"/>
          <p:cNvCxnSpPr/>
          <p:nvPr userDrawn="1"/>
        </p:nvCxnSpPr>
        <p:spPr>
          <a:xfrm>
            <a:off x="0" y="6263462"/>
            <a:ext cx="12192000"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11900"/>
            <a:ext cx="12192000" cy="5461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sz="1350" dirty="0">
              <a:solidFill>
                <a:srgbClr val="FFFFFF"/>
              </a:solidFill>
            </a:endParaRPr>
          </a:p>
        </p:txBody>
      </p:sp>
      <p:sp>
        <p:nvSpPr>
          <p:cNvPr id="2" name="Title Placeholder 1"/>
          <p:cNvSpPr>
            <a:spLocks noGrp="1"/>
          </p:cNvSpPr>
          <p:nvPr>
            <p:ph type="title"/>
          </p:nvPr>
        </p:nvSpPr>
        <p:spPr>
          <a:xfrm>
            <a:off x="838200" y="365127"/>
            <a:ext cx="10515600" cy="964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11667"/>
            <a:ext cx="10515600" cy="44302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856877" y="6355635"/>
            <a:ext cx="4114800" cy="365125"/>
          </a:xfrm>
          <a:prstGeom prst="rect">
            <a:avLst/>
          </a:prstGeom>
        </p:spPr>
        <p:txBody>
          <a:bodyPr vert="horz" lIns="91440" tIns="45720" rIns="91440" bIns="45720" rtlCol="0" anchor="ctr"/>
          <a:lstStyle>
            <a:lvl1pPr algn="r">
              <a:defRPr sz="1800" b="1">
                <a:solidFill>
                  <a:schemeClr val="bg1"/>
                </a:solidFill>
              </a:defRPr>
            </a:lvl1pPr>
          </a:lstStyle>
          <a:p>
            <a:pPr defTabSz="914400"/>
            <a:fld id="{9FE6374B-FB63-47D6-AF6C-4A77137611C5}" type="slidenum">
              <a:rPr lang="en-US" smtClean="0">
                <a:solidFill>
                  <a:srgbClr val="FFFFFF"/>
                </a:solidFill>
              </a:rPr>
              <a:pPr defTabSz="914400"/>
              <a:t>‹#›</a:t>
            </a:fld>
            <a:endParaRPr lang="en-US" dirty="0">
              <a:solidFill>
                <a:srgbClr val="FFFFFF"/>
              </a:solidFill>
            </a:endParaRPr>
          </a:p>
        </p:txBody>
      </p:sp>
      <p:sp>
        <p:nvSpPr>
          <p:cNvPr id="18" name="TextBox 17"/>
          <p:cNvSpPr txBox="1"/>
          <p:nvPr userDrawn="1"/>
        </p:nvSpPr>
        <p:spPr>
          <a:xfrm>
            <a:off x="1496204" y="6291170"/>
            <a:ext cx="2122243" cy="669414"/>
          </a:xfrm>
          <a:prstGeom prst="rect">
            <a:avLst/>
          </a:prstGeom>
          <a:noFill/>
        </p:spPr>
        <p:txBody>
          <a:bodyPr wrap="square" rtlCol="0">
            <a:spAutoFit/>
          </a:bodyPr>
          <a:lstStyle/>
          <a:p>
            <a:pPr defTabSz="914400"/>
            <a:r>
              <a:rPr lang="en-US" sz="750" b="1" dirty="0">
                <a:solidFill>
                  <a:srgbClr val="E7E6E6"/>
                </a:solidFill>
              </a:rPr>
              <a:t>9 KPC Parkway | Corona, CA 92879</a:t>
            </a:r>
          </a:p>
          <a:p>
            <a:pPr defTabSz="914400"/>
            <a:r>
              <a:rPr lang="en-US" sz="750" b="1" dirty="0">
                <a:solidFill>
                  <a:srgbClr val="E7E6E6"/>
                </a:solidFill>
              </a:rPr>
              <a:t>P: (951) 509-5000</a:t>
            </a:r>
          </a:p>
          <a:p>
            <a:pPr defTabSz="914400"/>
            <a:r>
              <a:rPr lang="en-US" sz="750" b="1" dirty="0">
                <a:solidFill>
                  <a:srgbClr val="E7E6E6"/>
                </a:solidFill>
              </a:rPr>
              <a:t>F: (951) 509-6070</a:t>
            </a:r>
          </a:p>
          <a:p>
            <a:pPr defTabSz="914400"/>
            <a:r>
              <a:rPr lang="en-US" sz="750" b="1" dirty="0">
                <a:solidFill>
                  <a:srgbClr val="E7E6E6"/>
                </a:solidFill>
              </a:rPr>
              <a:t>www.alvordschools.org</a:t>
            </a:r>
          </a:p>
          <a:p>
            <a:pPr defTabSz="914400"/>
            <a:endParaRPr lang="en-US" sz="750" dirty="0">
              <a:solidFill>
                <a:srgbClr val="E7E6E6"/>
              </a:solidFill>
            </a:endParaRPr>
          </a:p>
        </p:txBody>
      </p:sp>
    </p:spTree>
    <p:extLst>
      <p:ext uri="{BB962C8B-B14F-4D97-AF65-F5344CB8AC3E}">
        <p14:creationId xmlns:p14="http://schemas.microsoft.com/office/powerpoint/2010/main" val="3150047072"/>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Lst>
  <p:hf sldNum="0"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4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24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image" Target="../media/image7.emf"/><Relationship Id="rId5" Type="http://schemas.openxmlformats.org/officeDocument/2006/relationships/image" Target="../media/image6.jpe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hyperlink" Target="https://youtu.be/Oy68M8YPJZY"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alvordschools.org/lcap" TargetMode="Externa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2.xml"/><Relationship Id="rId4" Type="http://schemas.openxmlformats.org/officeDocument/2006/relationships/hyperlink" Target="https://youtu.be/QFaHBBQOVgc"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8.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5.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mailto:ahopkins@alvordschools.org" TargetMode="External"/><Relationship Id="rId7" Type="http://schemas.openxmlformats.org/officeDocument/2006/relationships/hyperlink" Target="mailto:cynthia.shipley@alvordschools.org" TargetMode="External"/><Relationship Id="rId2" Type="http://schemas.openxmlformats.org/officeDocument/2006/relationships/notesSlide" Target="../notesSlides/notesSlide14.xml"/><Relationship Id="rId1" Type="http://schemas.openxmlformats.org/officeDocument/2006/relationships/slideLayout" Target="../slideLayouts/slideLayout114.xml"/><Relationship Id="rId6" Type="http://schemas.openxmlformats.org/officeDocument/2006/relationships/hyperlink" Target="mailto:fernado.cubias@alvordschools.org" TargetMode="External"/><Relationship Id="rId5" Type="http://schemas.openxmlformats.org/officeDocument/2006/relationships/hyperlink" Target="mailto:dusty.nevatt@alvordschools.org" TargetMode="External"/><Relationship Id="rId4" Type="http://schemas.openxmlformats.org/officeDocument/2006/relationships/hyperlink" Target="mailto:pauline.kawahara@alvordschools.org"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11.xml"/><Relationship Id="rId1" Type="http://schemas.openxmlformats.org/officeDocument/2006/relationships/tags" Target="../tags/tag9.xml"/><Relationship Id="rId5" Type="http://schemas.openxmlformats.org/officeDocument/2006/relationships/image" Target="../media/image18.png"/><Relationship Id="rId4" Type="http://schemas.openxmlformats.org/officeDocument/2006/relationships/hyperlink" Target="https://www.caschooldashboard.org/"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16.xml"/><Relationship Id="rId7" Type="http://schemas.openxmlformats.org/officeDocument/2006/relationships/image" Target="../media/image22.png"/><Relationship Id="rId2" Type="http://schemas.openxmlformats.org/officeDocument/2006/relationships/slideLayout" Target="../slideLayouts/slideLayout124.xml"/><Relationship Id="rId1" Type="http://schemas.openxmlformats.org/officeDocument/2006/relationships/tags" Target="../tags/tag1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16.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16.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1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6.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hyperlink" Target="https://dq.cde.ca.gov/dataquest/longtermel/Elas.aspx?cds=00&amp;agglevel=state&amp;year=2018-19" TargetMode="External"/><Relationship Id="rId2" Type="http://schemas.openxmlformats.org/officeDocument/2006/relationships/slideLayout" Target="../slideLayouts/slideLayout5.xml"/><Relationship Id="rId1" Type="http://schemas.openxmlformats.org/officeDocument/2006/relationships/tags" Target="../tags/tag12.xml"/><Relationship Id="rId6" Type="http://schemas.openxmlformats.org/officeDocument/2006/relationships/hyperlink" Target="https://dq.cde.ca.gov/dataquest/longtermel/Elas.aspx?cds=33&amp;agglevel=county&amp;year=2018-19" TargetMode="External"/><Relationship Id="rId5" Type="http://schemas.openxmlformats.org/officeDocument/2006/relationships/hyperlink" Target="https://dq.cde.ca.gov/dataquest/longtermel/Elas.aspx?cds=3366977&amp;agglevel=district&amp;year=2018-19" TargetMode="External"/><Relationship Id="rId4" Type="http://schemas.openxmlformats.org/officeDocument/2006/relationships/hyperlink" Target="https://dq.cde.ca.gov/dataquest/longtermel/Elas.aspx?cds=33669776108104&amp;agglevel=school&amp;year=2018-19"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hyperlink" Target="https://dq.cde.ca.gov/dataquest/longtermel/ElYears.aspx?cds=00&amp;agglevel=state&amp;year=2018-19" TargetMode="External"/><Relationship Id="rId2" Type="http://schemas.openxmlformats.org/officeDocument/2006/relationships/slideLayout" Target="../slideLayouts/slideLayout5.xml"/><Relationship Id="rId1" Type="http://schemas.openxmlformats.org/officeDocument/2006/relationships/tags" Target="../tags/tag13.xml"/><Relationship Id="rId6" Type="http://schemas.openxmlformats.org/officeDocument/2006/relationships/hyperlink" Target="https://dq.cde.ca.gov/dataquest/longtermel/ElYears.aspx?cds=33&amp;agglevel=county&amp;year=2018-19" TargetMode="External"/><Relationship Id="rId5" Type="http://schemas.openxmlformats.org/officeDocument/2006/relationships/hyperlink" Target="https://dq.cde.ca.gov/dataquest/longtermel/ElYears.aspx?cds=3366977&amp;agglevel=district&amp;year=2018-19" TargetMode="External"/><Relationship Id="rId4" Type="http://schemas.openxmlformats.org/officeDocument/2006/relationships/hyperlink" Target="https://dq.cde.ca.gov/dataquest/longtermel/ElYears.aspx?cds=33669776108104&amp;agglevel=school&amp;year=2018-19"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2303"/>
            <a:ext cx="9144000" cy="2279903"/>
          </a:xfrm>
        </p:spPr>
        <p:txBody>
          <a:bodyPr/>
          <a:lstStyle/>
          <a:p>
            <a:r>
              <a:rPr lang="en-US" u="sng" dirty="0" smtClean="0">
                <a:solidFill>
                  <a:schemeClr val="tx1">
                    <a:lumMod val="75000"/>
                    <a:lumOff val="25000"/>
                  </a:schemeClr>
                </a:solidFill>
              </a:rPr>
              <a:t>ELAC Meeting</a:t>
            </a:r>
            <a:br>
              <a:rPr lang="en-US" u="sng" dirty="0" smtClean="0">
                <a:solidFill>
                  <a:schemeClr val="tx1">
                    <a:lumMod val="75000"/>
                    <a:lumOff val="25000"/>
                  </a:schemeClr>
                </a:solidFill>
              </a:rPr>
            </a:br>
            <a:r>
              <a:rPr lang="en-US" sz="4000" u="sng" dirty="0" smtClean="0">
                <a:solidFill>
                  <a:schemeClr val="tx1">
                    <a:lumMod val="75000"/>
                    <a:lumOff val="25000"/>
                  </a:schemeClr>
                </a:solidFill>
              </a:rPr>
              <a:t>Valley view Elementary</a:t>
            </a:r>
            <a:br>
              <a:rPr lang="en-US" sz="4000" u="sng" dirty="0" smtClean="0">
                <a:solidFill>
                  <a:schemeClr val="tx1">
                    <a:lumMod val="75000"/>
                    <a:lumOff val="25000"/>
                  </a:schemeClr>
                </a:solidFill>
              </a:rPr>
            </a:br>
            <a:r>
              <a:rPr lang="en-US" sz="4000" u="sng" dirty="0" smtClean="0">
                <a:solidFill>
                  <a:schemeClr val="tx1">
                    <a:lumMod val="75000"/>
                    <a:lumOff val="25000"/>
                  </a:schemeClr>
                </a:solidFill>
              </a:rPr>
              <a:t>April 20, 2020</a:t>
            </a:r>
            <a:endParaRPr lang="en-US" u="sng" dirty="0">
              <a:solidFill>
                <a:schemeClr val="tx1">
                  <a:lumMod val="75000"/>
                  <a:lumOff val="25000"/>
                </a:schemeClr>
              </a:solidFill>
            </a:endParaRPr>
          </a:p>
        </p:txBody>
      </p:sp>
      <p:sp>
        <p:nvSpPr>
          <p:cNvPr id="5" name="Subtitle 4"/>
          <p:cNvSpPr>
            <a:spLocks noGrp="1"/>
          </p:cNvSpPr>
          <p:nvPr>
            <p:ph type="subTitle" idx="1"/>
          </p:nvPr>
        </p:nvSpPr>
        <p:spPr>
          <a:xfrm>
            <a:off x="1524000" y="2455990"/>
            <a:ext cx="9144000" cy="3091370"/>
          </a:xfrm>
        </p:spPr>
        <p:txBody>
          <a:bodyPr>
            <a:normAutofit/>
          </a:bodyPr>
          <a:lstStyle/>
          <a:p>
            <a:r>
              <a:rPr lang="en-US" sz="6000" b="1" dirty="0" smtClean="0">
                <a:solidFill>
                  <a:srgbClr val="FFC000"/>
                </a:solidFill>
              </a:rPr>
              <a:t>Junta de ELAC</a:t>
            </a:r>
          </a:p>
          <a:p>
            <a:r>
              <a:rPr lang="en-US" sz="4000" b="1" dirty="0" err="1" smtClean="0">
                <a:solidFill>
                  <a:srgbClr val="FFC000"/>
                </a:solidFill>
              </a:rPr>
              <a:t>Escuela</a:t>
            </a:r>
            <a:r>
              <a:rPr lang="en-US" sz="4000" b="1" dirty="0" smtClean="0">
                <a:solidFill>
                  <a:srgbClr val="FFC000"/>
                </a:solidFill>
              </a:rPr>
              <a:t> </a:t>
            </a:r>
            <a:r>
              <a:rPr lang="en-US" sz="4000" b="1" dirty="0" err="1" smtClean="0">
                <a:solidFill>
                  <a:srgbClr val="FFC000"/>
                </a:solidFill>
              </a:rPr>
              <a:t>Primaria</a:t>
            </a:r>
            <a:r>
              <a:rPr lang="en-US" sz="4000" b="1" dirty="0" smtClean="0">
                <a:solidFill>
                  <a:srgbClr val="FFC000"/>
                </a:solidFill>
              </a:rPr>
              <a:t> Valley View</a:t>
            </a:r>
          </a:p>
          <a:p>
            <a:r>
              <a:rPr lang="en-US" sz="4000" b="1" dirty="0" smtClean="0">
                <a:solidFill>
                  <a:srgbClr val="FFC000"/>
                </a:solidFill>
              </a:rPr>
              <a:t>20 de </a:t>
            </a:r>
            <a:r>
              <a:rPr lang="en-US" sz="4000" b="1" dirty="0" err="1" smtClean="0">
                <a:solidFill>
                  <a:srgbClr val="FFC000"/>
                </a:solidFill>
              </a:rPr>
              <a:t>abril</a:t>
            </a:r>
            <a:r>
              <a:rPr lang="en-US" sz="4000" b="1" dirty="0" smtClean="0">
                <a:solidFill>
                  <a:srgbClr val="FFC000"/>
                </a:solidFill>
              </a:rPr>
              <a:t> de 2020</a:t>
            </a:r>
            <a:endParaRPr lang="en-US" sz="4000" b="1" dirty="0">
              <a:solidFill>
                <a:srgbClr val="FFC000"/>
              </a:solidFill>
            </a:endParaRPr>
          </a:p>
        </p:txBody>
      </p:sp>
      <p:pic>
        <p:nvPicPr>
          <p:cNvPr id="6" name="Picture 5"/>
          <p:cNvPicPr>
            <a:picLocks noChangeAspect="1"/>
          </p:cNvPicPr>
          <p:nvPr/>
        </p:nvPicPr>
        <p:blipFill>
          <a:blip r:embed="rId3"/>
          <a:stretch>
            <a:fillRect/>
          </a:stretch>
        </p:blipFill>
        <p:spPr>
          <a:xfrm>
            <a:off x="39" y="4760794"/>
            <a:ext cx="12193057" cy="2097206"/>
          </a:xfrm>
          <a:prstGeom prst="rect">
            <a:avLst/>
          </a:prstGeom>
        </p:spPr>
      </p:pic>
      <p:pic>
        <p:nvPicPr>
          <p:cNvPr id="7" name="Picture 6"/>
          <p:cNvPicPr>
            <a:picLocks noChangeAspect="1"/>
          </p:cNvPicPr>
          <p:nvPr/>
        </p:nvPicPr>
        <p:blipFill>
          <a:blip r:embed="rId4"/>
          <a:stretch>
            <a:fillRect/>
          </a:stretch>
        </p:blipFill>
        <p:spPr>
          <a:xfrm>
            <a:off x="6638450" y="6364291"/>
            <a:ext cx="3865199" cy="493819"/>
          </a:xfrm>
          <a:prstGeom prst="rect">
            <a:avLst/>
          </a:prstGeom>
        </p:spPr>
      </p:pic>
    </p:spTree>
    <p:extLst>
      <p:ext uri="{BB962C8B-B14F-4D97-AF65-F5344CB8AC3E}">
        <p14:creationId xmlns:p14="http://schemas.microsoft.com/office/powerpoint/2010/main" val="1623820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522" y="1061988"/>
            <a:ext cx="5432624" cy="5701883"/>
          </a:xfrm>
          <a:prstGeom prst="rect">
            <a:avLst/>
          </a:prstGeom>
          <a:noFill/>
          <a:ln w="25400">
            <a:solidFill>
              <a:schemeClr val="accent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a:xfrm>
            <a:off x="253292" y="101601"/>
            <a:ext cx="5479853" cy="933246"/>
          </a:xfrm>
          <a:ln>
            <a:solidFill>
              <a:schemeClr val="accent6">
                <a:lumMod val="50000"/>
              </a:schemeClr>
            </a:solidFill>
          </a:ln>
        </p:spPr>
        <p:txBody>
          <a:bodyPr/>
          <a:lstStyle/>
          <a:p>
            <a:pPr algn="ctr"/>
            <a:r>
              <a:rPr lang="en-US" sz="4000" u="sng" dirty="0" smtClean="0"/>
              <a:t>Agenda</a:t>
            </a:r>
            <a:endParaRPr lang="en-US" sz="4000" u="sng" dirty="0"/>
          </a:p>
        </p:txBody>
      </p:sp>
      <p:sp>
        <p:nvSpPr>
          <p:cNvPr id="6" name="Title 4"/>
          <p:cNvSpPr txBox="1">
            <a:spLocks/>
          </p:cNvSpPr>
          <p:nvPr/>
        </p:nvSpPr>
        <p:spPr>
          <a:xfrm>
            <a:off x="6212115" y="101600"/>
            <a:ext cx="5849256" cy="933246"/>
          </a:xfrm>
          <a:prstGeom prst="rect">
            <a:avLst/>
          </a:prstGeom>
          <a:ln>
            <a:solidFill>
              <a:schemeClr val="accent6">
                <a:lumMod val="5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6000" b="1" kern="1200">
                <a:solidFill>
                  <a:schemeClr val="accent6">
                    <a:lumMod val="50000"/>
                  </a:schemeClr>
                </a:solidFill>
                <a:latin typeface="Century Gothic" panose="020B0502020202020204" pitchFamily="34" charset="0"/>
                <a:ea typeface="+mj-ea"/>
                <a:cs typeface="+mj-cs"/>
              </a:defRPr>
            </a:lvl1pPr>
          </a:lstStyle>
          <a:p>
            <a:pPr algn="ctr"/>
            <a:r>
              <a:rPr lang="es-ES_tradnl" sz="4000" u="sng" dirty="0" smtClean="0">
                <a:solidFill>
                  <a:srgbClr val="FFC000"/>
                </a:solidFill>
              </a:rPr>
              <a:t>Agenda</a:t>
            </a:r>
            <a:r>
              <a:rPr lang="es-ES_tradnl" sz="4000" dirty="0" smtClean="0">
                <a:solidFill>
                  <a:schemeClr val="accent5">
                    <a:lumMod val="75000"/>
                  </a:schemeClr>
                </a:solidFill>
              </a:rPr>
              <a:t> </a:t>
            </a:r>
            <a:endParaRPr lang="es-ES_tradnl" sz="4000" dirty="0">
              <a:solidFill>
                <a:schemeClr val="accent5">
                  <a:lumMod val="75000"/>
                </a:schemeClr>
              </a:solidFill>
            </a:endParaRPr>
          </a:p>
        </p:txBody>
      </p:sp>
      <p:pic>
        <p:nvPicPr>
          <p:cNvPr id="1028" name="Picture 4" descr="C:\Users\maria.escalera\AppData\Local\Microsoft\Windows\INetCache\IE\SRM1ZSH1\meeting-agenda-AdobeStock_194849293-280-28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382460">
            <a:off x="4368540" y="1393220"/>
            <a:ext cx="1544553" cy="154455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2116" y="1061988"/>
            <a:ext cx="5849256" cy="5701883"/>
          </a:xfrm>
          <a:prstGeom prst="rect">
            <a:avLst/>
          </a:prstGeom>
          <a:noFill/>
          <a:ln w="254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514696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471" y="1851211"/>
            <a:ext cx="11835161" cy="1685532"/>
          </a:xfrm>
        </p:spPr>
        <p:txBody>
          <a:bodyPr>
            <a:noAutofit/>
          </a:bodyPr>
          <a:lstStyle/>
          <a:p>
            <a:r>
              <a:rPr lang="en-US" sz="4300" dirty="0" smtClean="0">
                <a:solidFill>
                  <a:schemeClr val="tx1"/>
                </a:solidFill>
                <a:latin typeface="Calibri" panose="020F0502020204030204" pitchFamily="34" charset="0"/>
              </a:rPr>
              <a:t>Local Control and Accountability Plan (LCAP) </a:t>
            </a:r>
            <a:r>
              <a:rPr lang="en-US" sz="3200" dirty="0" smtClean="0">
                <a:solidFill>
                  <a:schemeClr val="tx1"/>
                </a:solidFill>
                <a:latin typeface="Calibri" panose="020F0502020204030204" pitchFamily="34" charset="0"/>
              </a:rPr>
              <a:t/>
            </a:r>
            <a:br>
              <a:rPr lang="en-US" sz="3200" dirty="0" smtClean="0">
                <a:solidFill>
                  <a:schemeClr val="tx1"/>
                </a:solidFill>
                <a:latin typeface="Calibri" panose="020F0502020204030204" pitchFamily="34" charset="0"/>
              </a:rPr>
            </a:br>
            <a:endParaRPr lang="en-US" sz="3200" b="0" dirty="0">
              <a:solidFill>
                <a:schemeClr val="tx1"/>
              </a:solidFill>
            </a:endParaRPr>
          </a:p>
        </p:txBody>
      </p:sp>
      <p:sp>
        <p:nvSpPr>
          <p:cNvPr id="3" name="Subtitle 2"/>
          <p:cNvSpPr>
            <a:spLocks noGrp="1"/>
          </p:cNvSpPr>
          <p:nvPr>
            <p:ph type="subTitle" idx="1"/>
          </p:nvPr>
        </p:nvSpPr>
        <p:spPr>
          <a:xfrm>
            <a:off x="1523998" y="4267200"/>
            <a:ext cx="9641307" cy="954504"/>
          </a:xfrm>
        </p:spPr>
        <p:txBody>
          <a:bodyPr>
            <a:normAutofit/>
          </a:bodyPr>
          <a:lstStyle/>
          <a:p>
            <a:r>
              <a:rPr lang="es-MX" sz="3200" dirty="0">
                <a:solidFill>
                  <a:srgbClr val="FFC000"/>
                </a:solidFill>
                <a:latin typeface="Arial" pitchFamily="34" charset="0"/>
                <a:cs typeface="Arial" pitchFamily="34" charset="0"/>
              </a:rPr>
              <a:t>Plan </a:t>
            </a:r>
            <a:r>
              <a:rPr lang="es-ES" sz="3200" dirty="0">
                <a:solidFill>
                  <a:srgbClr val="FFC000"/>
                </a:solidFill>
                <a:latin typeface="Arial" pitchFamily="34" charset="0"/>
                <a:cs typeface="Arial" pitchFamily="34" charset="0"/>
              </a:rPr>
              <a:t>de Control y Responsabilidad Local (</a:t>
            </a:r>
            <a:r>
              <a:rPr lang="es-MX" sz="3200" dirty="0">
                <a:solidFill>
                  <a:srgbClr val="FFC000"/>
                </a:solidFill>
                <a:latin typeface="Arial" pitchFamily="34" charset="0"/>
                <a:cs typeface="Arial" pitchFamily="34" charset="0"/>
              </a:rPr>
              <a:t>LCAP)</a:t>
            </a:r>
            <a:endParaRPr lang="en-US" sz="3200" dirty="0" smtClean="0">
              <a:solidFill>
                <a:srgbClr val="FFC000"/>
              </a:solidFill>
              <a:latin typeface="Arial" pitchFamily="34" charset="0"/>
              <a:cs typeface="Arial" pitchFamily="34" charset="0"/>
            </a:endParaRPr>
          </a:p>
        </p:txBody>
      </p:sp>
      <p:sp>
        <p:nvSpPr>
          <p:cNvPr id="4" name="Rectangle 3"/>
          <p:cNvSpPr/>
          <p:nvPr/>
        </p:nvSpPr>
        <p:spPr>
          <a:xfrm>
            <a:off x="8812243" y="5889812"/>
            <a:ext cx="3201389" cy="369332"/>
          </a:xfrm>
          <a:prstGeom prst="rect">
            <a:avLst/>
          </a:prstGeom>
        </p:spPr>
        <p:txBody>
          <a:bodyPr wrap="none">
            <a:spAutoFit/>
          </a:bodyPr>
          <a:lstStyle/>
          <a:p>
            <a:r>
              <a:rPr lang="en-US" dirty="0">
                <a:hlinkClick r:id="rId3"/>
              </a:rPr>
              <a:t>https://</a:t>
            </a:r>
            <a:r>
              <a:rPr lang="en-US" dirty="0" smtClean="0">
                <a:hlinkClick r:id="rId3"/>
              </a:rPr>
              <a:t>youtu.be/Oy68M8YPJZY</a:t>
            </a:r>
            <a:r>
              <a:rPr lang="en-US" dirty="0" smtClean="0"/>
              <a:t> </a:t>
            </a:r>
            <a:endParaRPr lang="en-US" dirty="0"/>
          </a:p>
        </p:txBody>
      </p:sp>
    </p:spTree>
    <p:extLst>
      <p:ext uri="{BB962C8B-B14F-4D97-AF65-F5344CB8AC3E}">
        <p14:creationId xmlns:p14="http://schemas.microsoft.com/office/powerpoint/2010/main" val="1916085996"/>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354224"/>
            <a:ext cx="12192000" cy="2001410"/>
          </a:xfrm>
        </p:spPr>
        <p:txBody>
          <a:bodyPr>
            <a:normAutofit/>
          </a:bodyPr>
          <a:lstStyle/>
          <a:p>
            <a:pPr algn="ctr"/>
            <a:r>
              <a:rPr lang="es-ES" sz="4500" b="1" dirty="0">
                <a:solidFill>
                  <a:schemeClr val="accent2">
                    <a:lumMod val="60000"/>
                    <a:lumOff val="40000"/>
                  </a:schemeClr>
                </a:solidFill>
              </a:rPr>
              <a:t>Plan de Responsabilidad y </a:t>
            </a:r>
            <a:r>
              <a:rPr lang="es-ES" sz="4500" b="1" dirty="0" smtClean="0">
                <a:solidFill>
                  <a:schemeClr val="accent2">
                    <a:lumMod val="60000"/>
                    <a:lumOff val="40000"/>
                  </a:schemeClr>
                </a:solidFill>
              </a:rPr>
              <a:t>Control Local</a:t>
            </a:r>
          </a:p>
          <a:p>
            <a:pPr algn="ctr"/>
            <a:r>
              <a:rPr lang="en-US" sz="4000" dirty="0" smtClean="0">
                <a:solidFill>
                  <a:schemeClr val="accent2">
                    <a:lumMod val="60000"/>
                    <a:lumOff val="40000"/>
                  </a:schemeClr>
                </a:solidFill>
                <a:hlinkClick r:id="rId2"/>
              </a:rPr>
              <a:t>https</a:t>
            </a:r>
            <a:r>
              <a:rPr lang="en-US" sz="4000" dirty="0">
                <a:solidFill>
                  <a:schemeClr val="accent2">
                    <a:lumMod val="60000"/>
                    <a:lumOff val="40000"/>
                  </a:schemeClr>
                </a:solidFill>
                <a:hlinkClick r:id="rId2"/>
              </a:rPr>
              <a:t>://www.alvordschools.org/lcap</a:t>
            </a:r>
            <a:endParaRPr lang="en-US" sz="4000" dirty="0">
              <a:solidFill>
                <a:schemeClr val="accent2">
                  <a:lumMod val="60000"/>
                  <a:lumOff val="40000"/>
                </a:schemeClr>
              </a:solidFill>
            </a:endParaRPr>
          </a:p>
          <a:p>
            <a:endParaRPr lang="en-US" dirty="0"/>
          </a:p>
        </p:txBody>
      </p:sp>
      <p:sp>
        <p:nvSpPr>
          <p:cNvPr id="2" name="Rectangle 1"/>
          <p:cNvSpPr/>
          <p:nvPr/>
        </p:nvSpPr>
        <p:spPr>
          <a:xfrm>
            <a:off x="0" y="175844"/>
            <a:ext cx="12192000" cy="2031325"/>
          </a:xfrm>
          <a:prstGeom prst="rect">
            <a:avLst/>
          </a:prstGeom>
        </p:spPr>
        <p:txBody>
          <a:bodyPr wrap="square">
            <a:spAutoFit/>
          </a:bodyPr>
          <a:lstStyle/>
          <a:p>
            <a:pPr algn="ctr"/>
            <a:r>
              <a:rPr lang="en-US" sz="4500" b="1" dirty="0">
                <a:solidFill>
                  <a:srgbClr val="112151"/>
                </a:solidFill>
                <a:ea typeface="+mj-ea"/>
                <a:cs typeface="+mj-cs"/>
              </a:rPr>
              <a:t>Local Control and Accountability </a:t>
            </a:r>
            <a:r>
              <a:rPr lang="en-US" sz="4500" b="1" dirty="0" smtClean="0">
                <a:solidFill>
                  <a:srgbClr val="112151"/>
                </a:solidFill>
                <a:ea typeface="+mj-ea"/>
                <a:cs typeface="+mj-cs"/>
              </a:rPr>
              <a:t>Plan</a:t>
            </a:r>
          </a:p>
          <a:p>
            <a:pPr lvl="0" algn="ctr" defTabSz="914400"/>
            <a:r>
              <a:rPr lang="en-US" sz="3600" dirty="0">
                <a:solidFill>
                  <a:srgbClr val="112151"/>
                </a:solidFill>
                <a:hlinkClick r:id="rId2"/>
              </a:rPr>
              <a:t>https://www.alvordschools.org/lcap</a:t>
            </a:r>
            <a:endParaRPr lang="en-US" sz="3600" dirty="0">
              <a:solidFill>
                <a:srgbClr val="112151"/>
              </a:solidFill>
            </a:endParaRPr>
          </a:p>
          <a:p>
            <a:pPr algn="ctr"/>
            <a:r>
              <a:rPr lang="en-US" sz="4500" b="1" dirty="0" smtClean="0">
                <a:solidFill>
                  <a:srgbClr val="112151"/>
                </a:solidFill>
                <a:ea typeface="+mj-ea"/>
                <a:cs typeface="+mj-cs"/>
              </a:rPr>
              <a:t> </a:t>
            </a:r>
            <a:endParaRPr lang="en-US" dirty="0"/>
          </a:p>
        </p:txBody>
      </p:sp>
      <p:pic>
        <p:nvPicPr>
          <p:cNvPr id="2052" name="Picture 4" descr="C:\Users\maria.escalera\AppData\Local\Microsoft\Windows\INetCache\IE\NY6972O5\pla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428750"/>
            <a:ext cx="85344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517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 y="173591"/>
            <a:ext cx="6040521" cy="964053"/>
          </a:xfrm>
          <a:ln>
            <a:solidFill>
              <a:schemeClr val="accent6">
                <a:lumMod val="50000"/>
              </a:schemeClr>
            </a:solidFill>
          </a:ln>
        </p:spPr>
        <p:txBody>
          <a:bodyPr>
            <a:noAutofit/>
          </a:bodyPr>
          <a:lstStyle/>
          <a:p>
            <a:pPr algn="ctr"/>
            <a:r>
              <a:rPr lang="en-US" sz="3200" dirty="0" smtClean="0">
                <a:latin typeface="Arial Narrow" pitchFamily="34" charset="0"/>
              </a:rPr>
              <a:t>Local Control and Accountability Plan (LCAP)</a:t>
            </a:r>
            <a:endParaRPr lang="en-US" sz="3200" dirty="0">
              <a:latin typeface="Arial Narrow" pitchFamily="34" charset="0"/>
            </a:endParaRPr>
          </a:p>
        </p:txBody>
      </p:sp>
      <p:sp>
        <p:nvSpPr>
          <p:cNvPr id="3" name="Content Placeholder 2"/>
          <p:cNvSpPr>
            <a:spLocks noGrp="1"/>
          </p:cNvSpPr>
          <p:nvPr>
            <p:ph idx="1"/>
          </p:nvPr>
        </p:nvSpPr>
        <p:spPr>
          <a:xfrm>
            <a:off x="104944" y="1136184"/>
            <a:ext cx="5935576" cy="4674066"/>
          </a:xfrm>
          <a:ln>
            <a:solidFill>
              <a:schemeClr val="accent6">
                <a:lumMod val="50000"/>
              </a:schemeClr>
            </a:solidFill>
          </a:ln>
        </p:spPr>
        <p:txBody>
          <a:bodyPr>
            <a:noAutofit/>
          </a:bodyPr>
          <a:lstStyle/>
          <a:p>
            <a:r>
              <a:rPr lang="en-US" sz="2400" b="1" u="sng" dirty="0" smtClean="0">
                <a:solidFill>
                  <a:schemeClr val="tx1">
                    <a:lumMod val="90000"/>
                    <a:lumOff val="10000"/>
                  </a:schemeClr>
                </a:solidFill>
                <a:latin typeface="Arial Narrow" pitchFamily="34" charset="0"/>
              </a:rPr>
              <a:t>Goal 1:  Conditions of Learning-</a:t>
            </a:r>
            <a:r>
              <a:rPr lang="en-US" sz="2400" dirty="0" smtClean="0">
                <a:solidFill>
                  <a:schemeClr val="tx1">
                    <a:lumMod val="90000"/>
                    <a:lumOff val="10000"/>
                  </a:schemeClr>
                </a:solidFill>
                <a:latin typeface="Arial Narrow" pitchFamily="34" charset="0"/>
              </a:rPr>
              <a:t>Students will be enrolled in a comprehensive course of study taught by highly qualified staff in schools that are clean and in good repair</a:t>
            </a:r>
          </a:p>
          <a:p>
            <a:endParaRPr lang="en-US" sz="1200" dirty="0">
              <a:solidFill>
                <a:schemeClr val="tx1">
                  <a:lumMod val="90000"/>
                  <a:lumOff val="10000"/>
                </a:schemeClr>
              </a:solidFill>
              <a:latin typeface="Arial Narrow" pitchFamily="34" charset="0"/>
            </a:endParaRPr>
          </a:p>
          <a:p>
            <a:r>
              <a:rPr lang="en-US" sz="2400" b="1" u="sng" dirty="0" smtClean="0">
                <a:solidFill>
                  <a:schemeClr val="tx1">
                    <a:lumMod val="90000"/>
                    <a:lumOff val="10000"/>
                  </a:schemeClr>
                </a:solidFill>
                <a:latin typeface="Arial Narrow" pitchFamily="34" charset="0"/>
              </a:rPr>
              <a:t>Goal 2:  Pupil Outcomes-</a:t>
            </a:r>
            <a:r>
              <a:rPr lang="en-US" sz="2400" dirty="0" smtClean="0">
                <a:solidFill>
                  <a:schemeClr val="tx1">
                    <a:lumMod val="90000"/>
                    <a:lumOff val="10000"/>
                  </a:schemeClr>
                </a:solidFill>
                <a:latin typeface="Arial Narrow" pitchFamily="34" charset="0"/>
              </a:rPr>
              <a:t>Students will be prepared to be college and career ready when they graduate from high school</a:t>
            </a:r>
          </a:p>
          <a:p>
            <a:endParaRPr lang="en-US" sz="1200" dirty="0">
              <a:solidFill>
                <a:schemeClr val="tx1">
                  <a:lumMod val="90000"/>
                  <a:lumOff val="10000"/>
                </a:schemeClr>
              </a:solidFill>
              <a:latin typeface="Arial Narrow" pitchFamily="34" charset="0"/>
            </a:endParaRPr>
          </a:p>
          <a:p>
            <a:r>
              <a:rPr lang="en-US" sz="2400" b="1" u="sng" dirty="0" smtClean="0">
                <a:solidFill>
                  <a:schemeClr val="tx1">
                    <a:lumMod val="90000"/>
                    <a:lumOff val="10000"/>
                  </a:schemeClr>
                </a:solidFill>
                <a:latin typeface="Arial Narrow" pitchFamily="34" charset="0"/>
              </a:rPr>
              <a:t>Goal 3:  Engagement-</a:t>
            </a:r>
            <a:r>
              <a:rPr lang="en-US" sz="2400" dirty="0" smtClean="0">
                <a:solidFill>
                  <a:schemeClr val="tx1">
                    <a:lumMod val="90000"/>
                    <a:lumOff val="10000"/>
                  </a:schemeClr>
                </a:solidFill>
                <a:latin typeface="Arial Narrow" pitchFamily="34" charset="0"/>
              </a:rPr>
              <a:t>Students will be educated in an environment which fosters connectedness and is inclusive of students, parents, and staff</a:t>
            </a:r>
          </a:p>
        </p:txBody>
      </p:sp>
      <p:sp>
        <p:nvSpPr>
          <p:cNvPr id="5" name="Content Placeholder 2"/>
          <p:cNvSpPr txBox="1">
            <a:spLocks/>
          </p:cNvSpPr>
          <p:nvPr/>
        </p:nvSpPr>
        <p:spPr>
          <a:xfrm>
            <a:off x="122655" y="4030580"/>
            <a:ext cx="11835732" cy="2189748"/>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Clr>
                <a:schemeClr val="accent6"/>
              </a:buClr>
              <a:buFont typeface="Wingdings" panose="05000000000000000000" pitchFamily="2" charset="2"/>
              <a:buNone/>
              <a:defRPr sz="2800" kern="1200" baseline="0">
                <a:solidFill>
                  <a:srgbClr val="DD7500"/>
                </a:solidFill>
                <a:latin typeface="+mn-lt"/>
                <a:ea typeface="+mn-ea"/>
                <a:cs typeface="+mn-cs"/>
              </a:defRPr>
            </a:lvl1pPr>
            <a:lvl2pPr marL="514350" indent="-171450" algn="l" defTabSz="685800" rtl="0" eaLnBrk="1" latinLnBrk="0" hangingPunct="1">
              <a:lnSpc>
                <a:spcPct val="100000"/>
              </a:lnSpc>
              <a:spcBef>
                <a:spcPts val="375"/>
              </a:spcBef>
              <a:buClr>
                <a:schemeClr val="tx1"/>
              </a:buClr>
              <a:buFont typeface="Wingdings" panose="05000000000000000000" pitchFamily="2" charset="2"/>
              <a:buChar char="§"/>
              <a:defRPr sz="24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10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10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
                <a:srgbClr val="8CD600"/>
              </a:buClr>
            </a:pPr>
            <a:endParaRPr lang="en-US" sz="1800" b="1" u="sng" dirty="0" smtClean="0">
              <a:solidFill>
                <a:srgbClr val="112151">
                  <a:lumMod val="90000"/>
                  <a:lumOff val="10000"/>
                </a:srgbClr>
              </a:solidFill>
            </a:endParaRPr>
          </a:p>
          <a:p>
            <a:pPr>
              <a:buClr>
                <a:srgbClr val="8CD600"/>
              </a:buClr>
            </a:pPr>
            <a:endParaRPr lang="en-US" sz="1800" dirty="0" smtClean="0">
              <a:solidFill>
                <a:srgbClr val="112151">
                  <a:lumMod val="90000"/>
                  <a:lumOff val="10000"/>
                </a:srgbClr>
              </a:solidFill>
            </a:endParaRPr>
          </a:p>
        </p:txBody>
      </p:sp>
      <p:sp>
        <p:nvSpPr>
          <p:cNvPr id="6" name="Title 1"/>
          <p:cNvSpPr txBox="1">
            <a:spLocks/>
          </p:cNvSpPr>
          <p:nvPr/>
        </p:nvSpPr>
        <p:spPr>
          <a:xfrm>
            <a:off x="104944" y="3397356"/>
            <a:ext cx="12216925" cy="964053"/>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b="1" kern="1200">
                <a:solidFill>
                  <a:schemeClr val="tx1"/>
                </a:solidFill>
                <a:latin typeface="+mn-lt"/>
                <a:ea typeface="+mj-ea"/>
                <a:cs typeface="+mj-cs"/>
              </a:defRPr>
            </a:lvl1pPr>
          </a:lstStyle>
          <a:p>
            <a:endParaRPr lang="en-US" sz="3600" dirty="0" smtClean="0">
              <a:solidFill>
                <a:srgbClr val="112151"/>
              </a:solidFill>
            </a:endParaRPr>
          </a:p>
          <a:p>
            <a:endParaRPr lang="en-US" sz="3600" dirty="0">
              <a:solidFill>
                <a:srgbClr val="112151"/>
              </a:solidFill>
            </a:endParaRPr>
          </a:p>
        </p:txBody>
      </p:sp>
      <p:sp>
        <p:nvSpPr>
          <p:cNvPr id="9" name="Content Placeholder 2"/>
          <p:cNvSpPr txBox="1">
            <a:spLocks/>
          </p:cNvSpPr>
          <p:nvPr/>
        </p:nvSpPr>
        <p:spPr>
          <a:xfrm>
            <a:off x="12089511" y="2171624"/>
            <a:ext cx="11871156" cy="252266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Clr>
                <a:schemeClr val="accent6"/>
              </a:buClr>
              <a:buFont typeface="Wingdings" panose="05000000000000000000" pitchFamily="2" charset="2"/>
              <a:buNone/>
              <a:defRPr sz="2800" kern="1200" baseline="0">
                <a:solidFill>
                  <a:srgbClr val="DD7500"/>
                </a:solidFill>
                <a:latin typeface="+mn-lt"/>
                <a:ea typeface="+mn-ea"/>
                <a:cs typeface="+mn-cs"/>
              </a:defRPr>
            </a:lvl1pPr>
            <a:lvl2pPr marL="514350" indent="-171450" algn="l" defTabSz="685800" rtl="0" eaLnBrk="1" latinLnBrk="0" hangingPunct="1">
              <a:lnSpc>
                <a:spcPct val="100000"/>
              </a:lnSpc>
              <a:spcBef>
                <a:spcPts val="375"/>
              </a:spcBef>
              <a:buClr>
                <a:schemeClr val="tx1"/>
              </a:buClr>
              <a:buFont typeface="Wingdings" panose="05000000000000000000" pitchFamily="2" charset="2"/>
              <a:buChar char="§"/>
              <a:defRPr sz="24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3pPr>
            <a:lvl4pPr marL="1200150" indent="-171450" algn="l" defTabSz="685800" rtl="0" eaLnBrk="1" latinLnBrk="0" hangingPunct="1">
              <a:lnSpc>
                <a:spcPct val="10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4pPr>
            <a:lvl5pPr marL="1543050" indent="-171450" algn="l" defTabSz="685800" rtl="0" eaLnBrk="1" latinLnBrk="0" hangingPunct="1">
              <a:lnSpc>
                <a:spcPct val="100000"/>
              </a:lnSpc>
              <a:spcBef>
                <a:spcPts val="375"/>
              </a:spcBef>
              <a:buClr>
                <a:schemeClr val="tx1"/>
              </a:buClr>
              <a:buFont typeface="Wingdings" panose="05000000000000000000" pitchFamily="2" charset="2"/>
              <a:buChar char="§"/>
              <a:defRPr sz="2000" kern="1200">
                <a:solidFill>
                  <a:srgbClr val="3FAE29"/>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
                <a:srgbClr val="8CD600"/>
              </a:buClr>
            </a:pPr>
            <a:endParaRPr lang="en-US" sz="1800" dirty="0" smtClean="0">
              <a:solidFill>
                <a:srgbClr val="112151">
                  <a:lumMod val="90000"/>
                  <a:lumOff val="10000"/>
                </a:srgbClr>
              </a:solidFill>
            </a:endParaRPr>
          </a:p>
        </p:txBody>
      </p:sp>
      <p:sp>
        <p:nvSpPr>
          <p:cNvPr id="10" name="Title 1"/>
          <p:cNvSpPr txBox="1">
            <a:spLocks/>
          </p:cNvSpPr>
          <p:nvPr/>
        </p:nvSpPr>
        <p:spPr>
          <a:xfrm>
            <a:off x="6213405" y="183994"/>
            <a:ext cx="5978595" cy="964053"/>
          </a:xfrm>
          <a:prstGeom prst="rect">
            <a:avLst/>
          </a:prstGeom>
          <a:ln>
            <a:solidFill>
              <a:schemeClr val="accent5">
                <a:lumMod val="50000"/>
              </a:schemeClr>
            </a:solidFill>
          </a:ln>
        </p:spPr>
        <p:txBody>
          <a:bodyPr vert="horz" lIns="91440" tIns="45720" rIns="91440" bIns="45720" rtlCol="0" anchor="ctr">
            <a:noAutofit/>
          </a:bodyPr>
          <a:lstStyle>
            <a:lvl1pPr algn="l" defTabSz="685800" rtl="0" eaLnBrk="1" latinLnBrk="0" hangingPunct="1">
              <a:lnSpc>
                <a:spcPct val="90000"/>
              </a:lnSpc>
              <a:spcBef>
                <a:spcPct val="0"/>
              </a:spcBef>
              <a:buNone/>
              <a:defRPr sz="3300" b="1" kern="1200">
                <a:solidFill>
                  <a:schemeClr val="tx1"/>
                </a:solidFill>
                <a:latin typeface="+mn-lt"/>
                <a:ea typeface="+mj-ea"/>
                <a:cs typeface="+mj-cs"/>
              </a:defRPr>
            </a:lvl1pPr>
          </a:lstStyle>
          <a:p>
            <a:pPr algn="ctr"/>
            <a:r>
              <a:rPr lang="es-ES_tradnl" sz="3600" dirty="0" smtClean="0">
                <a:solidFill>
                  <a:srgbClr val="FFC000"/>
                </a:solidFill>
              </a:rPr>
              <a:t>Plan de Responsabilidad y Control Local (LCAP)</a:t>
            </a:r>
            <a:endParaRPr lang="es-ES_tradnl" sz="3600" dirty="0">
              <a:solidFill>
                <a:srgbClr val="FFC000"/>
              </a:solidFill>
            </a:endParaRPr>
          </a:p>
        </p:txBody>
      </p:sp>
      <p:sp>
        <p:nvSpPr>
          <p:cNvPr id="7" name="Rectangle 6"/>
          <p:cNvSpPr/>
          <p:nvPr/>
        </p:nvSpPr>
        <p:spPr>
          <a:xfrm>
            <a:off x="6225869" y="1147996"/>
            <a:ext cx="5863643" cy="4301177"/>
          </a:xfrm>
          <a:prstGeom prst="rect">
            <a:avLst/>
          </a:prstGeom>
        </p:spPr>
        <p:txBody>
          <a:bodyPr wrap="square">
            <a:spAutoFit/>
          </a:bodyPr>
          <a:lstStyle/>
          <a:p>
            <a:r>
              <a:rPr lang="es-ES_tradnl" sz="2300" b="1" u="sng" dirty="0">
                <a:solidFill>
                  <a:srgbClr val="FFC000"/>
                </a:solidFill>
                <a:latin typeface="Arial Narrow" pitchFamily="34" charset="0"/>
              </a:rPr>
              <a:t>Meta 1:  Condiciones de aprendizaje-</a:t>
            </a:r>
            <a:r>
              <a:rPr lang="es-ES_tradnl" sz="2300" dirty="0">
                <a:solidFill>
                  <a:srgbClr val="FFC000"/>
                </a:solidFill>
                <a:latin typeface="Arial Narrow" pitchFamily="34" charset="0"/>
              </a:rPr>
              <a:t>Los alumnos estarán inscritos en cursos de estudio integral impartido por personal altamente calificado en escuelas 	limpias y en buenas condiciones </a:t>
            </a:r>
          </a:p>
          <a:p>
            <a:endParaRPr lang="es-ES_tradnl" sz="1050" dirty="0">
              <a:solidFill>
                <a:srgbClr val="FFC000"/>
              </a:solidFill>
              <a:latin typeface="Arial Narrow" pitchFamily="34" charset="0"/>
            </a:endParaRPr>
          </a:p>
          <a:p>
            <a:r>
              <a:rPr lang="es-ES_tradnl" sz="2300" b="1" u="sng" dirty="0">
                <a:solidFill>
                  <a:srgbClr val="FFC000"/>
                </a:solidFill>
                <a:latin typeface="Arial Narrow" pitchFamily="34" charset="0"/>
              </a:rPr>
              <a:t>Meta 2:  Resultados Estudiantiles</a:t>
            </a:r>
            <a:r>
              <a:rPr lang="es-ES_tradnl" sz="2300" b="1" dirty="0">
                <a:solidFill>
                  <a:srgbClr val="FFC000"/>
                </a:solidFill>
                <a:latin typeface="Arial Narrow" pitchFamily="34" charset="0"/>
              </a:rPr>
              <a:t>- </a:t>
            </a:r>
            <a:r>
              <a:rPr lang="es-ES_tradnl" sz="2300" dirty="0">
                <a:solidFill>
                  <a:srgbClr val="FFC000"/>
                </a:solidFill>
                <a:latin typeface="Arial Narrow" pitchFamily="34" charset="0"/>
              </a:rPr>
              <a:t>Se preparará a los alumnos para que al graduarse de la secundaria estén listos para la universidad y </a:t>
            </a:r>
            <a:r>
              <a:rPr lang="es-ES_tradnl" sz="2300" dirty="0" smtClean="0">
                <a:solidFill>
                  <a:srgbClr val="FFC000"/>
                </a:solidFill>
                <a:latin typeface="Arial Narrow" pitchFamily="34" charset="0"/>
              </a:rPr>
              <a:t>profesión</a:t>
            </a:r>
          </a:p>
          <a:p>
            <a:endParaRPr lang="es-ES_tradnl" sz="1000" dirty="0">
              <a:solidFill>
                <a:srgbClr val="FFC000"/>
              </a:solidFill>
              <a:latin typeface="Arial Narrow" pitchFamily="34" charset="0"/>
            </a:endParaRPr>
          </a:p>
          <a:p>
            <a:r>
              <a:rPr lang="es-ES_tradnl" sz="2300" b="1" u="sng" dirty="0">
                <a:solidFill>
                  <a:srgbClr val="FFC000"/>
                </a:solidFill>
                <a:latin typeface="Arial Narrow" pitchFamily="34" charset="0"/>
              </a:rPr>
              <a:t>Meta 3:  Participación</a:t>
            </a:r>
            <a:r>
              <a:rPr lang="es-ES_tradnl" sz="2300" b="1" dirty="0">
                <a:solidFill>
                  <a:srgbClr val="FFC000"/>
                </a:solidFill>
                <a:latin typeface="Arial Narrow" pitchFamily="34" charset="0"/>
              </a:rPr>
              <a:t>-</a:t>
            </a:r>
            <a:r>
              <a:rPr lang="es-ES_tradnl" sz="2300" dirty="0">
                <a:solidFill>
                  <a:srgbClr val="FFC000"/>
                </a:solidFill>
                <a:latin typeface="Arial Narrow" pitchFamily="34" charset="0"/>
              </a:rPr>
              <a:t>Los alumnos recibirán instrucción dentro de un entorno que fomente la conectividad con la escuela e incluya a los alumnos, padres y personal escolar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0859" y="5056747"/>
            <a:ext cx="2528721"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6537274" y="5625584"/>
            <a:ext cx="3023585" cy="369332"/>
          </a:xfrm>
          <a:prstGeom prst="rect">
            <a:avLst/>
          </a:prstGeom>
        </p:spPr>
        <p:txBody>
          <a:bodyPr wrap="none">
            <a:spAutoFit/>
          </a:bodyPr>
          <a:lstStyle/>
          <a:p>
            <a:r>
              <a:rPr lang="en-US" dirty="0">
                <a:latin typeface="Arial Narrow" pitchFamily="34" charset="0"/>
                <a:hlinkClick r:id="rId4"/>
              </a:rPr>
              <a:t>https://</a:t>
            </a:r>
            <a:r>
              <a:rPr lang="en-US" dirty="0" smtClean="0">
                <a:latin typeface="Arial Narrow" pitchFamily="34" charset="0"/>
                <a:hlinkClick r:id="rId4"/>
              </a:rPr>
              <a:t>youtu.be/QFaHBBQOVgc</a:t>
            </a:r>
            <a:r>
              <a:rPr lang="en-US" dirty="0" smtClean="0">
                <a:latin typeface="Arial Narrow" pitchFamily="34" charset="0"/>
              </a:rPr>
              <a:t>  </a:t>
            </a:r>
            <a:endParaRPr lang="en-US" dirty="0">
              <a:latin typeface="Arial Narrow" pitchFamily="34" charset="0"/>
            </a:endParaRPr>
          </a:p>
        </p:txBody>
      </p:sp>
    </p:spTree>
    <p:extLst>
      <p:ext uri="{BB962C8B-B14F-4D97-AF65-F5344CB8AC3E}">
        <p14:creationId xmlns:p14="http://schemas.microsoft.com/office/powerpoint/2010/main" val="12841506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739571858"/>
              </p:ext>
            </p:extLst>
          </p:nvPr>
        </p:nvGraphicFramePr>
        <p:xfrm>
          <a:off x="4" y="189187"/>
          <a:ext cx="6022429" cy="6639132"/>
        </p:xfrm>
        <a:graphic>
          <a:graphicData uri="http://schemas.openxmlformats.org/drawingml/2006/table">
            <a:tbl>
              <a:tblPr/>
              <a:tblGrid>
                <a:gridCol w="504497">
                  <a:extLst>
                    <a:ext uri="{9D8B030D-6E8A-4147-A177-3AD203B41FA5}">
                      <a16:colId xmlns:a16="http://schemas.microsoft.com/office/drawing/2014/main" xmlns="" val="20000"/>
                    </a:ext>
                  </a:extLst>
                </a:gridCol>
                <a:gridCol w="1817676">
                  <a:extLst>
                    <a:ext uri="{9D8B030D-6E8A-4147-A177-3AD203B41FA5}">
                      <a16:colId xmlns:a16="http://schemas.microsoft.com/office/drawing/2014/main" xmlns="" val="20001"/>
                    </a:ext>
                  </a:extLst>
                </a:gridCol>
                <a:gridCol w="1704887">
                  <a:extLst>
                    <a:ext uri="{9D8B030D-6E8A-4147-A177-3AD203B41FA5}">
                      <a16:colId xmlns:a16="http://schemas.microsoft.com/office/drawing/2014/main" xmlns="" val="20002"/>
                    </a:ext>
                  </a:extLst>
                </a:gridCol>
                <a:gridCol w="1995369">
                  <a:extLst>
                    <a:ext uri="{9D8B030D-6E8A-4147-A177-3AD203B41FA5}">
                      <a16:colId xmlns:a16="http://schemas.microsoft.com/office/drawing/2014/main" xmlns="" val="20003"/>
                    </a:ext>
                  </a:extLst>
                </a:gridCol>
              </a:tblGrid>
              <a:tr h="329772">
                <a:tc>
                  <a:txBody>
                    <a:bodyPr/>
                    <a:lstStyle/>
                    <a:p>
                      <a:pPr marL="0" marR="0" algn="ctr">
                        <a:spcBef>
                          <a:spcPts val="0"/>
                        </a:spcBef>
                        <a:spcAft>
                          <a:spcPts val="0"/>
                        </a:spcAft>
                      </a:pPr>
                      <a:r>
                        <a:rPr lang="en-US" sz="800" b="1" dirty="0">
                          <a:effectLst/>
                          <a:latin typeface="Arial Narrow" pitchFamily="34" charset="0"/>
                          <a:ea typeface="BatangChe" pitchFamily="49" charset="-127"/>
                        </a:rPr>
                        <a:t>Priority</a:t>
                      </a:r>
                      <a:endParaRPr lang="en-US" sz="800" dirty="0">
                        <a:effectLst/>
                        <a:latin typeface="Arial Narrow" pitchFamily="34" charset="0"/>
                        <a:ea typeface="BatangChe" pitchFamily="49" charset="-127"/>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b="1" dirty="0" smtClean="0">
                          <a:effectLst/>
                          <a:latin typeface="Calibri" panose="020F0502020204030204" pitchFamily="34" charset="0"/>
                        </a:rPr>
                        <a:t>Priority </a:t>
                      </a:r>
                      <a:r>
                        <a:rPr lang="en-US" sz="1800" b="1" dirty="0">
                          <a:effectLst/>
                          <a:latin typeface="Calibri" panose="020F0502020204030204" pitchFamily="34" charset="0"/>
                        </a:rPr>
                        <a:t>Area</a:t>
                      </a:r>
                      <a:endParaRPr lang="en-US" sz="1600" dirty="0">
                        <a:effectLst/>
                        <a:latin typeface="Calibri" panose="020F050202020403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b="1" dirty="0">
                          <a:effectLst/>
                          <a:latin typeface="Calibri" panose="020F0502020204030204" pitchFamily="34" charset="0"/>
                        </a:rPr>
                        <a:t>State Indicator</a:t>
                      </a:r>
                      <a:endParaRPr lang="en-US" sz="1600" dirty="0">
                        <a:effectLst/>
                        <a:latin typeface="Calibri" panose="020F050202020403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b="1" dirty="0">
                          <a:effectLst/>
                          <a:latin typeface="Calibri" panose="020F0502020204030204" pitchFamily="34" charset="0"/>
                        </a:rPr>
                        <a:t>Local Indicator</a:t>
                      </a:r>
                      <a:endParaRPr lang="en-US" sz="1600" dirty="0">
                        <a:effectLst/>
                        <a:latin typeface="Calibri" panose="020F050202020403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0"/>
                  </a:ext>
                </a:extLst>
              </a:tr>
              <a:tr h="267809">
                <a:tc>
                  <a:txBody>
                    <a:bodyPr/>
                    <a:lstStyle/>
                    <a:p>
                      <a:pPr marL="0" marR="0" algn="ctr">
                        <a:spcBef>
                          <a:spcPts val="0"/>
                        </a:spcBef>
                        <a:spcAft>
                          <a:spcPts val="0"/>
                        </a:spcAft>
                      </a:pPr>
                      <a:r>
                        <a:rPr lang="en-US" sz="1800" dirty="0">
                          <a:effectLst/>
                          <a:latin typeface="Arial Narrow" pitchFamily="34" charset="0"/>
                        </a:rPr>
                        <a:t>1</a:t>
                      </a: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Basic Services at Schools</a:t>
                      </a: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Not Applicable (NA)</a:t>
                      </a: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Basic Conditions at Schools</a:t>
                      </a: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xmlns="" val="10001"/>
                  </a:ext>
                </a:extLst>
              </a:tr>
              <a:tr h="535618">
                <a:tc>
                  <a:txBody>
                    <a:bodyPr/>
                    <a:lstStyle/>
                    <a:p>
                      <a:pPr marL="0" marR="0" algn="ctr">
                        <a:spcBef>
                          <a:spcPts val="0"/>
                        </a:spcBef>
                        <a:spcAft>
                          <a:spcPts val="0"/>
                        </a:spcAft>
                      </a:pPr>
                      <a:endParaRPr lang="en-US" sz="1800" dirty="0" smtClean="0">
                        <a:effectLst/>
                        <a:latin typeface="Arial Narrow" pitchFamily="34" charset="0"/>
                      </a:endParaRPr>
                    </a:p>
                    <a:p>
                      <a:pPr marL="0" marR="0" algn="ctr">
                        <a:spcBef>
                          <a:spcPts val="0"/>
                        </a:spcBef>
                        <a:spcAft>
                          <a:spcPts val="0"/>
                        </a:spcAft>
                      </a:pPr>
                      <a:r>
                        <a:rPr lang="en-US" sz="1800" dirty="0" smtClean="0">
                          <a:effectLst/>
                          <a:latin typeface="Arial Narrow" pitchFamily="34" charset="0"/>
                        </a:rPr>
                        <a:t>2</a:t>
                      </a:r>
                      <a:endParaRPr lang="en-US" sz="1800" dirty="0">
                        <a:effectLst/>
                        <a:latin typeface="Arial Narrow"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Implementation of State Academic Standards</a:t>
                      </a: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NA</a:t>
                      </a:r>
                    </a:p>
                    <a:p>
                      <a:pPr marL="0" marR="0" algn="l">
                        <a:spcBef>
                          <a:spcPts val="0"/>
                        </a:spcBef>
                        <a:spcAft>
                          <a:spcPts val="0"/>
                        </a:spcAft>
                      </a:pPr>
                      <a:r>
                        <a:rPr lang="en-US" sz="1800" cap="all" dirty="0">
                          <a:effectLst/>
                          <a:latin typeface="Arial Narrow" pitchFamily="34" charset="0"/>
                        </a:rPr>
                        <a:t> </a:t>
                      </a:r>
                      <a:endParaRPr lang="en-US" sz="1800" dirty="0">
                        <a:effectLst/>
                        <a:latin typeface="Arial Narrow" pitchFamily="34"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Implementation of State Academic Standards</a:t>
                      </a: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2"/>
                  </a:ext>
                </a:extLst>
              </a:tr>
              <a:tr h="267809">
                <a:tc>
                  <a:txBody>
                    <a:bodyPr/>
                    <a:lstStyle/>
                    <a:p>
                      <a:pPr marL="0" marR="0" algn="ctr">
                        <a:spcBef>
                          <a:spcPts val="0"/>
                        </a:spcBef>
                        <a:spcAft>
                          <a:spcPts val="0"/>
                        </a:spcAft>
                      </a:pPr>
                      <a:r>
                        <a:rPr lang="en-US" sz="1800" dirty="0">
                          <a:effectLst/>
                          <a:latin typeface="Arial Narrow" pitchFamily="34" charset="0"/>
                        </a:rPr>
                        <a:t>3</a:t>
                      </a: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Parental Engagement</a:t>
                      </a: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NA</a:t>
                      </a: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Parent Engagement</a:t>
                      </a: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xmlns="" val="10003"/>
                  </a:ext>
                </a:extLst>
              </a:tr>
              <a:tr h="738205">
                <a:tc>
                  <a:txBody>
                    <a:bodyPr/>
                    <a:lstStyle/>
                    <a:p>
                      <a:pPr marL="0" marR="0" algn="ctr">
                        <a:spcBef>
                          <a:spcPts val="0"/>
                        </a:spcBef>
                        <a:spcAft>
                          <a:spcPts val="0"/>
                        </a:spcAft>
                      </a:pPr>
                      <a:endParaRPr lang="en-US" sz="1800" dirty="0" smtClean="0">
                        <a:effectLst/>
                        <a:latin typeface="Arial Narrow" pitchFamily="34" charset="0"/>
                      </a:endParaRPr>
                    </a:p>
                    <a:p>
                      <a:pPr marL="0" marR="0" algn="ctr">
                        <a:spcBef>
                          <a:spcPts val="0"/>
                        </a:spcBef>
                        <a:spcAft>
                          <a:spcPts val="0"/>
                        </a:spcAft>
                      </a:pPr>
                      <a:r>
                        <a:rPr lang="en-US" sz="1800" dirty="0" smtClean="0">
                          <a:effectLst/>
                          <a:latin typeface="Arial Narrow" pitchFamily="34" charset="0"/>
                        </a:rPr>
                        <a:t>4</a:t>
                      </a:r>
                      <a:endParaRPr lang="en-US" sz="1800" dirty="0">
                        <a:effectLst/>
                        <a:latin typeface="Arial Narrow"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Student Achievement</a:t>
                      </a: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Academic </a:t>
                      </a:r>
                      <a:r>
                        <a:rPr lang="en-US" sz="1800" dirty="0" smtClean="0">
                          <a:effectLst/>
                          <a:latin typeface="Arial Narrow" pitchFamily="34" charset="0"/>
                        </a:rPr>
                        <a:t>Indicator </a:t>
                      </a:r>
                    </a:p>
                    <a:p>
                      <a:pPr marL="0" marR="0" algn="l">
                        <a:spcBef>
                          <a:spcPts val="0"/>
                        </a:spcBef>
                        <a:spcAft>
                          <a:spcPts val="0"/>
                        </a:spcAft>
                      </a:pPr>
                      <a:r>
                        <a:rPr lang="en-US" sz="1800" dirty="0" smtClean="0">
                          <a:effectLst/>
                          <a:latin typeface="Arial Narrow" pitchFamily="34" charset="0"/>
                        </a:rPr>
                        <a:t>(3</a:t>
                      </a:r>
                      <a:r>
                        <a:rPr lang="en-US" sz="1800" baseline="30000" dirty="0" smtClean="0">
                          <a:effectLst/>
                          <a:latin typeface="Arial Narrow" pitchFamily="34" charset="0"/>
                        </a:rPr>
                        <a:t>rd</a:t>
                      </a:r>
                      <a:r>
                        <a:rPr lang="en-US" sz="1800" dirty="0" smtClean="0">
                          <a:effectLst/>
                          <a:latin typeface="Arial Narrow" pitchFamily="34" charset="0"/>
                        </a:rPr>
                        <a:t> - 8</a:t>
                      </a:r>
                      <a:r>
                        <a:rPr lang="en-US" sz="1800" baseline="30000" dirty="0" smtClean="0">
                          <a:effectLst/>
                          <a:latin typeface="Arial Narrow" pitchFamily="34" charset="0"/>
                        </a:rPr>
                        <a:t>th</a:t>
                      </a:r>
                      <a:r>
                        <a:rPr lang="en-US" sz="1800" dirty="0" smtClean="0">
                          <a:effectLst/>
                          <a:latin typeface="Arial Narrow" pitchFamily="34" charset="0"/>
                        </a:rPr>
                        <a:t> , 11</a:t>
                      </a:r>
                      <a:r>
                        <a:rPr lang="en-US" sz="1800" baseline="30000" dirty="0" smtClean="0">
                          <a:effectLst/>
                          <a:latin typeface="Arial Narrow" pitchFamily="34" charset="0"/>
                        </a:rPr>
                        <a:t>th</a:t>
                      </a:r>
                      <a:r>
                        <a:rPr lang="en-US" sz="1800" dirty="0" smtClean="0">
                          <a:effectLst/>
                          <a:latin typeface="Arial Narrow" pitchFamily="34" charset="0"/>
                        </a:rPr>
                        <a:t>)</a:t>
                      </a:r>
                      <a:endParaRPr lang="en-US" sz="1800" dirty="0">
                        <a:effectLst/>
                        <a:latin typeface="Arial Narrow" pitchFamily="34" charset="0"/>
                      </a:endParaRPr>
                    </a:p>
                    <a:p>
                      <a:pPr marL="0" marR="0" algn="l">
                        <a:spcBef>
                          <a:spcPts val="0"/>
                        </a:spcBef>
                        <a:spcAft>
                          <a:spcPts val="0"/>
                        </a:spcAft>
                      </a:pPr>
                      <a:r>
                        <a:rPr lang="en-US" sz="1800" dirty="0">
                          <a:effectLst/>
                          <a:latin typeface="Arial Narrow" pitchFamily="34" charset="0"/>
                        </a:rPr>
                        <a:t>English Learner Indicator</a:t>
                      </a: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NA</a:t>
                      </a:r>
                    </a:p>
                  </a:txBody>
                  <a:tcPr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4"/>
                  </a:ext>
                </a:extLst>
              </a:tr>
              <a:tr h="984274">
                <a:tc>
                  <a:txBody>
                    <a:bodyPr/>
                    <a:lstStyle/>
                    <a:p>
                      <a:pPr marL="0" marR="0" algn="ctr">
                        <a:spcBef>
                          <a:spcPts val="0"/>
                        </a:spcBef>
                        <a:spcAft>
                          <a:spcPts val="0"/>
                        </a:spcAft>
                      </a:pPr>
                      <a:endParaRPr lang="en-US" sz="1800" dirty="0" smtClean="0">
                        <a:effectLst/>
                        <a:latin typeface="Arial Narrow" pitchFamily="34" charset="0"/>
                      </a:endParaRPr>
                    </a:p>
                    <a:p>
                      <a:pPr marL="0" marR="0" algn="ctr">
                        <a:spcBef>
                          <a:spcPts val="0"/>
                        </a:spcBef>
                        <a:spcAft>
                          <a:spcPts val="0"/>
                        </a:spcAft>
                      </a:pPr>
                      <a:r>
                        <a:rPr lang="en-US" sz="1800" dirty="0" smtClean="0">
                          <a:effectLst/>
                          <a:latin typeface="Arial Narrow" pitchFamily="34" charset="0"/>
                        </a:rPr>
                        <a:t>5</a:t>
                      </a:r>
                      <a:endParaRPr lang="en-US" sz="1800" dirty="0">
                        <a:effectLst/>
                        <a:latin typeface="Arial Narrow"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Student Engagement</a:t>
                      </a: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Chronic </a:t>
                      </a:r>
                      <a:r>
                        <a:rPr lang="en-US" sz="1800" dirty="0" smtClean="0">
                          <a:effectLst/>
                          <a:latin typeface="Arial Narrow" pitchFamily="34" charset="0"/>
                        </a:rPr>
                        <a:t>Absence Indicator(K-8</a:t>
                      </a:r>
                      <a:r>
                        <a:rPr lang="en-US" sz="1800" baseline="30000" dirty="0" smtClean="0">
                          <a:effectLst/>
                          <a:latin typeface="Arial Narrow" pitchFamily="34" charset="0"/>
                        </a:rPr>
                        <a:t>th</a:t>
                      </a:r>
                      <a:r>
                        <a:rPr lang="en-US" sz="1800" dirty="0" smtClean="0">
                          <a:effectLst/>
                          <a:latin typeface="Arial Narrow" pitchFamily="34" charset="0"/>
                        </a:rPr>
                        <a:t>) </a:t>
                      </a:r>
                      <a:endParaRPr lang="en-US" sz="1800" dirty="0">
                        <a:effectLst/>
                        <a:latin typeface="Arial Narrow" pitchFamily="34" charset="0"/>
                      </a:endParaRPr>
                    </a:p>
                    <a:p>
                      <a:pPr marL="0" marR="0" algn="l">
                        <a:spcBef>
                          <a:spcPts val="0"/>
                        </a:spcBef>
                        <a:spcAft>
                          <a:spcPts val="0"/>
                        </a:spcAft>
                      </a:pPr>
                      <a:r>
                        <a:rPr lang="en-US" sz="1800" dirty="0">
                          <a:effectLst/>
                          <a:latin typeface="Arial Narrow" pitchFamily="34" charset="0"/>
                        </a:rPr>
                        <a:t>Graduation Rate </a:t>
                      </a:r>
                      <a:r>
                        <a:rPr lang="en-US" sz="1800" dirty="0" smtClean="0">
                          <a:effectLst/>
                          <a:latin typeface="Arial Narrow" pitchFamily="34" charset="0"/>
                        </a:rPr>
                        <a:t>Indicator (HS)</a:t>
                      </a:r>
                      <a:endParaRPr lang="en-US" sz="1800" dirty="0">
                        <a:effectLst/>
                        <a:latin typeface="Arial Narrow" pitchFamily="34"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NA</a:t>
                      </a:r>
                    </a:p>
                  </a:txBody>
                  <a:tcPr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xmlns="" val="10005"/>
                  </a:ext>
                </a:extLst>
              </a:tr>
              <a:tr h="492137">
                <a:tc>
                  <a:txBody>
                    <a:bodyPr/>
                    <a:lstStyle/>
                    <a:p>
                      <a:pPr marL="0" marR="0" algn="ctr">
                        <a:spcBef>
                          <a:spcPts val="0"/>
                        </a:spcBef>
                        <a:spcAft>
                          <a:spcPts val="0"/>
                        </a:spcAft>
                      </a:pPr>
                      <a:endParaRPr lang="en-US" sz="1800" dirty="0" smtClean="0">
                        <a:effectLst/>
                        <a:latin typeface="Arial Narrow" pitchFamily="34" charset="0"/>
                      </a:endParaRPr>
                    </a:p>
                    <a:p>
                      <a:pPr marL="0" marR="0" algn="ctr">
                        <a:spcBef>
                          <a:spcPts val="0"/>
                        </a:spcBef>
                        <a:spcAft>
                          <a:spcPts val="0"/>
                        </a:spcAft>
                      </a:pPr>
                      <a:r>
                        <a:rPr lang="en-US" sz="1800" dirty="0" smtClean="0">
                          <a:effectLst/>
                          <a:latin typeface="Arial Narrow" pitchFamily="34" charset="0"/>
                        </a:rPr>
                        <a:t>6</a:t>
                      </a:r>
                      <a:endParaRPr lang="en-US" sz="1800" dirty="0">
                        <a:effectLst/>
                        <a:latin typeface="Arial Narrow"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School Climate</a:t>
                      </a: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Suspension Rate Indicator</a:t>
                      </a: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Local Climate Survey</a:t>
                      </a:r>
                    </a:p>
                  </a:txBody>
                  <a:tcPr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6"/>
                  </a:ext>
                </a:extLst>
              </a:tr>
              <a:tr h="492137">
                <a:tc>
                  <a:txBody>
                    <a:bodyPr/>
                    <a:lstStyle/>
                    <a:p>
                      <a:pPr marL="0" marR="0" algn="ctr">
                        <a:spcBef>
                          <a:spcPts val="0"/>
                        </a:spcBef>
                        <a:spcAft>
                          <a:spcPts val="0"/>
                        </a:spcAft>
                      </a:pPr>
                      <a:endParaRPr lang="en-US" sz="1800" dirty="0" smtClean="0">
                        <a:effectLst/>
                        <a:latin typeface="Arial Narrow" pitchFamily="34" charset="0"/>
                      </a:endParaRPr>
                    </a:p>
                    <a:p>
                      <a:pPr marL="0" marR="0" algn="ctr">
                        <a:spcBef>
                          <a:spcPts val="0"/>
                        </a:spcBef>
                        <a:spcAft>
                          <a:spcPts val="0"/>
                        </a:spcAft>
                      </a:pPr>
                      <a:r>
                        <a:rPr lang="en-US" sz="1800" dirty="0" smtClean="0">
                          <a:effectLst/>
                          <a:latin typeface="Arial Narrow" pitchFamily="34" charset="0"/>
                        </a:rPr>
                        <a:t>7</a:t>
                      </a:r>
                      <a:endParaRPr lang="en-US" sz="1800" dirty="0">
                        <a:effectLst/>
                        <a:latin typeface="Arial Narrow"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Access to a Broad Course of Study</a:t>
                      </a: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smtClean="0">
                          <a:effectLst/>
                          <a:latin typeface="Arial Narrow" pitchFamily="34" charset="0"/>
                        </a:rPr>
                        <a:t>NA</a:t>
                      </a:r>
                      <a:endParaRPr lang="en-US" sz="1800" dirty="0">
                        <a:effectLst/>
                        <a:latin typeface="Arial Narrow" pitchFamily="34"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l">
                        <a:spcBef>
                          <a:spcPts val="0"/>
                        </a:spcBef>
                        <a:spcAft>
                          <a:spcPts val="0"/>
                        </a:spcAft>
                      </a:pPr>
                      <a:r>
                        <a:rPr lang="en-US" sz="1800" dirty="0">
                          <a:effectLst/>
                          <a:latin typeface="Arial Narrow" pitchFamily="34" charset="0"/>
                        </a:rPr>
                        <a:t>Access to a Broad Course of Study</a:t>
                      </a:r>
                    </a:p>
                  </a:txBody>
                  <a:tcPr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xmlns="" val="10007"/>
                  </a:ext>
                </a:extLst>
              </a:tr>
              <a:tr h="535618">
                <a:tc>
                  <a:txBody>
                    <a:bodyPr/>
                    <a:lstStyle/>
                    <a:p>
                      <a:pPr marL="0" marR="0" algn="ctr">
                        <a:spcBef>
                          <a:spcPts val="0"/>
                        </a:spcBef>
                        <a:spcAft>
                          <a:spcPts val="0"/>
                        </a:spcAft>
                      </a:pPr>
                      <a:endParaRPr lang="en-US" sz="1800" dirty="0" smtClean="0">
                        <a:effectLst/>
                        <a:latin typeface="Arial Narrow" pitchFamily="34" charset="0"/>
                      </a:endParaRPr>
                    </a:p>
                    <a:p>
                      <a:pPr marL="0" marR="0" algn="ctr">
                        <a:spcBef>
                          <a:spcPts val="0"/>
                        </a:spcBef>
                        <a:spcAft>
                          <a:spcPts val="0"/>
                        </a:spcAft>
                      </a:pPr>
                      <a:r>
                        <a:rPr lang="en-US" sz="1800" dirty="0" smtClean="0">
                          <a:effectLst/>
                          <a:latin typeface="Arial Narrow" pitchFamily="34" charset="0"/>
                        </a:rPr>
                        <a:t>8</a:t>
                      </a:r>
                      <a:endParaRPr lang="en-US" sz="1800" dirty="0">
                        <a:effectLst/>
                        <a:latin typeface="Arial Narrow"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Outcomes in a Broad Course of Study</a:t>
                      </a: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smtClean="0">
                          <a:effectLst/>
                          <a:latin typeface="Arial Narrow" pitchFamily="34" charset="0"/>
                        </a:rPr>
                        <a:t>College/Career Indicator (HS)</a:t>
                      </a:r>
                      <a:endParaRPr lang="en-US" sz="1800" dirty="0">
                        <a:effectLst/>
                        <a:latin typeface="Arial Narrow"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l">
                        <a:spcBef>
                          <a:spcPts val="0"/>
                        </a:spcBef>
                        <a:spcAft>
                          <a:spcPts val="0"/>
                        </a:spcAft>
                      </a:pPr>
                      <a:r>
                        <a:rPr lang="en-US" sz="1800" dirty="0">
                          <a:effectLst/>
                          <a:latin typeface="Arial Narrow" pitchFamily="34" charset="0"/>
                        </a:rPr>
                        <a:t>NA</a:t>
                      </a:r>
                    </a:p>
                  </a:txBody>
                  <a:tcPr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8"/>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266523712"/>
              </p:ext>
            </p:extLst>
          </p:nvPr>
        </p:nvGraphicFramePr>
        <p:xfrm>
          <a:off x="6022486" y="189187"/>
          <a:ext cx="6169574" cy="6639130"/>
        </p:xfrm>
        <a:graphic>
          <a:graphicData uri="http://schemas.openxmlformats.org/drawingml/2006/table">
            <a:tbl>
              <a:tblPr/>
              <a:tblGrid>
                <a:gridCol w="504497">
                  <a:extLst>
                    <a:ext uri="{9D8B030D-6E8A-4147-A177-3AD203B41FA5}">
                      <a16:colId xmlns:a16="http://schemas.microsoft.com/office/drawing/2014/main" xmlns="" val="20000"/>
                    </a:ext>
                  </a:extLst>
                </a:gridCol>
                <a:gridCol w="1891551">
                  <a:extLst>
                    <a:ext uri="{9D8B030D-6E8A-4147-A177-3AD203B41FA5}">
                      <a16:colId xmlns:a16="http://schemas.microsoft.com/office/drawing/2014/main" xmlns="" val="20001"/>
                    </a:ext>
                  </a:extLst>
                </a:gridCol>
                <a:gridCol w="1918551">
                  <a:extLst>
                    <a:ext uri="{9D8B030D-6E8A-4147-A177-3AD203B41FA5}">
                      <a16:colId xmlns:a16="http://schemas.microsoft.com/office/drawing/2014/main" xmlns="" val="20002"/>
                    </a:ext>
                  </a:extLst>
                </a:gridCol>
                <a:gridCol w="1854975">
                  <a:extLst>
                    <a:ext uri="{9D8B030D-6E8A-4147-A177-3AD203B41FA5}">
                      <a16:colId xmlns:a16="http://schemas.microsoft.com/office/drawing/2014/main" xmlns="" val="20003"/>
                    </a:ext>
                  </a:extLst>
                </a:gridCol>
              </a:tblGrid>
              <a:tr h="412869">
                <a:tc>
                  <a:txBody>
                    <a:bodyPr/>
                    <a:lstStyle/>
                    <a:p>
                      <a:pPr marL="0" marR="0" algn="ctr">
                        <a:spcBef>
                          <a:spcPts val="0"/>
                        </a:spcBef>
                        <a:spcAft>
                          <a:spcPts val="0"/>
                        </a:spcAft>
                      </a:pPr>
                      <a:r>
                        <a:rPr lang="es-ES" sz="800" b="1" noProof="0" dirty="0" smtClean="0">
                          <a:effectLst/>
                          <a:latin typeface="Arial Narrow" pitchFamily="34" charset="0"/>
                        </a:rPr>
                        <a:t>Prioridad</a:t>
                      </a:r>
                      <a:endParaRPr lang="es-ES" sz="800" b="1" noProof="0" dirty="0">
                        <a:effectLst/>
                        <a:latin typeface="Arial Narrow"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b="1" noProof="0" dirty="0" smtClean="0">
                          <a:effectLst/>
                          <a:latin typeface="Arial Narrow" pitchFamily="34" charset="0"/>
                        </a:rPr>
                        <a:t>Área de Prioridad</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b="1" noProof="0" dirty="0" smtClean="0">
                          <a:effectLst/>
                          <a:latin typeface="Arial Narrow" pitchFamily="34" charset="0"/>
                        </a:rPr>
                        <a:t>Indicador Estatal</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b="1" noProof="0" dirty="0" smtClean="0">
                          <a:effectLst/>
                          <a:latin typeface="Arial Narrow" pitchFamily="34" charset="0"/>
                        </a:rPr>
                        <a:t>Indicador Local</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0"/>
                  </a:ext>
                </a:extLst>
              </a:tr>
              <a:tr h="640575">
                <a:tc>
                  <a:txBody>
                    <a:bodyPr/>
                    <a:lstStyle/>
                    <a:p>
                      <a:pPr marL="0" marR="0" algn="ctr">
                        <a:spcBef>
                          <a:spcPts val="0"/>
                        </a:spcBef>
                        <a:spcAft>
                          <a:spcPts val="0"/>
                        </a:spcAft>
                      </a:pPr>
                      <a:r>
                        <a:rPr lang="es-ES" sz="1600" b="1" noProof="0" dirty="0" smtClean="0">
                          <a:effectLst/>
                          <a:latin typeface="Calibri" panose="020F0502020204030204" pitchFamily="34" charset="0"/>
                        </a:rPr>
                        <a:t>1</a:t>
                      </a:r>
                      <a:endParaRPr lang="es-ES" sz="1600" b="1" noProof="0" dirty="0">
                        <a:effectLst/>
                        <a:latin typeface="Calibri" panose="020F0502020204030204"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ES" sz="1500" noProof="0" dirty="0" smtClean="0">
                          <a:effectLst/>
                          <a:latin typeface="Arial Narrow" pitchFamily="34" charset="0"/>
                        </a:rPr>
                        <a:t>Servicios básicos</a:t>
                      </a:r>
                      <a:r>
                        <a:rPr lang="es-ES" sz="1500" baseline="0" noProof="0" dirty="0" smtClean="0">
                          <a:effectLst/>
                          <a:latin typeface="Arial Narrow" pitchFamily="34" charset="0"/>
                        </a:rPr>
                        <a:t> en escuelas</a:t>
                      </a:r>
                      <a:endParaRPr lang="es-ES" sz="1500" noProof="0" dirty="0" smtClean="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No aplicable (NA)</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Condiciones básicas en escuelas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1"/>
                  </a:ext>
                </a:extLst>
              </a:tr>
              <a:tr h="703542">
                <a:tc>
                  <a:txBody>
                    <a:bodyPr/>
                    <a:lstStyle/>
                    <a:p>
                      <a:pPr marL="0" marR="0" algn="ctr">
                        <a:spcBef>
                          <a:spcPts val="0"/>
                        </a:spcBef>
                        <a:spcAft>
                          <a:spcPts val="0"/>
                        </a:spcAft>
                      </a:pPr>
                      <a:endParaRPr lang="es-ES" sz="900" b="1" noProof="0" dirty="0" smtClean="0">
                        <a:effectLst/>
                        <a:latin typeface="Calibri" panose="020F0502020204030204" pitchFamily="34" charset="0"/>
                      </a:endParaRPr>
                    </a:p>
                    <a:p>
                      <a:pPr marL="0" marR="0" algn="ctr">
                        <a:spcBef>
                          <a:spcPts val="0"/>
                        </a:spcBef>
                        <a:spcAft>
                          <a:spcPts val="0"/>
                        </a:spcAft>
                      </a:pPr>
                      <a:r>
                        <a:rPr lang="es-ES" sz="1600" b="1" noProof="0" dirty="0" smtClean="0">
                          <a:effectLst/>
                          <a:latin typeface="Calibri" panose="020F0502020204030204" pitchFamily="34" charset="0"/>
                        </a:rPr>
                        <a:t>2</a:t>
                      </a:r>
                      <a:endParaRPr lang="es-ES" sz="1600" b="1" noProof="0" dirty="0">
                        <a:effectLst/>
                        <a:latin typeface="Calibri" panose="020F0502020204030204"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Implementación de están-dares académicos</a:t>
                      </a:r>
                      <a:r>
                        <a:rPr lang="es-ES" sz="1500" baseline="0" noProof="0" dirty="0" smtClean="0">
                          <a:effectLst/>
                          <a:latin typeface="Arial Narrow" pitchFamily="34" charset="0"/>
                        </a:rPr>
                        <a:t> estatales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NA</a:t>
                      </a:r>
                    </a:p>
                    <a:p>
                      <a:pPr marL="0" marR="0" algn="l">
                        <a:spcBef>
                          <a:spcPts val="0"/>
                        </a:spcBef>
                        <a:spcAft>
                          <a:spcPts val="0"/>
                        </a:spcAft>
                      </a:pPr>
                      <a:r>
                        <a:rPr lang="es-ES" sz="1500" cap="all" noProof="0" dirty="0" smtClean="0">
                          <a:effectLst/>
                          <a:latin typeface="Arial Narrow" pitchFamily="34" charset="0"/>
                        </a:rPr>
                        <a:t> </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Implementación de están-dares académicos</a:t>
                      </a:r>
                      <a:r>
                        <a:rPr lang="es-ES" sz="1500" baseline="0" noProof="0" dirty="0" smtClean="0">
                          <a:effectLst/>
                          <a:latin typeface="Arial Narrow" pitchFamily="34" charset="0"/>
                        </a:rPr>
                        <a:t> estatales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2"/>
                  </a:ext>
                </a:extLst>
              </a:tr>
              <a:tr h="351771">
                <a:tc>
                  <a:txBody>
                    <a:bodyPr/>
                    <a:lstStyle/>
                    <a:p>
                      <a:pPr marL="0" marR="0" algn="ctr">
                        <a:spcBef>
                          <a:spcPts val="0"/>
                        </a:spcBef>
                        <a:spcAft>
                          <a:spcPts val="0"/>
                        </a:spcAft>
                      </a:pPr>
                      <a:r>
                        <a:rPr lang="es-ES" sz="1600" b="1" noProof="0" dirty="0" smtClean="0">
                          <a:effectLst/>
                          <a:latin typeface="Calibri" panose="020F0502020204030204" pitchFamily="34" charset="0"/>
                        </a:rPr>
                        <a:t>3</a:t>
                      </a:r>
                      <a:endParaRPr lang="es-ES" sz="1600" b="1" noProof="0" dirty="0">
                        <a:effectLst/>
                        <a:latin typeface="Calibri" panose="020F0502020204030204"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Participación de padres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NA</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Participación de padres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3"/>
                  </a:ext>
                </a:extLst>
              </a:tr>
              <a:tr h="1241114">
                <a:tc>
                  <a:txBody>
                    <a:bodyPr/>
                    <a:lstStyle/>
                    <a:p>
                      <a:pPr marL="0" marR="0" algn="ctr">
                        <a:spcBef>
                          <a:spcPts val="0"/>
                        </a:spcBef>
                        <a:spcAft>
                          <a:spcPts val="0"/>
                        </a:spcAft>
                      </a:pPr>
                      <a:endParaRPr lang="es-ES" sz="1400" b="1" noProof="0" dirty="0" smtClean="0">
                        <a:effectLst/>
                        <a:latin typeface="Calibri" panose="020F0502020204030204" pitchFamily="34" charset="0"/>
                      </a:endParaRPr>
                    </a:p>
                    <a:p>
                      <a:pPr marL="0" marR="0" algn="ctr">
                        <a:spcBef>
                          <a:spcPts val="0"/>
                        </a:spcBef>
                        <a:spcAft>
                          <a:spcPts val="0"/>
                        </a:spcAft>
                      </a:pPr>
                      <a:r>
                        <a:rPr lang="es-ES" sz="1600" b="1" noProof="0" dirty="0" smtClean="0">
                          <a:effectLst/>
                          <a:latin typeface="Calibri" panose="020F0502020204030204" pitchFamily="34" charset="0"/>
                        </a:rPr>
                        <a:t>4</a:t>
                      </a:r>
                      <a:endParaRPr lang="es-ES" sz="1600" b="1" noProof="0" dirty="0">
                        <a:effectLst/>
                        <a:latin typeface="Calibri" panose="020F0502020204030204"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Rendimiento estudiantil</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Indicador académico </a:t>
                      </a:r>
                    </a:p>
                    <a:p>
                      <a:pPr marL="0" marR="0" algn="l">
                        <a:spcBef>
                          <a:spcPts val="0"/>
                        </a:spcBef>
                        <a:spcAft>
                          <a:spcPts val="0"/>
                        </a:spcAft>
                      </a:pPr>
                      <a:r>
                        <a:rPr lang="es-ES" sz="1500" noProof="0" dirty="0" smtClean="0">
                          <a:effectLst/>
                          <a:latin typeface="Arial Narrow" pitchFamily="34" charset="0"/>
                        </a:rPr>
                        <a:t>(Gr. 3-8,</a:t>
                      </a:r>
                      <a:r>
                        <a:rPr lang="es-ES" sz="1500" baseline="0" noProof="0" dirty="0" smtClean="0">
                          <a:effectLst/>
                          <a:latin typeface="Arial Narrow" pitchFamily="34" charset="0"/>
                        </a:rPr>
                        <a:t> 11)</a:t>
                      </a:r>
                      <a:r>
                        <a:rPr lang="es-ES" sz="1500" noProof="0" dirty="0" smtClean="0">
                          <a:effectLst/>
                          <a:latin typeface="Arial Narrow" pitchFamily="34" charset="0"/>
                        </a:rPr>
                        <a:t> </a:t>
                      </a:r>
                    </a:p>
                    <a:p>
                      <a:pPr marL="0" marR="0" algn="l">
                        <a:spcBef>
                          <a:spcPts val="0"/>
                        </a:spcBef>
                        <a:spcAft>
                          <a:spcPts val="0"/>
                        </a:spcAft>
                      </a:pPr>
                      <a:r>
                        <a:rPr lang="es-ES" sz="1500" noProof="0" dirty="0" smtClean="0">
                          <a:effectLst/>
                          <a:latin typeface="Arial Narrow" pitchFamily="34" charset="0"/>
                        </a:rPr>
                        <a:t>Indicador de alumnos </a:t>
                      </a:r>
                      <a:r>
                        <a:rPr lang="es-ES" sz="1500" baseline="0" noProof="0" dirty="0" smtClean="0">
                          <a:effectLst/>
                          <a:latin typeface="Arial Narrow" pitchFamily="34" charset="0"/>
                        </a:rPr>
                        <a:t> aprendiendo inglés </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NA</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4"/>
                  </a:ext>
                </a:extLst>
              </a:tr>
              <a:tr h="1292859">
                <a:tc>
                  <a:txBody>
                    <a:bodyPr/>
                    <a:lstStyle/>
                    <a:p>
                      <a:pPr marL="0" marR="0" algn="ctr">
                        <a:spcBef>
                          <a:spcPts val="0"/>
                        </a:spcBef>
                        <a:spcAft>
                          <a:spcPts val="0"/>
                        </a:spcAft>
                      </a:pPr>
                      <a:endParaRPr lang="es-ES" sz="1600" b="1" noProof="0" dirty="0" smtClean="0">
                        <a:effectLst/>
                        <a:latin typeface="Calibri" panose="020F0502020204030204" pitchFamily="34" charset="0"/>
                      </a:endParaRPr>
                    </a:p>
                    <a:p>
                      <a:pPr marL="0" marR="0" algn="ctr">
                        <a:spcBef>
                          <a:spcPts val="0"/>
                        </a:spcBef>
                        <a:spcAft>
                          <a:spcPts val="0"/>
                        </a:spcAft>
                      </a:pPr>
                      <a:r>
                        <a:rPr lang="es-ES" sz="1600" b="1" noProof="0" dirty="0" smtClean="0">
                          <a:effectLst/>
                          <a:latin typeface="Calibri" panose="020F0502020204030204" pitchFamily="34" charset="0"/>
                        </a:rPr>
                        <a:t>5</a:t>
                      </a:r>
                      <a:endParaRPr lang="es-ES" sz="1600" b="1" noProof="0" dirty="0">
                        <a:effectLst/>
                        <a:latin typeface="Calibri" panose="020F0502020204030204"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spcBef>
                          <a:spcPts val="0"/>
                        </a:spcBef>
                        <a:spcAft>
                          <a:spcPts val="0"/>
                        </a:spcAft>
                      </a:pPr>
                      <a:r>
                        <a:rPr lang="es-ES" sz="1500" noProof="0" smtClean="0">
                          <a:effectLst/>
                          <a:latin typeface="Arial Narrow" pitchFamily="34" charset="0"/>
                        </a:rPr>
                        <a:t>Participación </a:t>
                      </a:r>
                      <a:r>
                        <a:rPr lang="es-ES" sz="1500" noProof="0" dirty="0" smtClean="0">
                          <a:effectLst/>
                          <a:latin typeface="Arial Narrow" pitchFamily="34" charset="0"/>
                        </a:rPr>
                        <a:t>estudiantil</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Indicador de ausentismo crónico (K-8)</a:t>
                      </a:r>
                    </a:p>
                    <a:p>
                      <a:pPr marL="0" marR="0" algn="l">
                        <a:spcBef>
                          <a:spcPts val="0"/>
                        </a:spcBef>
                        <a:spcAft>
                          <a:spcPts val="0"/>
                        </a:spcAft>
                      </a:pPr>
                      <a:r>
                        <a:rPr lang="es-ES" sz="1500" noProof="0" dirty="0" smtClean="0">
                          <a:effectLst/>
                          <a:latin typeface="Arial Narrow" pitchFamily="34" charset="0"/>
                        </a:rPr>
                        <a:t>Indicador de tasa</a:t>
                      </a:r>
                      <a:r>
                        <a:rPr lang="es-ES" sz="1500" baseline="0" noProof="0" dirty="0" smtClean="0">
                          <a:effectLst/>
                          <a:latin typeface="Arial Narrow" pitchFamily="34" charset="0"/>
                        </a:rPr>
                        <a:t> de graduación (HS)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NA</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5"/>
                  </a:ext>
                </a:extLst>
              </a:tr>
              <a:tr h="646429">
                <a:tc>
                  <a:txBody>
                    <a:bodyPr/>
                    <a:lstStyle/>
                    <a:p>
                      <a:pPr marL="0" marR="0" algn="ctr">
                        <a:spcBef>
                          <a:spcPts val="0"/>
                        </a:spcBef>
                        <a:spcAft>
                          <a:spcPts val="0"/>
                        </a:spcAft>
                      </a:pPr>
                      <a:endParaRPr lang="es-ES" sz="500" b="1" noProof="0" dirty="0" smtClean="0">
                        <a:effectLst/>
                        <a:latin typeface="Calibri" panose="020F0502020204030204" pitchFamily="34" charset="0"/>
                      </a:endParaRPr>
                    </a:p>
                    <a:p>
                      <a:pPr marL="0" marR="0" algn="ctr">
                        <a:spcBef>
                          <a:spcPts val="0"/>
                        </a:spcBef>
                        <a:spcAft>
                          <a:spcPts val="0"/>
                        </a:spcAft>
                      </a:pPr>
                      <a:r>
                        <a:rPr lang="es-ES" sz="1600" b="1" noProof="0" dirty="0" smtClean="0">
                          <a:effectLst/>
                          <a:latin typeface="Calibri" panose="020F0502020204030204" pitchFamily="34" charset="0"/>
                        </a:rPr>
                        <a:t>6</a:t>
                      </a:r>
                      <a:endParaRPr lang="es-ES" sz="1600" b="1" noProof="0" dirty="0">
                        <a:effectLst/>
                        <a:latin typeface="Calibri" panose="020F0502020204030204"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Entorno</a:t>
                      </a:r>
                      <a:r>
                        <a:rPr lang="es-ES" sz="1500" baseline="0" noProof="0" dirty="0" smtClean="0">
                          <a:effectLst/>
                          <a:latin typeface="Arial Narrow" pitchFamily="34" charset="0"/>
                        </a:rPr>
                        <a:t> escolar</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Indicador de tasa de suspensión </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Encuesta del entorno local</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6"/>
                  </a:ext>
                </a:extLst>
              </a:tr>
              <a:tr h="646429">
                <a:tc>
                  <a:txBody>
                    <a:bodyPr/>
                    <a:lstStyle/>
                    <a:p>
                      <a:pPr marL="0" marR="0" algn="ctr">
                        <a:spcBef>
                          <a:spcPts val="0"/>
                        </a:spcBef>
                        <a:spcAft>
                          <a:spcPts val="0"/>
                        </a:spcAft>
                      </a:pPr>
                      <a:endParaRPr lang="es-ES" sz="800" b="1" noProof="0" dirty="0" smtClean="0">
                        <a:effectLst/>
                        <a:latin typeface="Calibri" panose="020F0502020204030204" pitchFamily="34" charset="0"/>
                      </a:endParaRPr>
                    </a:p>
                    <a:p>
                      <a:pPr marL="0" marR="0" algn="ctr">
                        <a:spcBef>
                          <a:spcPts val="0"/>
                        </a:spcBef>
                        <a:spcAft>
                          <a:spcPts val="0"/>
                        </a:spcAft>
                      </a:pPr>
                      <a:r>
                        <a:rPr lang="es-ES" sz="1600" b="1" noProof="0" dirty="0" smtClean="0">
                          <a:effectLst/>
                          <a:latin typeface="Calibri" panose="020F0502020204030204" pitchFamily="34" charset="0"/>
                        </a:rPr>
                        <a:t>7</a:t>
                      </a:r>
                      <a:endParaRPr lang="es-ES" sz="1600" b="1" noProof="0" dirty="0">
                        <a:effectLst/>
                        <a:latin typeface="Calibri" panose="020F0502020204030204"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Acceso a un amplio curso de estudios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NA</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Acceso a un amplio curso de estudios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7"/>
                  </a:ext>
                </a:extLst>
              </a:tr>
              <a:tr h="703542">
                <a:tc>
                  <a:txBody>
                    <a:bodyPr/>
                    <a:lstStyle/>
                    <a:p>
                      <a:pPr marL="0" marR="0" algn="ctr">
                        <a:spcBef>
                          <a:spcPts val="0"/>
                        </a:spcBef>
                        <a:spcAft>
                          <a:spcPts val="0"/>
                        </a:spcAft>
                      </a:pPr>
                      <a:endParaRPr lang="es-ES" sz="600" b="1" noProof="0" dirty="0" smtClean="0">
                        <a:effectLst/>
                        <a:latin typeface="Calibri" panose="020F0502020204030204" pitchFamily="34" charset="0"/>
                      </a:endParaRPr>
                    </a:p>
                    <a:p>
                      <a:pPr marL="0" marR="0" algn="ctr">
                        <a:spcBef>
                          <a:spcPts val="0"/>
                        </a:spcBef>
                        <a:spcAft>
                          <a:spcPts val="0"/>
                        </a:spcAft>
                      </a:pPr>
                      <a:r>
                        <a:rPr lang="es-ES" sz="1600" b="1" noProof="0" dirty="0" smtClean="0">
                          <a:effectLst/>
                          <a:latin typeface="Calibri" panose="020F0502020204030204" pitchFamily="34" charset="0"/>
                        </a:rPr>
                        <a:t>8</a:t>
                      </a:r>
                      <a:endParaRPr lang="es-ES" sz="1600" b="1" noProof="0" dirty="0">
                        <a:effectLst/>
                        <a:latin typeface="Calibri" panose="020F0502020204030204" pitchFamily="34"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Resultados de un amplio curso de estudios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Indicador de universidad/profesión (HS)</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tc>
                  <a:txBody>
                    <a:bodyPr/>
                    <a:lstStyle/>
                    <a:p>
                      <a:pPr marL="0" marR="0" algn="l">
                        <a:spcBef>
                          <a:spcPts val="0"/>
                        </a:spcBef>
                        <a:spcAft>
                          <a:spcPts val="0"/>
                        </a:spcAft>
                      </a:pPr>
                      <a:r>
                        <a:rPr lang="es-ES" sz="1500" noProof="0" dirty="0" smtClean="0">
                          <a:effectLst/>
                          <a:latin typeface="Arial Narrow" pitchFamily="34" charset="0"/>
                        </a:rPr>
                        <a:t>NA</a:t>
                      </a:r>
                      <a:endParaRPr lang="es-ES" sz="1500" noProof="0" dirty="0">
                        <a:effectLst/>
                        <a:latin typeface="Arial Narrow" pitchFamily="34"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gradFill>
                      <a:gsLst>
                        <a:gs pos="0">
                          <a:srgbClr val="FBEAC7">
                            <a:alpha val="0"/>
                          </a:srgbClr>
                        </a:gs>
                        <a:gs pos="17999">
                          <a:srgbClr val="FEE7F2"/>
                        </a:gs>
                        <a:gs pos="36000">
                          <a:srgbClr val="FAC77D"/>
                        </a:gs>
                        <a:gs pos="61000">
                          <a:srgbClr val="FBA97D"/>
                        </a:gs>
                        <a:gs pos="82001">
                          <a:srgbClr val="FBD49C"/>
                        </a:gs>
                        <a:gs pos="100000">
                          <a:srgbClr val="FEE7F2"/>
                        </a:gs>
                      </a:gsLst>
                      <a:lin ang="5400000" scaled="0"/>
                    </a:gradFill>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40930717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rot="2700000">
            <a:off x="2613907" y="1438777"/>
            <a:ext cx="2643028" cy="3619283"/>
          </a:xfrm>
          <a:prstGeom prst="roundRect">
            <a:avLst>
              <a:gd name="adj" fmla="val 11587"/>
            </a:avLst>
          </a:prstGeom>
          <a:gradFill flip="none" rotWithShape="1">
            <a:gsLst>
              <a:gs pos="58000">
                <a:schemeClr val="bg1">
                  <a:lumMod val="99000"/>
                </a:schemeClr>
              </a:gs>
              <a:gs pos="1000">
                <a:schemeClr val="bg1">
                  <a:lumMod val="83000"/>
                </a:schemeClr>
              </a:gs>
            </a:gsLst>
            <a:lin ang="1200000" scaled="0"/>
            <a:tileRect/>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Tahoma"/>
            </a:endParaRPr>
          </a:p>
        </p:txBody>
      </p:sp>
      <p:sp>
        <p:nvSpPr>
          <p:cNvPr id="28" name="Rectangle: Rounded Corners 38"/>
          <p:cNvSpPr/>
          <p:nvPr/>
        </p:nvSpPr>
        <p:spPr>
          <a:xfrm rot="2700000">
            <a:off x="-1341956" y="43495"/>
            <a:ext cx="4641446" cy="6612325"/>
          </a:xfrm>
          <a:custGeom>
            <a:avLst/>
            <a:gdLst>
              <a:gd name="connsiteX0" fmla="*/ 0 w 6117313"/>
              <a:gd name="connsiteY0" fmla="*/ 708813 h 6282647"/>
              <a:gd name="connsiteX1" fmla="*/ 708813 w 6117313"/>
              <a:gd name="connsiteY1" fmla="*/ 0 h 6282647"/>
              <a:gd name="connsiteX2" fmla="*/ 5408500 w 6117313"/>
              <a:gd name="connsiteY2" fmla="*/ 0 h 6282647"/>
              <a:gd name="connsiteX3" fmla="*/ 6117313 w 6117313"/>
              <a:gd name="connsiteY3" fmla="*/ 708813 h 6282647"/>
              <a:gd name="connsiteX4" fmla="*/ 6117313 w 6117313"/>
              <a:gd name="connsiteY4" fmla="*/ 5573834 h 6282647"/>
              <a:gd name="connsiteX5" fmla="*/ 5408500 w 6117313"/>
              <a:gd name="connsiteY5" fmla="*/ 6282647 h 6282647"/>
              <a:gd name="connsiteX6" fmla="*/ 708813 w 6117313"/>
              <a:gd name="connsiteY6" fmla="*/ 6282647 h 6282647"/>
              <a:gd name="connsiteX7" fmla="*/ 0 w 6117313"/>
              <a:gd name="connsiteY7" fmla="*/ 5573834 h 6282647"/>
              <a:gd name="connsiteX8" fmla="*/ 0 w 6117313"/>
              <a:gd name="connsiteY8" fmla="*/ 708813 h 6282647"/>
              <a:gd name="connsiteX0" fmla="*/ 2010593 w 8127906"/>
              <a:gd name="connsiteY0" fmla="*/ 708813 h 6282647"/>
              <a:gd name="connsiteX1" fmla="*/ 2719406 w 8127906"/>
              <a:gd name="connsiteY1" fmla="*/ 0 h 6282647"/>
              <a:gd name="connsiteX2" fmla="*/ 7419093 w 8127906"/>
              <a:gd name="connsiteY2" fmla="*/ 0 h 6282647"/>
              <a:gd name="connsiteX3" fmla="*/ 8127906 w 8127906"/>
              <a:gd name="connsiteY3" fmla="*/ 708813 h 6282647"/>
              <a:gd name="connsiteX4" fmla="*/ 8127906 w 8127906"/>
              <a:gd name="connsiteY4" fmla="*/ 5573834 h 6282647"/>
              <a:gd name="connsiteX5" fmla="*/ 7419093 w 8127906"/>
              <a:gd name="connsiteY5" fmla="*/ 6282647 h 6282647"/>
              <a:gd name="connsiteX6" fmla="*/ 2719406 w 8127906"/>
              <a:gd name="connsiteY6" fmla="*/ 6282647 h 6282647"/>
              <a:gd name="connsiteX7" fmla="*/ 0 w 8127906"/>
              <a:gd name="connsiteY7" fmla="*/ 3740385 h 6282647"/>
              <a:gd name="connsiteX8" fmla="*/ 2010593 w 8127906"/>
              <a:gd name="connsiteY8" fmla="*/ 708813 h 6282647"/>
              <a:gd name="connsiteX0" fmla="*/ 0 w 8127906"/>
              <a:gd name="connsiteY0" fmla="*/ 3740385 h 6282647"/>
              <a:gd name="connsiteX1" fmla="*/ 2719406 w 8127906"/>
              <a:gd name="connsiteY1" fmla="*/ 0 h 6282647"/>
              <a:gd name="connsiteX2" fmla="*/ 7419093 w 8127906"/>
              <a:gd name="connsiteY2" fmla="*/ 0 h 6282647"/>
              <a:gd name="connsiteX3" fmla="*/ 8127906 w 8127906"/>
              <a:gd name="connsiteY3" fmla="*/ 708813 h 6282647"/>
              <a:gd name="connsiteX4" fmla="*/ 8127906 w 8127906"/>
              <a:gd name="connsiteY4" fmla="*/ 5573834 h 6282647"/>
              <a:gd name="connsiteX5" fmla="*/ 7419093 w 8127906"/>
              <a:gd name="connsiteY5" fmla="*/ 6282647 h 6282647"/>
              <a:gd name="connsiteX6" fmla="*/ 2719406 w 8127906"/>
              <a:gd name="connsiteY6" fmla="*/ 6282647 h 6282647"/>
              <a:gd name="connsiteX7" fmla="*/ 0 w 8127906"/>
              <a:gd name="connsiteY7" fmla="*/ 3740385 h 6282647"/>
              <a:gd name="connsiteX0" fmla="*/ 0 w 8127906"/>
              <a:gd name="connsiteY0" fmla="*/ 3740385 h 8585528"/>
              <a:gd name="connsiteX1" fmla="*/ 2719406 w 8127906"/>
              <a:gd name="connsiteY1" fmla="*/ 0 h 8585528"/>
              <a:gd name="connsiteX2" fmla="*/ 7419093 w 8127906"/>
              <a:gd name="connsiteY2" fmla="*/ 0 h 8585528"/>
              <a:gd name="connsiteX3" fmla="*/ 8127906 w 8127906"/>
              <a:gd name="connsiteY3" fmla="*/ 708813 h 8585528"/>
              <a:gd name="connsiteX4" fmla="*/ 8127906 w 8127906"/>
              <a:gd name="connsiteY4" fmla="*/ 5573834 h 8585528"/>
              <a:gd name="connsiteX5" fmla="*/ 4939066 w 8127906"/>
              <a:gd name="connsiteY5" fmla="*/ 8585528 h 8585528"/>
              <a:gd name="connsiteX6" fmla="*/ 2719406 w 8127906"/>
              <a:gd name="connsiteY6" fmla="*/ 6282647 h 8585528"/>
              <a:gd name="connsiteX7" fmla="*/ 0 w 8127906"/>
              <a:gd name="connsiteY7" fmla="*/ 3740385 h 8585528"/>
              <a:gd name="connsiteX0" fmla="*/ 0 w 8127906"/>
              <a:gd name="connsiteY0" fmla="*/ 3740385 h 8585528"/>
              <a:gd name="connsiteX1" fmla="*/ 3689273 w 8127906"/>
              <a:gd name="connsiteY1" fmla="*/ 8290 h 8585528"/>
              <a:gd name="connsiteX2" fmla="*/ 7419093 w 8127906"/>
              <a:gd name="connsiteY2" fmla="*/ 0 h 8585528"/>
              <a:gd name="connsiteX3" fmla="*/ 8127906 w 8127906"/>
              <a:gd name="connsiteY3" fmla="*/ 708813 h 8585528"/>
              <a:gd name="connsiteX4" fmla="*/ 8127906 w 8127906"/>
              <a:gd name="connsiteY4" fmla="*/ 5573834 h 8585528"/>
              <a:gd name="connsiteX5" fmla="*/ 4939066 w 8127906"/>
              <a:gd name="connsiteY5" fmla="*/ 8585528 h 8585528"/>
              <a:gd name="connsiteX6" fmla="*/ 2719406 w 8127906"/>
              <a:gd name="connsiteY6" fmla="*/ 6282647 h 8585528"/>
              <a:gd name="connsiteX7" fmla="*/ 0 w 8127906"/>
              <a:gd name="connsiteY7" fmla="*/ 3740385 h 8585528"/>
              <a:gd name="connsiteX0" fmla="*/ 0 w 8127906"/>
              <a:gd name="connsiteY0" fmla="*/ 3740385 h 8585528"/>
              <a:gd name="connsiteX1" fmla="*/ 3689273 w 8127906"/>
              <a:gd name="connsiteY1" fmla="*/ 8290 h 8585528"/>
              <a:gd name="connsiteX2" fmla="*/ 7419093 w 8127906"/>
              <a:gd name="connsiteY2" fmla="*/ 0 h 8585528"/>
              <a:gd name="connsiteX3" fmla="*/ 8127906 w 8127906"/>
              <a:gd name="connsiteY3" fmla="*/ 708813 h 8585528"/>
              <a:gd name="connsiteX4" fmla="*/ 8127906 w 8127906"/>
              <a:gd name="connsiteY4" fmla="*/ 5573834 h 8585528"/>
              <a:gd name="connsiteX5" fmla="*/ 4939066 w 8127906"/>
              <a:gd name="connsiteY5" fmla="*/ 8585528 h 8585528"/>
              <a:gd name="connsiteX6" fmla="*/ 2719406 w 8127906"/>
              <a:gd name="connsiteY6" fmla="*/ 6282647 h 8585528"/>
              <a:gd name="connsiteX7" fmla="*/ 0 w 8127906"/>
              <a:gd name="connsiteY7" fmla="*/ 3740385 h 8585528"/>
              <a:gd name="connsiteX0" fmla="*/ 0 w 8127906"/>
              <a:gd name="connsiteY0" fmla="*/ 3740385 h 8585528"/>
              <a:gd name="connsiteX1" fmla="*/ 3689273 w 8127906"/>
              <a:gd name="connsiteY1" fmla="*/ 8290 h 8585528"/>
              <a:gd name="connsiteX2" fmla="*/ 7419093 w 8127906"/>
              <a:gd name="connsiteY2" fmla="*/ 0 h 8585528"/>
              <a:gd name="connsiteX3" fmla="*/ 8127906 w 8127906"/>
              <a:gd name="connsiteY3" fmla="*/ 708813 h 8585528"/>
              <a:gd name="connsiteX4" fmla="*/ 8127906 w 8127906"/>
              <a:gd name="connsiteY4" fmla="*/ 5573834 h 8585528"/>
              <a:gd name="connsiteX5" fmla="*/ 4939066 w 8127906"/>
              <a:gd name="connsiteY5" fmla="*/ 8585528 h 8585528"/>
              <a:gd name="connsiteX6" fmla="*/ 2719406 w 8127906"/>
              <a:gd name="connsiteY6" fmla="*/ 6282647 h 8585528"/>
              <a:gd name="connsiteX7" fmla="*/ 0 w 8127906"/>
              <a:gd name="connsiteY7" fmla="*/ 3740385 h 8585528"/>
              <a:gd name="connsiteX0" fmla="*/ 0 w 8152774"/>
              <a:gd name="connsiteY0" fmla="*/ 3740385 h 8585528"/>
              <a:gd name="connsiteX1" fmla="*/ 3689273 w 8152774"/>
              <a:gd name="connsiteY1" fmla="*/ 8290 h 8585528"/>
              <a:gd name="connsiteX2" fmla="*/ 7419093 w 8152774"/>
              <a:gd name="connsiteY2" fmla="*/ 0 h 8585528"/>
              <a:gd name="connsiteX3" fmla="*/ 8127906 w 8152774"/>
              <a:gd name="connsiteY3" fmla="*/ 708813 h 8585528"/>
              <a:gd name="connsiteX4" fmla="*/ 8152774 w 8152774"/>
              <a:gd name="connsiteY4" fmla="*/ 5300282 h 8585528"/>
              <a:gd name="connsiteX5" fmla="*/ 4939066 w 8152774"/>
              <a:gd name="connsiteY5" fmla="*/ 8585528 h 8585528"/>
              <a:gd name="connsiteX6" fmla="*/ 2719406 w 8152774"/>
              <a:gd name="connsiteY6" fmla="*/ 6282647 h 8585528"/>
              <a:gd name="connsiteX7" fmla="*/ 0 w 8152774"/>
              <a:gd name="connsiteY7" fmla="*/ 3740385 h 8585528"/>
              <a:gd name="connsiteX0" fmla="*/ 0 w 8152774"/>
              <a:gd name="connsiteY0" fmla="*/ 3740385 h 8585528"/>
              <a:gd name="connsiteX1" fmla="*/ 3689273 w 8152774"/>
              <a:gd name="connsiteY1" fmla="*/ 8290 h 8585528"/>
              <a:gd name="connsiteX2" fmla="*/ 7419093 w 8152774"/>
              <a:gd name="connsiteY2" fmla="*/ 0 h 8585528"/>
              <a:gd name="connsiteX3" fmla="*/ 8127906 w 8152774"/>
              <a:gd name="connsiteY3" fmla="*/ 708813 h 8585528"/>
              <a:gd name="connsiteX4" fmla="*/ 8152774 w 8152774"/>
              <a:gd name="connsiteY4" fmla="*/ 5300282 h 8585528"/>
              <a:gd name="connsiteX5" fmla="*/ 4939066 w 8152774"/>
              <a:gd name="connsiteY5" fmla="*/ 8585528 h 8585528"/>
              <a:gd name="connsiteX6" fmla="*/ 2719406 w 8152774"/>
              <a:gd name="connsiteY6" fmla="*/ 6282647 h 8585528"/>
              <a:gd name="connsiteX7" fmla="*/ 0 w 8152774"/>
              <a:gd name="connsiteY7" fmla="*/ 3740385 h 8585528"/>
              <a:gd name="connsiteX0" fmla="*/ 0 w 6834749"/>
              <a:gd name="connsiteY0" fmla="*/ 2521833 h 8585528"/>
              <a:gd name="connsiteX1" fmla="*/ 2371248 w 6834749"/>
              <a:gd name="connsiteY1" fmla="*/ 8290 h 8585528"/>
              <a:gd name="connsiteX2" fmla="*/ 6101068 w 6834749"/>
              <a:gd name="connsiteY2" fmla="*/ 0 h 8585528"/>
              <a:gd name="connsiteX3" fmla="*/ 6809881 w 6834749"/>
              <a:gd name="connsiteY3" fmla="*/ 708813 h 8585528"/>
              <a:gd name="connsiteX4" fmla="*/ 6834749 w 6834749"/>
              <a:gd name="connsiteY4" fmla="*/ 5300282 h 8585528"/>
              <a:gd name="connsiteX5" fmla="*/ 3621041 w 6834749"/>
              <a:gd name="connsiteY5" fmla="*/ 8585528 h 8585528"/>
              <a:gd name="connsiteX6" fmla="*/ 1401381 w 6834749"/>
              <a:gd name="connsiteY6" fmla="*/ 6282647 h 8585528"/>
              <a:gd name="connsiteX7" fmla="*/ 0 w 6834749"/>
              <a:gd name="connsiteY7" fmla="*/ 2521833 h 8585528"/>
              <a:gd name="connsiteX0" fmla="*/ 0 w 7870933"/>
              <a:gd name="connsiteY0" fmla="*/ 3475121 h 8585528"/>
              <a:gd name="connsiteX1" fmla="*/ 3407432 w 7870933"/>
              <a:gd name="connsiteY1" fmla="*/ 8290 h 8585528"/>
              <a:gd name="connsiteX2" fmla="*/ 7137252 w 7870933"/>
              <a:gd name="connsiteY2" fmla="*/ 0 h 8585528"/>
              <a:gd name="connsiteX3" fmla="*/ 7846065 w 7870933"/>
              <a:gd name="connsiteY3" fmla="*/ 708813 h 8585528"/>
              <a:gd name="connsiteX4" fmla="*/ 7870933 w 7870933"/>
              <a:gd name="connsiteY4" fmla="*/ 5300282 h 8585528"/>
              <a:gd name="connsiteX5" fmla="*/ 4657225 w 7870933"/>
              <a:gd name="connsiteY5" fmla="*/ 8585528 h 8585528"/>
              <a:gd name="connsiteX6" fmla="*/ 2437565 w 7870933"/>
              <a:gd name="connsiteY6" fmla="*/ 6282647 h 8585528"/>
              <a:gd name="connsiteX7" fmla="*/ 0 w 7870933"/>
              <a:gd name="connsiteY7" fmla="*/ 3475121 h 8585528"/>
              <a:gd name="connsiteX0" fmla="*/ 0 w 7870933"/>
              <a:gd name="connsiteY0" fmla="*/ 3475121 h 8585528"/>
              <a:gd name="connsiteX1" fmla="*/ 3407432 w 7870933"/>
              <a:gd name="connsiteY1" fmla="*/ 8290 h 8585528"/>
              <a:gd name="connsiteX2" fmla="*/ 7137252 w 7870933"/>
              <a:gd name="connsiteY2" fmla="*/ 0 h 8585528"/>
              <a:gd name="connsiteX3" fmla="*/ 7846065 w 7870933"/>
              <a:gd name="connsiteY3" fmla="*/ 708813 h 8585528"/>
              <a:gd name="connsiteX4" fmla="*/ 7870933 w 7870933"/>
              <a:gd name="connsiteY4" fmla="*/ 5300282 h 8585528"/>
              <a:gd name="connsiteX5" fmla="*/ 4657225 w 7870933"/>
              <a:gd name="connsiteY5" fmla="*/ 8585528 h 8585528"/>
              <a:gd name="connsiteX6" fmla="*/ 2437565 w 7870933"/>
              <a:gd name="connsiteY6" fmla="*/ 6282647 h 8585528"/>
              <a:gd name="connsiteX7" fmla="*/ 0 w 7870933"/>
              <a:gd name="connsiteY7" fmla="*/ 3475121 h 8585528"/>
              <a:gd name="connsiteX0" fmla="*/ 0 w 7870933"/>
              <a:gd name="connsiteY0" fmla="*/ 3475121 h 8287107"/>
              <a:gd name="connsiteX1" fmla="*/ 3407432 w 7870933"/>
              <a:gd name="connsiteY1" fmla="*/ 8290 h 8287107"/>
              <a:gd name="connsiteX2" fmla="*/ 7137252 w 7870933"/>
              <a:gd name="connsiteY2" fmla="*/ 0 h 8287107"/>
              <a:gd name="connsiteX3" fmla="*/ 7846065 w 7870933"/>
              <a:gd name="connsiteY3" fmla="*/ 708813 h 8287107"/>
              <a:gd name="connsiteX4" fmla="*/ 7870933 w 7870933"/>
              <a:gd name="connsiteY4" fmla="*/ 5300282 h 8287107"/>
              <a:gd name="connsiteX5" fmla="*/ 4789856 w 7870933"/>
              <a:gd name="connsiteY5" fmla="*/ 8287107 h 8287107"/>
              <a:gd name="connsiteX6" fmla="*/ 2437565 w 7870933"/>
              <a:gd name="connsiteY6" fmla="*/ 6282647 h 8287107"/>
              <a:gd name="connsiteX7" fmla="*/ 0 w 7870933"/>
              <a:gd name="connsiteY7" fmla="*/ 3475121 h 8287107"/>
              <a:gd name="connsiteX0" fmla="*/ 0 w 7870933"/>
              <a:gd name="connsiteY0" fmla="*/ 3475121 h 8287107"/>
              <a:gd name="connsiteX1" fmla="*/ 3407432 w 7870933"/>
              <a:gd name="connsiteY1" fmla="*/ 8290 h 8287107"/>
              <a:gd name="connsiteX2" fmla="*/ 7137252 w 7870933"/>
              <a:gd name="connsiteY2" fmla="*/ 0 h 8287107"/>
              <a:gd name="connsiteX3" fmla="*/ 7846065 w 7870933"/>
              <a:gd name="connsiteY3" fmla="*/ 708813 h 8287107"/>
              <a:gd name="connsiteX4" fmla="*/ 7870933 w 7870933"/>
              <a:gd name="connsiteY4" fmla="*/ 5300282 h 8287107"/>
              <a:gd name="connsiteX5" fmla="*/ 4789856 w 7870933"/>
              <a:gd name="connsiteY5" fmla="*/ 8287107 h 8287107"/>
              <a:gd name="connsiteX6" fmla="*/ 2437565 w 7870933"/>
              <a:gd name="connsiteY6" fmla="*/ 6282647 h 8287107"/>
              <a:gd name="connsiteX7" fmla="*/ 0 w 7870933"/>
              <a:gd name="connsiteY7" fmla="*/ 3475121 h 8287107"/>
              <a:gd name="connsiteX0" fmla="*/ 0 w 7870933"/>
              <a:gd name="connsiteY0" fmla="*/ 3475121 h 8345133"/>
              <a:gd name="connsiteX1" fmla="*/ 3407432 w 7870933"/>
              <a:gd name="connsiteY1" fmla="*/ 8290 h 8345133"/>
              <a:gd name="connsiteX2" fmla="*/ 7137252 w 7870933"/>
              <a:gd name="connsiteY2" fmla="*/ 0 h 8345133"/>
              <a:gd name="connsiteX3" fmla="*/ 7846065 w 7870933"/>
              <a:gd name="connsiteY3" fmla="*/ 708813 h 8345133"/>
              <a:gd name="connsiteX4" fmla="*/ 7870933 w 7870933"/>
              <a:gd name="connsiteY4" fmla="*/ 5300282 h 8345133"/>
              <a:gd name="connsiteX5" fmla="*/ 4814725 w 7870933"/>
              <a:gd name="connsiteY5" fmla="*/ 8345133 h 8345133"/>
              <a:gd name="connsiteX6" fmla="*/ 2437565 w 7870933"/>
              <a:gd name="connsiteY6" fmla="*/ 6282647 h 8345133"/>
              <a:gd name="connsiteX7" fmla="*/ 0 w 7870933"/>
              <a:gd name="connsiteY7" fmla="*/ 3475121 h 8345133"/>
              <a:gd name="connsiteX0" fmla="*/ 0 w 7870933"/>
              <a:gd name="connsiteY0" fmla="*/ 3475121 h 8345133"/>
              <a:gd name="connsiteX1" fmla="*/ 3407432 w 7870933"/>
              <a:gd name="connsiteY1" fmla="*/ 8290 h 8345133"/>
              <a:gd name="connsiteX2" fmla="*/ 7137252 w 7870933"/>
              <a:gd name="connsiteY2" fmla="*/ 0 h 8345133"/>
              <a:gd name="connsiteX3" fmla="*/ 7846065 w 7870933"/>
              <a:gd name="connsiteY3" fmla="*/ 708813 h 8345133"/>
              <a:gd name="connsiteX4" fmla="*/ 7870933 w 7870933"/>
              <a:gd name="connsiteY4" fmla="*/ 5300282 h 8345133"/>
              <a:gd name="connsiteX5" fmla="*/ 4814725 w 7870933"/>
              <a:gd name="connsiteY5" fmla="*/ 8345133 h 8345133"/>
              <a:gd name="connsiteX6" fmla="*/ 0 w 7870933"/>
              <a:gd name="connsiteY6" fmla="*/ 3475121 h 8345133"/>
              <a:gd name="connsiteX0" fmla="*/ 0 w 7854354"/>
              <a:gd name="connsiteY0" fmla="*/ 3458542 h 8345133"/>
              <a:gd name="connsiteX1" fmla="*/ 3390853 w 7854354"/>
              <a:gd name="connsiteY1" fmla="*/ 8290 h 8345133"/>
              <a:gd name="connsiteX2" fmla="*/ 7120673 w 7854354"/>
              <a:gd name="connsiteY2" fmla="*/ 0 h 8345133"/>
              <a:gd name="connsiteX3" fmla="*/ 7829486 w 7854354"/>
              <a:gd name="connsiteY3" fmla="*/ 708813 h 8345133"/>
              <a:gd name="connsiteX4" fmla="*/ 7854354 w 7854354"/>
              <a:gd name="connsiteY4" fmla="*/ 5300282 h 8345133"/>
              <a:gd name="connsiteX5" fmla="*/ 4798146 w 7854354"/>
              <a:gd name="connsiteY5" fmla="*/ 8345133 h 8345133"/>
              <a:gd name="connsiteX6" fmla="*/ 0 w 7854354"/>
              <a:gd name="connsiteY6" fmla="*/ 3458542 h 8345133"/>
              <a:gd name="connsiteX0" fmla="*/ 0 w 7895801"/>
              <a:gd name="connsiteY0" fmla="*/ 3499989 h 8345133"/>
              <a:gd name="connsiteX1" fmla="*/ 3432300 w 7895801"/>
              <a:gd name="connsiteY1" fmla="*/ 8290 h 8345133"/>
              <a:gd name="connsiteX2" fmla="*/ 7162120 w 7895801"/>
              <a:gd name="connsiteY2" fmla="*/ 0 h 8345133"/>
              <a:gd name="connsiteX3" fmla="*/ 7870933 w 7895801"/>
              <a:gd name="connsiteY3" fmla="*/ 708813 h 8345133"/>
              <a:gd name="connsiteX4" fmla="*/ 7895801 w 7895801"/>
              <a:gd name="connsiteY4" fmla="*/ 5300282 h 8345133"/>
              <a:gd name="connsiteX5" fmla="*/ 4839593 w 7895801"/>
              <a:gd name="connsiteY5" fmla="*/ 8345133 h 8345133"/>
              <a:gd name="connsiteX6" fmla="*/ 0 w 7895801"/>
              <a:gd name="connsiteY6" fmla="*/ 3499989 h 8345133"/>
              <a:gd name="connsiteX0" fmla="*/ 0 w 7887512"/>
              <a:gd name="connsiteY0" fmla="*/ 3475121 h 8345133"/>
              <a:gd name="connsiteX1" fmla="*/ 3424011 w 7887512"/>
              <a:gd name="connsiteY1" fmla="*/ 8290 h 8345133"/>
              <a:gd name="connsiteX2" fmla="*/ 7153831 w 7887512"/>
              <a:gd name="connsiteY2" fmla="*/ 0 h 8345133"/>
              <a:gd name="connsiteX3" fmla="*/ 7862644 w 7887512"/>
              <a:gd name="connsiteY3" fmla="*/ 708813 h 8345133"/>
              <a:gd name="connsiteX4" fmla="*/ 7887512 w 7887512"/>
              <a:gd name="connsiteY4" fmla="*/ 5300282 h 8345133"/>
              <a:gd name="connsiteX5" fmla="*/ 4831304 w 7887512"/>
              <a:gd name="connsiteY5" fmla="*/ 8345133 h 8345133"/>
              <a:gd name="connsiteX6" fmla="*/ 0 w 7887512"/>
              <a:gd name="connsiteY6" fmla="*/ 3475121 h 8345133"/>
              <a:gd name="connsiteX0" fmla="*/ 0 w 7887512"/>
              <a:gd name="connsiteY0" fmla="*/ 3475121 h 8345133"/>
              <a:gd name="connsiteX1" fmla="*/ 3424011 w 7887512"/>
              <a:gd name="connsiteY1" fmla="*/ 8290 h 8345133"/>
              <a:gd name="connsiteX2" fmla="*/ 7153831 w 7887512"/>
              <a:gd name="connsiteY2" fmla="*/ 0 h 8345133"/>
              <a:gd name="connsiteX3" fmla="*/ 7862644 w 7887512"/>
              <a:gd name="connsiteY3" fmla="*/ 708813 h 8345133"/>
              <a:gd name="connsiteX4" fmla="*/ 7887512 w 7887512"/>
              <a:gd name="connsiteY4" fmla="*/ 5300282 h 8345133"/>
              <a:gd name="connsiteX5" fmla="*/ 4831304 w 7887512"/>
              <a:gd name="connsiteY5" fmla="*/ 8345133 h 8345133"/>
              <a:gd name="connsiteX6" fmla="*/ 0 w 7887512"/>
              <a:gd name="connsiteY6" fmla="*/ 3475121 h 8345133"/>
              <a:gd name="connsiteX0" fmla="*/ 0 w 7887512"/>
              <a:gd name="connsiteY0" fmla="*/ 3475121 h 8345133"/>
              <a:gd name="connsiteX1" fmla="*/ 3390854 w 7887512"/>
              <a:gd name="connsiteY1" fmla="*/ 8291 h 8345133"/>
              <a:gd name="connsiteX2" fmla="*/ 7153831 w 7887512"/>
              <a:gd name="connsiteY2" fmla="*/ 0 h 8345133"/>
              <a:gd name="connsiteX3" fmla="*/ 7862644 w 7887512"/>
              <a:gd name="connsiteY3" fmla="*/ 708813 h 8345133"/>
              <a:gd name="connsiteX4" fmla="*/ 7887512 w 7887512"/>
              <a:gd name="connsiteY4" fmla="*/ 5300282 h 8345133"/>
              <a:gd name="connsiteX5" fmla="*/ 4831304 w 7887512"/>
              <a:gd name="connsiteY5" fmla="*/ 8345133 h 8345133"/>
              <a:gd name="connsiteX6" fmla="*/ 0 w 7887512"/>
              <a:gd name="connsiteY6" fmla="*/ 3475121 h 8345133"/>
              <a:gd name="connsiteX0" fmla="*/ 0 w 7862644"/>
              <a:gd name="connsiteY0" fmla="*/ 3475121 h 8345133"/>
              <a:gd name="connsiteX1" fmla="*/ 3390854 w 7862644"/>
              <a:gd name="connsiteY1" fmla="*/ 8291 h 8345133"/>
              <a:gd name="connsiteX2" fmla="*/ 7153831 w 7862644"/>
              <a:gd name="connsiteY2" fmla="*/ 0 h 8345133"/>
              <a:gd name="connsiteX3" fmla="*/ 7862644 w 7862644"/>
              <a:gd name="connsiteY3" fmla="*/ 708813 h 8345133"/>
              <a:gd name="connsiteX4" fmla="*/ 7862644 w 7862644"/>
              <a:gd name="connsiteY4" fmla="*/ 5358309 h 8345133"/>
              <a:gd name="connsiteX5" fmla="*/ 4831304 w 7862644"/>
              <a:gd name="connsiteY5" fmla="*/ 8345133 h 8345133"/>
              <a:gd name="connsiteX6" fmla="*/ 0 w 7862644"/>
              <a:gd name="connsiteY6" fmla="*/ 3475121 h 8345133"/>
              <a:gd name="connsiteX0" fmla="*/ 0 w 7879223"/>
              <a:gd name="connsiteY0" fmla="*/ 3475121 h 8345133"/>
              <a:gd name="connsiteX1" fmla="*/ 3390854 w 7879223"/>
              <a:gd name="connsiteY1" fmla="*/ 8291 h 8345133"/>
              <a:gd name="connsiteX2" fmla="*/ 7153831 w 7879223"/>
              <a:gd name="connsiteY2" fmla="*/ 0 h 8345133"/>
              <a:gd name="connsiteX3" fmla="*/ 7862644 w 7879223"/>
              <a:gd name="connsiteY3" fmla="*/ 708813 h 8345133"/>
              <a:gd name="connsiteX4" fmla="*/ 7879223 w 7879223"/>
              <a:gd name="connsiteY4" fmla="*/ 5341730 h 8345133"/>
              <a:gd name="connsiteX5" fmla="*/ 4831304 w 7879223"/>
              <a:gd name="connsiteY5" fmla="*/ 8345133 h 8345133"/>
              <a:gd name="connsiteX6" fmla="*/ 0 w 7879223"/>
              <a:gd name="connsiteY6" fmla="*/ 3475121 h 8345133"/>
              <a:gd name="connsiteX0" fmla="*/ 0 w 7895802"/>
              <a:gd name="connsiteY0" fmla="*/ 3458542 h 8345133"/>
              <a:gd name="connsiteX1" fmla="*/ 3407433 w 7895802"/>
              <a:gd name="connsiteY1" fmla="*/ 8291 h 8345133"/>
              <a:gd name="connsiteX2" fmla="*/ 7170410 w 7895802"/>
              <a:gd name="connsiteY2" fmla="*/ 0 h 8345133"/>
              <a:gd name="connsiteX3" fmla="*/ 7879223 w 7895802"/>
              <a:gd name="connsiteY3" fmla="*/ 708813 h 8345133"/>
              <a:gd name="connsiteX4" fmla="*/ 7895802 w 7895802"/>
              <a:gd name="connsiteY4" fmla="*/ 5341730 h 8345133"/>
              <a:gd name="connsiteX5" fmla="*/ 4847883 w 7895802"/>
              <a:gd name="connsiteY5" fmla="*/ 8345133 h 8345133"/>
              <a:gd name="connsiteX6" fmla="*/ 0 w 7895802"/>
              <a:gd name="connsiteY6" fmla="*/ 3458542 h 8345133"/>
              <a:gd name="connsiteX0" fmla="*/ 0 w 7895802"/>
              <a:gd name="connsiteY0" fmla="*/ 3458542 h 8345133"/>
              <a:gd name="connsiteX1" fmla="*/ 3424011 w 7895802"/>
              <a:gd name="connsiteY1" fmla="*/ 24870 h 8345133"/>
              <a:gd name="connsiteX2" fmla="*/ 7170410 w 7895802"/>
              <a:gd name="connsiteY2" fmla="*/ 0 h 8345133"/>
              <a:gd name="connsiteX3" fmla="*/ 7879223 w 7895802"/>
              <a:gd name="connsiteY3" fmla="*/ 708813 h 8345133"/>
              <a:gd name="connsiteX4" fmla="*/ 7895802 w 7895802"/>
              <a:gd name="connsiteY4" fmla="*/ 5341730 h 8345133"/>
              <a:gd name="connsiteX5" fmla="*/ 4847883 w 7895802"/>
              <a:gd name="connsiteY5" fmla="*/ 8345133 h 8345133"/>
              <a:gd name="connsiteX6" fmla="*/ 0 w 7895802"/>
              <a:gd name="connsiteY6" fmla="*/ 3458542 h 8345133"/>
              <a:gd name="connsiteX0" fmla="*/ 0 w 7895802"/>
              <a:gd name="connsiteY0" fmla="*/ 3458542 h 8361712"/>
              <a:gd name="connsiteX1" fmla="*/ 3424011 w 7895802"/>
              <a:gd name="connsiteY1" fmla="*/ 24870 h 8361712"/>
              <a:gd name="connsiteX2" fmla="*/ 7170410 w 7895802"/>
              <a:gd name="connsiteY2" fmla="*/ 0 h 8361712"/>
              <a:gd name="connsiteX3" fmla="*/ 7879223 w 7895802"/>
              <a:gd name="connsiteY3" fmla="*/ 708813 h 8361712"/>
              <a:gd name="connsiteX4" fmla="*/ 7895802 w 7895802"/>
              <a:gd name="connsiteY4" fmla="*/ 5341730 h 8361712"/>
              <a:gd name="connsiteX5" fmla="*/ 4864462 w 7895802"/>
              <a:gd name="connsiteY5" fmla="*/ 8361712 h 8361712"/>
              <a:gd name="connsiteX6" fmla="*/ 0 w 7895802"/>
              <a:gd name="connsiteY6" fmla="*/ 3458542 h 8361712"/>
              <a:gd name="connsiteX0" fmla="*/ 0 w 7895802"/>
              <a:gd name="connsiteY0" fmla="*/ 3458542 h 8361712"/>
              <a:gd name="connsiteX1" fmla="*/ 3370129 w 7895802"/>
              <a:gd name="connsiteY1" fmla="*/ 38341 h 8361712"/>
              <a:gd name="connsiteX2" fmla="*/ 7170410 w 7895802"/>
              <a:gd name="connsiteY2" fmla="*/ 0 h 8361712"/>
              <a:gd name="connsiteX3" fmla="*/ 7879223 w 7895802"/>
              <a:gd name="connsiteY3" fmla="*/ 708813 h 8361712"/>
              <a:gd name="connsiteX4" fmla="*/ 7895802 w 7895802"/>
              <a:gd name="connsiteY4" fmla="*/ 5341730 h 8361712"/>
              <a:gd name="connsiteX5" fmla="*/ 4864462 w 7895802"/>
              <a:gd name="connsiteY5" fmla="*/ 8361712 h 8361712"/>
              <a:gd name="connsiteX6" fmla="*/ 0 w 7895802"/>
              <a:gd name="connsiteY6" fmla="*/ 3458542 h 8361712"/>
              <a:gd name="connsiteX0" fmla="*/ 0 w 7895802"/>
              <a:gd name="connsiteY0" fmla="*/ 3458542 h 8361712"/>
              <a:gd name="connsiteX1" fmla="*/ 3383600 w 7895802"/>
              <a:gd name="connsiteY1" fmla="*/ 24870 h 8361712"/>
              <a:gd name="connsiteX2" fmla="*/ 7170410 w 7895802"/>
              <a:gd name="connsiteY2" fmla="*/ 0 h 8361712"/>
              <a:gd name="connsiteX3" fmla="*/ 7879223 w 7895802"/>
              <a:gd name="connsiteY3" fmla="*/ 708813 h 8361712"/>
              <a:gd name="connsiteX4" fmla="*/ 7895802 w 7895802"/>
              <a:gd name="connsiteY4" fmla="*/ 5341730 h 8361712"/>
              <a:gd name="connsiteX5" fmla="*/ 4864462 w 7895802"/>
              <a:gd name="connsiteY5" fmla="*/ 8361712 h 8361712"/>
              <a:gd name="connsiteX6" fmla="*/ 0 w 7895802"/>
              <a:gd name="connsiteY6" fmla="*/ 3458542 h 8361712"/>
              <a:gd name="connsiteX0" fmla="*/ 0 w 7532102"/>
              <a:gd name="connsiteY0" fmla="*/ 3054430 h 8361712"/>
              <a:gd name="connsiteX1" fmla="*/ 3019900 w 7532102"/>
              <a:gd name="connsiteY1" fmla="*/ 24870 h 8361712"/>
              <a:gd name="connsiteX2" fmla="*/ 6806710 w 7532102"/>
              <a:gd name="connsiteY2" fmla="*/ 0 h 8361712"/>
              <a:gd name="connsiteX3" fmla="*/ 7515523 w 7532102"/>
              <a:gd name="connsiteY3" fmla="*/ 708813 h 8361712"/>
              <a:gd name="connsiteX4" fmla="*/ 7532102 w 7532102"/>
              <a:gd name="connsiteY4" fmla="*/ 5341730 h 8361712"/>
              <a:gd name="connsiteX5" fmla="*/ 4500762 w 7532102"/>
              <a:gd name="connsiteY5" fmla="*/ 8361712 h 8361712"/>
              <a:gd name="connsiteX6" fmla="*/ 0 w 7532102"/>
              <a:gd name="connsiteY6" fmla="*/ 3054430 h 8361712"/>
              <a:gd name="connsiteX0" fmla="*/ 0 w 7532102"/>
              <a:gd name="connsiteY0" fmla="*/ 3054430 h 7930660"/>
              <a:gd name="connsiteX1" fmla="*/ 3019900 w 7532102"/>
              <a:gd name="connsiteY1" fmla="*/ 24870 h 7930660"/>
              <a:gd name="connsiteX2" fmla="*/ 6806710 w 7532102"/>
              <a:gd name="connsiteY2" fmla="*/ 0 h 7930660"/>
              <a:gd name="connsiteX3" fmla="*/ 7515523 w 7532102"/>
              <a:gd name="connsiteY3" fmla="*/ 708813 h 7930660"/>
              <a:gd name="connsiteX4" fmla="*/ 7532102 w 7532102"/>
              <a:gd name="connsiteY4" fmla="*/ 5341730 h 7930660"/>
              <a:gd name="connsiteX5" fmla="*/ 4904874 w 7532102"/>
              <a:gd name="connsiteY5" fmla="*/ 7930660 h 7930660"/>
              <a:gd name="connsiteX6" fmla="*/ 0 w 7532102"/>
              <a:gd name="connsiteY6" fmla="*/ 3054430 h 7930660"/>
              <a:gd name="connsiteX0" fmla="*/ 0 w 7516789"/>
              <a:gd name="connsiteY0" fmla="*/ 3054430 h 7930660"/>
              <a:gd name="connsiteX1" fmla="*/ 3019900 w 7516789"/>
              <a:gd name="connsiteY1" fmla="*/ 24870 h 7930660"/>
              <a:gd name="connsiteX2" fmla="*/ 6806710 w 7516789"/>
              <a:gd name="connsiteY2" fmla="*/ 0 h 7930660"/>
              <a:gd name="connsiteX3" fmla="*/ 7515523 w 7516789"/>
              <a:gd name="connsiteY3" fmla="*/ 708813 h 7930660"/>
              <a:gd name="connsiteX4" fmla="*/ 7511896 w 7516789"/>
              <a:gd name="connsiteY4" fmla="*/ 5294584 h 7930660"/>
              <a:gd name="connsiteX5" fmla="*/ 4904874 w 7516789"/>
              <a:gd name="connsiteY5" fmla="*/ 7930660 h 7930660"/>
              <a:gd name="connsiteX6" fmla="*/ 0 w 7516789"/>
              <a:gd name="connsiteY6" fmla="*/ 3054430 h 7930660"/>
              <a:gd name="connsiteX0" fmla="*/ 0 w 7516789"/>
              <a:gd name="connsiteY0" fmla="*/ 3054430 h 7930660"/>
              <a:gd name="connsiteX1" fmla="*/ 3019900 w 7516789"/>
              <a:gd name="connsiteY1" fmla="*/ 24870 h 7930660"/>
              <a:gd name="connsiteX2" fmla="*/ 6806710 w 7516789"/>
              <a:gd name="connsiteY2" fmla="*/ 0 h 7930660"/>
              <a:gd name="connsiteX3" fmla="*/ 7515523 w 7516789"/>
              <a:gd name="connsiteY3" fmla="*/ 708813 h 7930660"/>
              <a:gd name="connsiteX4" fmla="*/ 7511896 w 7516789"/>
              <a:gd name="connsiteY4" fmla="*/ 5294584 h 7930660"/>
              <a:gd name="connsiteX5" fmla="*/ 4904874 w 7516789"/>
              <a:gd name="connsiteY5" fmla="*/ 7930660 h 7930660"/>
              <a:gd name="connsiteX6" fmla="*/ 0 w 7516789"/>
              <a:gd name="connsiteY6" fmla="*/ 3054430 h 7930660"/>
              <a:gd name="connsiteX0" fmla="*/ 0 w 7516789"/>
              <a:gd name="connsiteY0" fmla="*/ 3054430 h 7930660"/>
              <a:gd name="connsiteX1" fmla="*/ 3019900 w 7516789"/>
              <a:gd name="connsiteY1" fmla="*/ 24870 h 7930660"/>
              <a:gd name="connsiteX2" fmla="*/ 6806710 w 7516789"/>
              <a:gd name="connsiteY2" fmla="*/ 0 h 7930660"/>
              <a:gd name="connsiteX3" fmla="*/ 7515523 w 7516789"/>
              <a:gd name="connsiteY3" fmla="*/ 708813 h 7930660"/>
              <a:gd name="connsiteX4" fmla="*/ 7511897 w 7516789"/>
              <a:gd name="connsiteY4" fmla="*/ 5308054 h 7930660"/>
              <a:gd name="connsiteX5" fmla="*/ 4904874 w 7516789"/>
              <a:gd name="connsiteY5" fmla="*/ 7930660 h 7930660"/>
              <a:gd name="connsiteX6" fmla="*/ 0 w 7516789"/>
              <a:gd name="connsiteY6" fmla="*/ 3054430 h 7930660"/>
              <a:gd name="connsiteX0" fmla="*/ 0 w 7516789"/>
              <a:gd name="connsiteY0" fmla="*/ 3054430 h 7930660"/>
              <a:gd name="connsiteX1" fmla="*/ 2952548 w 7516789"/>
              <a:gd name="connsiteY1" fmla="*/ 24870 h 7930660"/>
              <a:gd name="connsiteX2" fmla="*/ 6806710 w 7516789"/>
              <a:gd name="connsiteY2" fmla="*/ 0 h 7930660"/>
              <a:gd name="connsiteX3" fmla="*/ 7515523 w 7516789"/>
              <a:gd name="connsiteY3" fmla="*/ 708813 h 7930660"/>
              <a:gd name="connsiteX4" fmla="*/ 7511897 w 7516789"/>
              <a:gd name="connsiteY4" fmla="*/ 5308054 h 7930660"/>
              <a:gd name="connsiteX5" fmla="*/ 4904874 w 7516789"/>
              <a:gd name="connsiteY5" fmla="*/ 7930660 h 7930660"/>
              <a:gd name="connsiteX6" fmla="*/ 0 w 7516789"/>
              <a:gd name="connsiteY6" fmla="*/ 3054430 h 7930660"/>
              <a:gd name="connsiteX0" fmla="*/ 0 w 7597611"/>
              <a:gd name="connsiteY0" fmla="*/ 3067900 h 7930660"/>
              <a:gd name="connsiteX1" fmla="*/ 3033370 w 7597611"/>
              <a:gd name="connsiteY1" fmla="*/ 24870 h 7930660"/>
              <a:gd name="connsiteX2" fmla="*/ 6887532 w 7597611"/>
              <a:gd name="connsiteY2" fmla="*/ 0 h 7930660"/>
              <a:gd name="connsiteX3" fmla="*/ 7596345 w 7597611"/>
              <a:gd name="connsiteY3" fmla="*/ 708813 h 7930660"/>
              <a:gd name="connsiteX4" fmla="*/ 7592719 w 7597611"/>
              <a:gd name="connsiteY4" fmla="*/ 5308054 h 7930660"/>
              <a:gd name="connsiteX5" fmla="*/ 4985696 w 7597611"/>
              <a:gd name="connsiteY5" fmla="*/ 7930660 h 7930660"/>
              <a:gd name="connsiteX6" fmla="*/ 0 w 7597611"/>
              <a:gd name="connsiteY6" fmla="*/ 3067900 h 7930660"/>
              <a:gd name="connsiteX0" fmla="*/ 0 w 7597611"/>
              <a:gd name="connsiteY0" fmla="*/ 3067900 h 7998012"/>
              <a:gd name="connsiteX1" fmla="*/ 3033370 w 7597611"/>
              <a:gd name="connsiteY1" fmla="*/ 24870 h 7998012"/>
              <a:gd name="connsiteX2" fmla="*/ 6887532 w 7597611"/>
              <a:gd name="connsiteY2" fmla="*/ 0 h 7998012"/>
              <a:gd name="connsiteX3" fmla="*/ 7596345 w 7597611"/>
              <a:gd name="connsiteY3" fmla="*/ 708813 h 7998012"/>
              <a:gd name="connsiteX4" fmla="*/ 7592719 w 7597611"/>
              <a:gd name="connsiteY4" fmla="*/ 5308054 h 7998012"/>
              <a:gd name="connsiteX5" fmla="*/ 4918345 w 7597611"/>
              <a:gd name="connsiteY5" fmla="*/ 7998012 h 7998012"/>
              <a:gd name="connsiteX6" fmla="*/ 0 w 7597611"/>
              <a:gd name="connsiteY6" fmla="*/ 3067900 h 7998012"/>
              <a:gd name="connsiteX0" fmla="*/ 0 w 7597611"/>
              <a:gd name="connsiteY0" fmla="*/ 3067900 h 8065364"/>
              <a:gd name="connsiteX1" fmla="*/ 3033370 w 7597611"/>
              <a:gd name="connsiteY1" fmla="*/ 24870 h 8065364"/>
              <a:gd name="connsiteX2" fmla="*/ 6887532 w 7597611"/>
              <a:gd name="connsiteY2" fmla="*/ 0 h 8065364"/>
              <a:gd name="connsiteX3" fmla="*/ 7596345 w 7597611"/>
              <a:gd name="connsiteY3" fmla="*/ 708813 h 8065364"/>
              <a:gd name="connsiteX4" fmla="*/ 7592719 w 7597611"/>
              <a:gd name="connsiteY4" fmla="*/ 5308054 h 8065364"/>
              <a:gd name="connsiteX5" fmla="*/ 4850993 w 7597611"/>
              <a:gd name="connsiteY5" fmla="*/ 8065364 h 8065364"/>
              <a:gd name="connsiteX6" fmla="*/ 0 w 7597611"/>
              <a:gd name="connsiteY6" fmla="*/ 3067900 h 8065364"/>
              <a:gd name="connsiteX0" fmla="*/ 0 w 7597611"/>
              <a:gd name="connsiteY0" fmla="*/ 3067900 h 8018218"/>
              <a:gd name="connsiteX1" fmla="*/ 3033370 w 7597611"/>
              <a:gd name="connsiteY1" fmla="*/ 24870 h 8018218"/>
              <a:gd name="connsiteX2" fmla="*/ 6887532 w 7597611"/>
              <a:gd name="connsiteY2" fmla="*/ 0 h 8018218"/>
              <a:gd name="connsiteX3" fmla="*/ 7596345 w 7597611"/>
              <a:gd name="connsiteY3" fmla="*/ 708813 h 8018218"/>
              <a:gd name="connsiteX4" fmla="*/ 7592719 w 7597611"/>
              <a:gd name="connsiteY4" fmla="*/ 5308054 h 8018218"/>
              <a:gd name="connsiteX5" fmla="*/ 4898139 w 7597611"/>
              <a:gd name="connsiteY5" fmla="*/ 8018218 h 8018218"/>
              <a:gd name="connsiteX6" fmla="*/ 0 w 7597611"/>
              <a:gd name="connsiteY6" fmla="*/ 3067900 h 8018218"/>
              <a:gd name="connsiteX0" fmla="*/ 0 w 7597611"/>
              <a:gd name="connsiteY0" fmla="*/ 3067900 h 8004747"/>
              <a:gd name="connsiteX1" fmla="*/ 3033370 w 7597611"/>
              <a:gd name="connsiteY1" fmla="*/ 24870 h 8004747"/>
              <a:gd name="connsiteX2" fmla="*/ 6887532 w 7597611"/>
              <a:gd name="connsiteY2" fmla="*/ 0 h 8004747"/>
              <a:gd name="connsiteX3" fmla="*/ 7596345 w 7597611"/>
              <a:gd name="connsiteY3" fmla="*/ 708813 h 8004747"/>
              <a:gd name="connsiteX4" fmla="*/ 7592719 w 7597611"/>
              <a:gd name="connsiteY4" fmla="*/ 5308054 h 8004747"/>
              <a:gd name="connsiteX5" fmla="*/ 4911609 w 7597611"/>
              <a:gd name="connsiteY5" fmla="*/ 8004747 h 8004747"/>
              <a:gd name="connsiteX6" fmla="*/ 0 w 7597611"/>
              <a:gd name="connsiteY6" fmla="*/ 3067900 h 8004747"/>
              <a:gd name="connsiteX0" fmla="*/ 0 w 7612924"/>
              <a:gd name="connsiteY0" fmla="*/ 3067900 h 8004747"/>
              <a:gd name="connsiteX1" fmla="*/ 3033370 w 7612924"/>
              <a:gd name="connsiteY1" fmla="*/ 24870 h 8004747"/>
              <a:gd name="connsiteX2" fmla="*/ 6887532 w 7612924"/>
              <a:gd name="connsiteY2" fmla="*/ 0 h 8004747"/>
              <a:gd name="connsiteX3" fmla="*/ 7596345 w 7612924"/>
              <a:gd name="connsiteY3" fmla="*/ 708813 h 8004747"/>
              <a:gd name="connsiteX4" fmla="*/ 7612924 w 7612924"/>
              <a:gd name="connsiteY4" fmla="*/ 5422552 h 8004747"/>
              <a:gd name="connsiteX5" fmla="*/ 4911609 w 7612924"/>
              <a:gd name="connsiteY5" fmla="*/ 8004747 h 8004747"/>
              <a:gd name="connsiteX6" fmla="*/ 0 w 7612924"/>
              <a:gd name="connsiteY6" fmla="*/ 3067900 h 8004747"/>
              <a:gd name="connsiteX0" fmla="*/ 0 w 7612924"/>
              <a:gd name="connsiteY0" fmla="*/ 3067900 h 8038423"/>
              <a:gd name="connsiteX1" fmla="*/ 3033370 w 7612924"/>
              <a:gd name="connsiteY1" fmla="*/ 24870 h 8038423"/>
              <a:gd name="connsiteX2" fmla="*/ 6887532 w 7612924"/>
              <a:gd name="connsiteY2" fmla="*/ 0 h 8038423"/>
              <a:gd name="connsiteX3" fmla="*/ 7596345 w 7612924"/>
              <a:gd name="connsiteY3" fmla="*/ 708813 h 8038423"/>
              <a:gd name="connsiteX4" fmla="*/ 7612924 w 7612924"/>
              <a:gd name="connsiteY4" fmla="*/ 5422552 h 8038423"/>
              <a:gd name="connsiteX5" fmla="*/ 4972226 w 7612924"/>
              <a:gd name="connsiteY5" fmla="*/ 8038423 h 8038423"/>
              <a:gd name="connsiteX6" fmla="*/ 0 w 7612924"/>
              <a:gd name="connsiteY6" fmla="*/ 3067900 h 8038423"/>
              <a:gd name="connsiteX0" fmla="*/ 0 w 7599454"/>
              <a:gd name="connsiteY0" fmla="*/ 3067900 h 8038423"/>
              <a:gd name="connsiteX1" fmla="*/ 3033370 w 7599454"/>
              <a:gd name="connsiteY1" fmla="*/ 24870 h 8038423"/>
              <a:gd name="connsiteX2" fmla="*/ 6887532 w 7599454"/>
              <a:gd name="connsiteY2" fmla="*/ 0 h 8038423"/>
              <a:gd name="connsiteX3" fmla="*/ 7596345 w 7599454"/>
              <a:gd name="connsiteY3" fmla="*/ 708813 h 8038423"/>
              <a:gd name="connsiteX4" fmla="*/ 7599454 w 7599454"/>
              <a:gd name="connsiteY4" fmla="*/ 5368670 h 8038423"/>
              <a:gd name="connsiteX5" fmla="*/ 4972226 w 7599454"/>
              <a:gd name="connsiteY5" fmla="*/ 8038423 h 8038423"/>
              <a:gd name="connsiteX6" fmla="*/ 0 w 7599454"/>
              <a:gd name="connsiteY6" fmla="*/ 3067900 h 8038423"/>
              <a:gd name="connsiteX0" fmla="*/ 0 w 7626396"/>
              <a:gd name="connsiteY0" fmla="*/ 3067900 h 8038423"/>
              <a:gd name="connsiteX1" fmla="*/ 3033370 w 7626396"/>
              <a:gd name="connsiteY1" fmla="*/ 24870 h 8038423"/>
              <a:gd name="connsiteX2" fmla="*/ 6887532 w 7626396"/>
              <a:gd name="connsiteY2" fmla="*/ 0 h 8038423"/>
              <a:gd name="connsiteX3" fmla="*/ 7596345 w 7626396"/>
              <a:gd name="connsiteY3" fmla="*/ 708813 h 8038423"/>
              <a:gd name="connsiteX4" fmla="*/ 7626396 w 7626396"/>
              <a:gd name="connsiteY4" fmla="*/ 5368670 h 8038423"/>
              <a:gd name="connsiteX5" fmla="*/ 4972226 w 7626396"/>
              <a:gd name="connsiteY5" fmla="*/ 8038423 h 8038423"/>
              <a:gd name="connsiteX6" fmla="*/ 0 w 7626396"/>
              <a:gd name="connsiteY6" fmla="*/ 3067900 h 8038423"/>
              <a:gd name="connsiteX0" fmla="*/ 0 w 7612926"/>
              <a:gd name="connsiteY0" fmla="*/ 3067900 h 8038423"/>
              <a:gd name="connsiteX1" fmla="*/ 3033370 w 7612926"/>
              <a:gd name="connsiteY1" fmla="*/ 24870 h 8038423"/>
              <a:gd name="connsiteX2" fmla="*/ 6887532 w 7612926"/>
              <a:gd name="connsiteY2" fmla="*/ 0 h 8038423"/>
              <a:gd name="connsiteX3" fmla="*/ 7596345 w 7612926"/>
              <a:gd name="connsiteY3" fmla="*/ 708813 h 8038423"/>
              <a:gd name="connsiteX4" fmla="*/ 7612926 w 7612926"/>
              <a:gd name="connsiteY4" fmla="*/ 5382140 h 8038423"/>
              <a:gd name="connsiteX5" fmla="*/ 4972226 w 7612926"/>
              <a:gd name="connsiteY5" fmla="*/ 8038423 h 8038423"/>
              <a:gd name="connsiteX6" fmla="*/ 0 w 7612926"/>
              <a:gd name="connsiteY6" fmla="*/ 3067900 h 8038423"/>
              <a:gd name="connsiteX0" fmla="*/ 0 w 7612926"/>
              <a:gd name="connsiteY0" fmla="*/ 3067900 h 7307245"/>
              <a:gd name="connsiteX1" fmla="*/ 3033370 w 7612926"/>
              <a:gd name="connsiteY1" fmla="*/ 24870 h 7307245"/>
              <a:gd name="connsiteX2" fmla="*/ 6887532 w 7612926"/>
              <a:gd name="connsiteY2" fmla="*/ 0 h 7307245"/>
              <a:gd name="connsiteX3" fmla="*/ 7596345 w 7612926"/>
              <a:gd name="connsiteY3" fmla="*/ 708813 h 7307245"/>
              <a:gd name="connsiteX4" fmla="*/ 7612926 w 7612926"/>
              <a:gd name="connsiteY4" fmla="*/ 5382140 h 7307245"/>
              <a:gd name="connsiteX5" fmla="*/ 5691317 w 7612926"/>
              <a:gd name="connsiteY5" fmla="*/ 7307245 h 7307245"/>
              <a:gd name="connsiteX6" fmla="*/ 0 w 7612926"/>
              <a:gd name="connsiteY6" fmla="*/ 3067900 h 7307245"/>
              <a:gd name="connsiteX0" fmla="*/ 0 w 7612926"/>
              <a:gd name="connsiteY0" fmla="*/ 3067900 h 7017191"/>
              <a:gd name="connsiteX1" fmla="*/ 3033370 w 7612926"/>
              <a:gd name="connsiteY1" fmla="*/ 24870 h 7017191"/>
              <a:gd name="connsiteX2" fmla="*/ 6887532 w 7612926"/>
              <a:gd name="connsiteY2" fmla="*/ 0 h 7017191"/>
              <a:gd name="connsiteX3" fmla="*/ 7596345 w 7612926"/>
              <a:gd name="connsiteY3" fmla="*/ 708813 h 7017191"/>
              <a:gd name="connsiteX4" fmla="*/ 7612926 w 7612926"/>
              <a:gd name="connsiteY4" fmla="*/ 5382140 h 7017191"/>
              <a:gd name="connsiteX5" fmla="*/ 5969285 w 7612926"/>
              <a:gd name="connsiteY5" fmla="*/ 7017191 h 7017191"/>
              <a:gd name="connsiteX6" fmla="*/ 0 w 7612926"/>
              <a:gd name="connsiteY6" fmla="*/ 3067900 h 7017191"/>
              <a:gd name="connsiteX0" fmla="*/ 0 w 6585652"/>
              <a:gd name="connsiteY0" fmla="*/ 2052712 h 7017191"/>
              <a:gd name="connsiteX1" fmla="*/ 2006096 w 6585652"/>
              <a:gd name="connsiteY1" fmla="*/ 24870 h 7017191"/>
              <a:gd name="connsiteX2" fmla="*/ 5860258 w 6585652"/>
              <a:gd name="connsiteY2" fmla="*/ 0 h 7017191"/>
              <a:gd name="connsiteX3" fmla="*/ 6569071 w 6585652"/>
              <a:gd name="connsiteY3" fmla="*/ 708813 h 7017191"/>
              <a:gd name="connsiteX4" fmla="*/ 6585652 w 6585652"/>
              <a:gd name="connsiteY4" fmla="*/ 5382140 h 7017191"/>
              <a:gd name="connsiteX5" fmla="*/ 4942011 w 6585652"/>
              <a:gd name="connsiteY5" fmla="*/ 7017191 h 7017191"/>
              <a:gd name="connsiteX6" fmla="*/ 0 w 6585652"/>
              <a:gd name="connsiteY6" fmla="*/ 2052712 h 7017191"/>
              <a:gd name="connsiteX0" fmla="*/ 0 w 6585652"/>
              <a:gd name="connsiteY0" fmla="*/ 2028540 h 7017191"/>
              <a:gd name="connsiteX1" fmla="*/ 2006096 w 6585652"/>
              <a:gd name="connsiteY1" fmla="*/ 24870 h 7017191"/>
              <a:gd name="connsiteX2" fmla="*/ 5860258 w 6585652"/>
              <a:gd name="connsiteY2" fmla="*/ 0 h 7017191"/>
              <a:gd name="connsiteX3" fmla="*/ 6569071 w 6585652"/>
              <a:gd name="connsiteY3" fmla="*/ 708813 h 7017191"/>
              <a:gd name="connsiteX4" fmla="*/ 6585652 w 6585652"/>
              <a:gd name="connsiteY4" fmla="*/ 5382140 h 7017191"/>
              <a:gd name="connsiteX5" fmla="*/ 4942011 w 6585652"/>
              <a:gd name="connsiteY5" fmla="*/ 7017191 h 7017191"/>
              <a:gd name="connsiteX6" fmla="*/ 0 w 6585652"/>
              <a:gd name="connsiteY6" fmla="*/ 2028540 h 7017191"/>
              <a:gd name="connsiteX0" fmla="*/ 0 w 6331855"/>
              <a:gd name="connsiteY0" fmla="*/ 1774743 h 7017191"/>
              <a:gd name="connsiteX1" fmla="*/ 1752299 w 6331855"/>
              <a:gd name="connsiteY1" fmla="*/ 24870 h 7017191"/>
              <a:gd name="connsiteX2" fmla="*/ 5606461 w 6331855"/>
              <a:gd name="connsiteY2" fmla="*/ 0 h 7017191"/>
              <a:gd name="connsiteX3" fmla="*/ 6315274 w 6331855"/>
              <a:gd name="connsiteY3" fmla="*/ 708813 h 7017191"/>
              <a:gd name="connsiteX4" fmla="*/ 6331855 w 6331855"/>
              <a:gd name="connsiteY4" fmla="*/ 5382140 h 7017191"/>
              <a:gd name="connsiteX5" fmla="*/ 4688214 w 6331855"/>
              <a:gd name="connsiteY5" fmla="*/ 7017191 h 7017191"/>
              <a:gd name="connsiteX6" fmla="*/ 0 w 6331855"/>
              <a:gd name="connsiteY6" fmla="*/ 1774743 h 7017191"/>
              <a:gd name="connsiteX0" fmla="*/ 0 w 6138486"/>
              <a:gd name="connsiteY0" fmla="*/ 1581374 h 7017191"/>
              <a:gd name="connsiteX1" fmla="*/ 1558930 w 6138486"/>
              <a:gd name="connsiteY1" fmla="*/ 24870 h 7017191"/>
              <a:gd name="connsiteX2" fmla="*/ 5413092 w 6138486"/>
              <a:gd name="connsiteY2" fmla="*/ 0 h 7017191"/>
              <a:gd name="connsiteX3" fmla="*/ 6121905 w 6138486"/>
              <a:gd name="connsiteY3" fmla="*/ 708813 h 7017191"/>
              <a:gd name="connsiteX4" fmla="*/ 6138486 w 6138486"/>
              <a:gd name="connsiteY4" fmla="*/ 5382140 h 7017191"/>
              <a:gd name="connsiteX5" fmla="*/ 4494845 w 6138486"/>
              <a:gd name="connsiteY5" fmla="*/ 7017191 h 7017191"/>
              <a:gd name="connsiteX6" fmla="*/ 0 w 6138486"/>
              <a:gd name="connsiteY6" fmla="*/ 1581374 h 7017191"/>
              <a:gd name="connsiteX0" fmla="*/ 0 w 6192871"/>
              <a:gd name="connsiteY0" fmla="*/ 1635759 h 7017191"/>
              <a:gd name="connsiteX1" fmla="*/ 1613315 w 6192871"/>
              <a:gd name="connsiteY1" fmla="*/ 24870 h 7017191"/>
              <a:gd name="connsiteX2" fmla="*/ 5467477 w 6192871"/>
              <a:gd name="connsiteY2" fmla="*/ 0 h 7017191"/>
              <a:gd name="connsiteX3" fmla="*/ 6176290 w 6192871"/>
              <a:gd name="connsiteY3" fmla="*/ 708813 h 7017191"/>
              <a:gd name="connsiteX4" fmla="*/ 6192871 w 6192871"/>
              <a:gd name="connsiteY4" fmla="*/ 5382140 h 7017191"/>
              <a:gd name="connsiteX5" fmla="*/ 4549230 w 6192871"/>
              <a:gd name="connsiteY5" fmla="*/ 7017191 h 7017191"/>
              <a:gd name="connsiteX6" fmla="*/ 0 w 6192871"/>
              <a:gd name="connsiteY6" fmla="*/ 1635759 h 7017191"/>
              <a:gd name="connsiteX0" fmla="*/ 0 w 6192871"/>
              <a:gd name="connsiteY0" fmla="*/ 1635759 h 6600239"/>
              <a:gd name="connsiteX1" fmla="*/ 1613315 w 6192871"/>
              <a:gd name="connsiteY1" fmla="*/ 24870 h 6600239"/>
              <a:gd name="connsiteX2" fmla="*/ 5467477 w 6192871"/>
              <a:gd name="connsiteY2" fmla="*/ 0 h 6600239"/>
              <a:gd name="connsiteX3" fmla="*/ 6176290 w 6192871"/>
              <a:gd name="connsiteY3" fmla="*/ 708813 h 6600239"/>
              <a:gd name="connsiteX4" fmla="*/ 6192871 w 6192871"/>
              <a:gd name="connsiteY4" fmla="*/ 5382140 h 6600239"/>
              <a:gd name="connsiteX5" fmla="*/ 4978268 w 6192871"/>
              <a:gd name="connsiteY5" fmla="*/ 6600239 h 6600239"/>
              <a:gd name="connsiteX6" fmla="*/ 0 w 6192871"/>
              <a:gd name="connsiteY6" fmla="*/ 1635759 h 6600239"/>
              <a:gd name="connsiteX0" fmla="*/ 0 w 6192871"/>
              <a:gd name="connsiteY0" fmla="*/ 1635759 h 6600239"/>
              <a:gd name="connsiteX1" fmla="*/ 1613315 w 6192871"/>
              <a:gd name="connsiteY1" fmla="*/ 24870 h 6600239"/>
              <a:gd name="connsiteX2" fmla="*/ 5467477 w 6192871"/>
              <a:gd name="connsiteY2" fmla="*/ 0 h 6600239"/>
              <a:gd name="connsiteX3" fmla="*/ 6176290 w 6192871"/>
              <a:gd name="connsiteY3" fmla="*/ 708813 h 6600239"/>
              <a:gd name="connsiteX4" fmla="*/ 6192871 w 6192871"/>
              <a:gd name="connsiteY4" fmla="*/ 5382140 h 6600239"/>
              <a:gd name="connsiteX5" fmla="*/ 4978268 w 6192871"/>
              <a:gd name="connsiteY5" fmla="*/ 6600239 h 6600239"/>
              <a:gd name="connsiteX6" fmla="*/ 0 w 6192871"/>
              <a:gd name="connsiteY6" fmla="*/ 1635759 h 6600239"/>
              <a:gd name="connsiteX0" fmla="*/ 0 w 6192871"/>
              <a:gd name="connsiteY0" fmla="*/ 1635759 h 6612325"/>
              <a:gd name="connsiteX1" fmla="*/ 1613315 w 6192871"/>
              <a:gd name="connsiteY1" fmla="*/ 24870 h 6612325"/>
              <a:gd name="connsiteX2" fmla="*/ 5467477 w 6192871"/>
              <a:gd name="connsiteY2" fmla="*/ 0 h 6612325"/>
              <a:gd name="connsiteX3" fmla="*/ 6176290 w 6192871"/>
              <a:gd name="connsiteY3" fmla="*/ 708813 h 6612325"/>
              <a:gd name="connsiteX4" fmla="*/ 6192871 w 6192871"/>
              <a:gd name="connsiteY4" fmla="*/ 5382140 h 6612325"/>
              <a:gd name="connsiteX5" fmla="*/ 4966182 w 6192871"/>
              <a:gd name="connsiteY5" fmla="*/ 6612325 h 6612325"/>
              <a:gd name="connsiteX6" fmla="*/ 0 w 6192871"/>
              <a:gd name="connsiteY6" fmla="*/ 1635759 h 6612325"/>
              <a:gd name="connsiteX0" fmla="*/ 0 w 6192871"/>
              <a:gd name="connsiteY0" fmla="*/ 1635758 h 6612325"/>
              <a:gd name="connsiteX1" fmla="*/ 1613315 w 6192871"/>
              <a:gd name="connsiteY1" fmla="*/ 24870 h 6612325"/>
              <a:gd name="connsiteX2" fmla="*/ 5467477 w 6192871"/>
              <a:gd name="connsiteY2" fmla="*/ 0 h 6612325"/>
              <a:gd name="connsiteX3" fmla="*/ 6176290 w 6192871"/>
              <a:gd name="connsiteY3" fmla="*/ 708813 h 6612325"/>
              <a:gd name="connsiteX4" fmla="*/ 6192871 w 6192871"/>
              <a:gd name="connsiteY4" fmla="*/ 5382140 h 6612325"/>
              <a:gd name="connsiteX5" fmla="*/ 4966182 w 6192871"/>
              <a:gd name="connsiteY5" fmla="*/ 6612325 h 6612325"/>
              <a:gd name="connsiteX6" fmla="*/ 0 w 6192871"/>
              <a:gd name="connsiteY6" fmla="*/ 1635758 h 6612325"/>
              <a:gd name="connsiteX0" fmla="*/ 0 w 6179401"/>
              <a:gd name="connsiteY0" fmla="*/ 1622287 h 6612325"/>
              <a:gd name="connsiteX1" fmla="*/ 1599845 w 6179401"/>
              <a:gd name="connsiteY1" fmla="*/ 24870 h 6612325"/>
              <a:gd name="connsiteX2" fmla="*/ 5454007 w 6179401"/>
              <a:gd name="connsiteY2" fmla="*/ 0 h 6612325"/>
              <a:gd name="connsiteX3" fmla="*/ 6162820 w 6179401"/>
              <a:gd name="connsiteY3" fmla="*/ 708813 h 6612325"/>
              <a:gd name="connsiteX4" fmla="*/ 6179401 w 6179401"/>
              <a:gd name="connsiteY4" fmla="*/ 5382140 h 6612325"/>
              <a:gd name="connsiteX5" fmla="*/ 4952712 w 6179401"/>
              <a:gd name="connsiteY5" fmla="*/ 6612325 h 6612325"/>
              <a:gd name="connsiteX6" fmla="*/ 0 w 6179401"/>
              <a:gd name="connsiteY6" fmla="*/ 1622287 h 6612325"/>
              <a:gd name="connsiteX0" fmla="*/ 0 w 6192872"/>
              <a:gd name="connsiteY0" fmla="*/ 1635758 h 6612325"/>
              <a:gd name="connsiteX1" fmla="*/ 1613316 w 6192872"/>
              <a:gd name="connsiteY1" fmla="*/ 24870 h 6612325"/>
              <a:gd name="connsiteX2" fmla="*/ 5467478 w 6192872"/>
              <a:gd name="connsiteY2" fmla="*/ 0 h 6612325"/>
              <a:gd name="connsiteX3" fmla="*/ 6176291 w 6192872"/>
              <a:gd name="connsiteY3" fmla="*/ 708813 h 6612325"/>
              <a:gd name="connsiteX4" fmla="*/ 6192872 w 6192872"/>
              <a:gd name="connsiteY4" fmla="*/ 5382140 h 6612325"/>
              <a:gd name="connsiteX5" fmla="*/ 4966183 w 6192872"/>
              <a:gd name="connsiteY5" fmla="*/ 6612325 h 6612325"/>
              <a:gd name="connsiteX6" fmla="*/ 0 w 6192872"/>
              <a:gd name="connsiteY6" fmla="*/ 1635758 h 6612325"/>
              <a:gd name="connsiteX0" fmla="*/ 0 w 6179401"/>
              <a:gd name="connsiteY0" fmla="*/ 1649228 h 6612325"/>
              <a:gd name="connsiteX1" fmla="*/ 1599845 w 6179401"/>
              <a:gd name="connsiteY1" fmla="*/ 24870 h 6612325"/>
              <a:gd name="connsiteX2" fmla="*/ 5454007 w 6179401"/>
              <a:gd name="connsiteY2" fmla="*/ 0 h 6612325"/>
              <a:gd name="connsiteX3" fmla="*/ 6162820 w 6179401"/>
              <a:gd name="connsiteY3" fmla="*/ 708813 h 6612325"/>
              <a:gd name="connsiteX4" fmla="*/ 6179401 w 6179401"/>
              <a:gd name="connsiteY4" fmla="*/ 5382140 h 6612325"/>
              <a:gd name="connsiteX5" fmla="*/ 4952712 w 6179401"/>
              <a:gd name="connsiteY5" fmla="*/ 6612325 h 6612325"/>
              <a:gd name="connsiteX6" fmla="*/ 0 w 6179401"/>
              <a:gd name="connsiteY6" fmla="*/ 1649228 h 6612325"/>
              <a:gd name="connsiteX0" fmla="*/ 0 w 6185529"/>
              <a:gd name="connsiteY0" fmla="*/ 1643100 h 6612325"/>
              <a:gd name="connsiteX1" fmla="*/ 1605973 w 6185529"/>
              <a:gd name="connsiteY1" fmla="*/ 24870 h 6612325"/>
              <a:gd name="connsiteX2" fmla="*/ 5460135 w 6185529"/>
              <a:gd name="connsiteY2" fmla="*/ 0 h 6612325"/>
              <a:gd name="connsiteX3" fmla="*/ 6168948 w 6185529"/>
              <a:gd name="connsiteY3" fmla="*/ 708813 h 6612325"/>
              <a:gd name="connsiteX4" fmla="*/ 6185529 w 6185529"/>
              <a:gd name="connsiteY4" fmla="*/ 5382140 h 6612325"/>
              <a:gd name="connsiteX5" fmla="*/ 4958840 w 6185529"/>
              <a:gd name="connsiteY5" fmla="*/ 6612325 h 6612325"/>
              <a:gd name="connsiteX6" fmla="*/ 0 w 6185529"/>
              <a:gd name="connsiteY6" fmla="*/ 1643100 h 6612325"/>
              <a:gd name="connsiteX0" fmla="*/ 0 w 6194722"/>
              <a:gd name="connsiteY0" fmla="*/ 1633906 h 6612325"/>
              <a:gd name="connsiteX1" fmla="*/ 1615166 w 6194722"/>
              <a:gd name="connsiteY1" fmla="*/ 24870 h 6612325"/>
              <a:gd name="connsiteX2" fmla="*/ 5469328 w 6194722"/>
              <a:gd name="connsiteY2" fmla="*/ 0 h 6612325"/>
              <a:gd name="connsiteX3" fmla="*/ 6178141 w 6194722"/>
              <a:gd name="connsiteY3" fmla="*/ 708813 h 6612325"/>
              <a:gd name="connsiteX4" fmla="*/ 6194722 w 6194722"/>
              <a:gd name="connsiteY4" fmla="*/ 5382140 h 6612325"/>
              <a:gd name="connsiteX5" fmla="*/ 4968033 w 6194722"/>
              <a:gd name="connsiteY5" fmla="*/ 6612325 h 6612325"/>
              <a:gd name="connsiteX6" fmla="*/ 0 w 6194722"/>
              <a:gd name="connsiteY6" fmla="*/ 1633906 h 6612325"/>
              <a:gd name="connsiteX0" fmla="*/ 0 w 6194722"/>
              <a:gd name="connsiteY0" fmla="*/ 1633906 h 6612325"/>
              <a:gd name="connsiteX1" fmla="*/ 1615166 w 6194722"/>
              <a:gd name="connsiteY1" fmla="*/ 24870 h 6612325"/>
              <a:gd name="connsiteX2" fmla="*/ 5469328 w 6194722"/>
              <a:gd name="connsiteY2" fmla="*/ 0 h 6612325"/>
              <a:gd name="connsiteX3" fmla="*/ 6178141 w 6194722"/>
              <a:gd name="connsiteY3" fmla="*/ 708813 h 6612325"/>
              <a:gd name="connsiteX4" fmla="*/ 6194722 w 6194722"/>
              <a:gd name="connsiteY4" fmla="*/ 5382140 h 6612325"/>
              <a:gd name="connsiteX5" fmla="*/ 4968033 w 6194722"/>
              <a:gd name="connsiteY5" fmla="*/ 6612325 h 6612325"/>
              <a:gd name="connsiteX6" fmla="*/ 0 w 6194722"/>
              <a:gd name="connsiteY6" fmla="*/ 1633906 h 6612325"/>
              <a:gd name="connsiteX0" fmla="*/ 0 w 6182465"/>
              <a:gd name="connsiteY0" fmla="*/ 1646163 h 6612325"/>
              <a:gd name="connsiteX1" fmla="*/ 1602909 w 6182465"/>
              <a:gd name="connsiteY1" fmla="*/ 24870 h 6612325"/>
              <a:gd name="connsiteX2" fmla="*/ 5457071 w 6182465"/>
              <a:gd name="connsiteY2" fmla="*/ 0 h 6612325"/>
              <a:gd name="connsiteX3" fmla="*/ 6165884 w 6182465"/>
              <a:gd name="connsiteY3" fmla="*/ 708813 h 6612325"/>
              <a:gd name="connsiteX4" fmla="*/ 6182465 w 6182465"/>
              <a:gd name="connsiteY4" fmla="*/ 5382140 h 6612325"/>
              <a:gd name="connsiteX5" fmla="*/ 4955776 w 6182465"/>
              <a:gd name="connsiteY5" fmla="*/ 6612325 h 6612325"/>
              <a:gd name="connsiteX6" fmla="*/ 0 w 6182465"/>
              <a:gd name="connsiteY6" fmla="*/ 1646163 h 6612325"/>
              <a:gd name="connsiteX0" fmla="*/ 0 w 6194722"/>
              <a:gd name="connsiteY0" fmla="*/ 1633906 h 6612325"/>
              <a:gd name="connsiteX1" fmla="*/ 1615166 w 6194722"/>
              <a:gd name="connsiteY1" fmla="*/ 24870 h 6612325"/>
              <a:gd name="connsiteX2" fmla="*/ 5469328 w 6194722"/>
              <a:gd name="connsiteY2" fmla="*/ 0 h 6612325"/>
              <a:gd name="connsiteX3" fmla="*/ 6178141 w 6194722"/>
              <a:gd name="connsiteY3" fmla="*/ 708813 h 6612325"/>
              <a:gd name="connsiteX4" fmla="*/ 6194722 w 6194722"/>
              <a:gd name="connsiteY4" fmla="*/ 5382140 h 6612325"/>
              <a:gd name="connsiteX5" fmla="*/ 4968033 w 6194722"/>
              <a:gd name="connsiteY5" fmla="*/ 6612325 h 6612325"/>
              <a:gd name="connsiteX6" fmla="*/ 0 w 6194722"/>
              <a:gd name="connsiteY6" fmla="*/ 1633906 h 6612325"/>
              <a:gd name="connsiteX0" fmla="*/ 0 w 6188594"/>
              <a:gd name="connsiteY0" fmla="*/ 1640035 h 6612325"/>
              <a:gd name="connsiteX1" fmla="*/ 1609038 w 6188594"/>
              <a:gd name="connsiteY1" fmla="*/ 24870 h 6612325"/>
              <a:gd name="connsiteX2" fmla="*/ 5463200 w 6188594"/>
              <a:gd name="connsiteY2" fmla="*/ 0 h 6612325"/>
              <a:gd name="connsiteX3" fmla="*/ 6172013 w 6188594"/>
              <a:gd name="connsiteY3" fmla="*/ 708813 h 6612325"/>
              <a:gd name="connsiteX4" fmla="*/ 6188594 w 6188594"/>
              <a:gd name="connsiteY4" fmla="*/ 5382140 h 6612325"/>
              <a:gd name="connsiteX5" fmla="*/ 4961905 w 6188594"/>
              <a:gd name="connsiteY5" fmla="*/ 6612325 h 6612325"/>
              <a:gd name="connsiteX6" fmla="*/ 0 w 6188594"/>
              <a:gd name="connsiteY6" fmla="*/ 1640035 h 661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88594" h="6612325">
                <a:moveTo>
                  <a:pt x="0" y="1640035"/>
                </a:moveTo>
                <a:lnTo>
                  <a:pt x="1609038" y="24870"/>
                </a:lnTo>
                <a:lnTo>
                  <a:pt x="5463200" y="0"/>
                </a:lnTo>
                <a:cubicBezTo>
                  <a:pt x="5854667" y="0"/>
                  <a:pt x="6172013" y="317346"/>
                  <a:pt x="6172013" y="708813"/>
                </a:cubicBezTo>
                <a:cubicBezTo>
                  <a:pt x="6177539" y="2253119"/>
                  <a:pt x="6183068" y="3837834"/>
                  <a:pt x="6188594" y="5382140"/>
                </a:cubicBezTo>
                <a:lnTo>
                  <a:pt x="4961905" y="6612325"/>
                </a:lnTo>
                <a:lnTo>
                  <a:pt x="0" y="1640035"/>
                </a:lnTo>
                <a:close/>
              </a:path>
            </a:pathLst>
          </a:custGeom>
          <a:gradFill flip="none" rotWithShape="1">
            <a:gsLst>
              <a:gs pos="97000">
                <a:schemeClr val="accent1"/>
              </a:gs>
              <a:gs pos="43000">
                <a:schemeClr val="accent1">
                  <a:lumMod val="80000"/>
                  <a:lumOff val="20000"/>
                </a:schemeClr>
              </a:gs>
            </a:gsLst>
            <a:lin ang="18900000" scaled="0"/>
            <a:tileRect/>
          </a:gradFill>
          <a:ln w="25400">
            <a:noFill/>
          </a:ln>
          <a:effectLst>
            <a:innerShdw blurRad="2540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dirty="0">
              <a:solidFill>
                <a:prstClr val="white"/>
              </a:solidFill>
              <a:latin typeface="Tahoma"/>
            </a:endParaRPr>
          </a:p>
        </p:txBody>
      </p:sp>
      <p:sp>
        <p:nvSpPr>
          <p:cNvPr id="18" name="Rectangle: Rounded Corners 17"/>
          <p:cNvSpPr/>
          <p:nvPr/>
        </p:nvSpPr>
        <p:spPr>
          <a:xfrm rot="2700000">
            <a:off x="2575633" y="1540015"/>
            <a:ext cx="2643028" cy="3619283"/>
          </a:xfrm>
          <a:prstGeom prst="roundRect">
            <a:avLst>
              <a:gd name="adj" fmla="val 11587"/>
            </a:avLst>
          </a:prstGeom>
          <a:gradFill flip="none" rotWithShape="1">
            <a:gsLst>
              <a:gs pos="64000">
                <a:schemeClr val="accent1"/>
              </a:gs>
              <a:gs pos="1000">
                <a:schemeClr val="accent1">
                  <a:lumMod val="60000"/>
                  <a:lumOff val="40000"/>
                </a:schemeClr>
              </a:gs>
            </a:gsLst>
            <a:lin ang="1200000" scaled="0"/>
            <a:tileRect/>
          </a:gradFill>
          <a:ln w="25400">
            <a:solidFill>
              <a:schemeClr val="bg1"/>
            </a:solidFill>
          </a:ln>
          <a:effectLst>
            <a:innerShdw blurRad="228600" dist="127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Tahoma"/>
            </a:endParaRPr>
          </a:p>
        </p:txBody>
      </p:sp>
      <p:sp>
        <p:nvSpPr>
          <p:cNvPr id="32" name="Rectangle 1"/>
          <p:cNvSpPr/>
          <p:nvPr/>
        </p:nvSpPr>
        <p:spPr>
          <a:xfrm>
            <a:off x="5486400" y="3938055"/>
            <a:ext cx="6136640" cy="1118969"/>
          </a:xfrm>
          <a:custGeom>
            <a:avLst/>
            <a:gdLst>
              <a:gd name="connsiteX0" fmla="*/ 0 w 5312110"/>
              <a:gd name="connsiteY0" fmla="*/ 0 h 792454"/>
              <a:gd name="connsiteX1" fmla="*/ 5312110 w 5312110"/>
              <a:gd name="connsiteY1" fmla="*/ 0 h 792454"/>
              <a:gd name="connsiteX2" fmla="*/ 5312110 w 5312110"/>
              <a:gd name="connsiteY2" fmla="*/ 792454 h 792454"/>
              <a:gd name="connsiteX3" fmla="*/ 0 w 5312110"/>
              <a:gd name="connsiteY3" fmla="*/ 792454 h 792454"/>
              <a:gd name="connsiteX4" fmla="*/ 0 w 5312110"/>
              <a:gd name="connsiteY4" fmla="*/ 0 h 792454"/>
              <a:gd name="connsiteX0" fmla="*/ 0 w 5522756"/>
              <a:gd name="connsiteY0" fmla="*/ 0 h 792454"/>
              <a:gd name="connsiteX1" fmla="*/ 5312110 w 5522756"/>
              <a:gd name="connsiteY1" fmla="*/ 0 h 792454"/>
              <a:gd name="connsiteX2" fmla="*/ 5522756 w 5522756"/>
              <a:gd name="connsiteY2" fmla="*/ 411454 h 792454"/>
              <a:gd name="connsiteX3" fmla="*/ 5312110 w 5522756"/>
              <a:gd name="connsiteY3" fmla="*/ 792454 h 792454"/>
              <a:gd name="connsiteX4" fmla="*/ 0 w 5522756"/>
              <a:gd name="connsiteY4" fmla="*/ 792454 h 792454"/>
              <a:gd name="connsiteX5" fmla="*/ 0 w 5522756"/>
              <a:gd name="connsiteY5" fmla="*/ 0 h 792454"/>
              <a:gd name="connsiteX0" fmla="*/ 0 w 5523548"/>
              <a:gd name="connsiteY0" fmla="*/ 0 h 792454"/>
              <a:gd name="connsiteX1" fmla="*/ 5312110 w 5523548"/>
              <a:gd name="connsiteY1" fmla="*/ 0 h 792454"/>
              <a:gd name="connsiteX2" fmla="*/ 5522756 w 5523548"/>
              <a:gd name="connsiteY2" fmla="*/ 411454 h 792454"/>
              <a:gd name="connsiteX3" fmla="*/ 5312110 w 5523548"/>
              <a:gd name="connsiteY3" fmla="*/ 792454 h 792454"/>
              <a:gd name="connsiteX4" fmla="*/ 0 w 5523548"/>
              <a:gd name="connsiteY4" fmla="*/ 792454 h 792454"/>
              <a:gd name="connsiteX5" fmla="*/ 0 w 5523548"/>
              <a:gd name="connsiteY5" fmla="*/ 0 h 792454"/>
              <a:gd name="connsiteX0" fmla="*/ 0 w 5524264"/>
              <a:gd name="connsiteY0" fmla="*/ 0 h 792454"/>
              <a:gd name="connsiteX1" fmla="*/ 5312110 w 5524264"/>
              <a:gd name="connsiteY1" fmla="*/ 0 h 792454"/>
              <a:gd name="connsiteX2" fmla="*/ 5522756 w 5524264"/>
              <a:gd name="connsiteY2" fmla="*/ 411454 h 792454"/>
              <a:gd name="connsiteX3" fmla="*/ 5312110 w 5524264"/>
              <a:gd name="connsiteY3" fmla="*/ 792454 h 792454"/>
              <a:gd name="connsiteX4" fmla="*/ 0 w 5524264"/>
              <a:gd name="connsiteY4" fmla="*/ 792454 h 792454"/>
              <a:gd name="connsiteX5" fmla="*/ 0 w 5524264"/>
              <a:gd name="connsiteY5" fmla="*/ 0 h 792454"/>
              <a:gd name="connsiteX0" fmla="*/ 0 w 5524510"/>
              <a:gd name="connsiteY0" fmla="*/ 0 h 792454"/>
              <a:gd name="connsiteX1" fmla="*/ 5312110 w 5524510"/>
              <a:gd name="connsiteY1" fmla="*/ 0 h 792454"/>
              <a:gd name="connsiteX2" fmla="*/ 5522756 w 5524510"/>
              <a:gd name="connsiteY2" fmla="*/ 411454 h 792454"/>
              <a:gd name="connsiteX3" fmla="*/ 5312110 w 5524510"/>
              <a:gd name="connsiteY3" fmla="*/ 792454 h 792454"/>
              <a:gd name="connsiteX4" fmla="*/ 0 w 5524510"/>
              <a:gd name="connsiteY4" fmla="*/ 792454 h 792454"/>
              <a:gd name="connsiteX5" fmla="*/ 0 w 5524510"/>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707"/>
              <a:gd name="connsiteY0" fmla="*/ 0 h 792454"/>
              <a:gd name="connsiteX1" fmla="*/ 5312110 w 5591707"/>
              <a:gd name="connsiteY1" fmla="*/ 0 h 792454"/>
              <a:gd name="connsiteX2" fmla="*/ 5591680 w 5591707"/>
              <a:gd name="connsiteY2" fmla="*/ 411454 h 792454"/>
              <a:gd name="connsiteX3" fmla="*/ 5312110 w 5591707"/>
              <a:gd name="connsiteY3" fmla="*/ 792454 h 792454"/>
              <a:gd name="connsiteX4" fmla="*/ 0 w 5591707"/>
              <a:gd name="connsiteY4" fmla="*/ 792454 h 792454"/>
              <a:gd name="connsiteX5" fmla="*/ 0 w 5591707"/>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749338"/>
              <a:gd name="connsiteY0" fmla="*/ 0 h 792454"/>
              <a:gd name="connsiteX1" fmla="*/ 5312110 w 5749338"/>
              <a:gd name="connsiteY1" fmla="*/ 0 h 792454"/>
              <a:gd name="connsiteX2" fmla="*/ 5466739 w 5749338"/>
              <a:gd name="connsiteY2" fmla="*/ 169982 h 792454"/>
              <a:gd name="connsiteX3" fmla="*/ 5591680 w 5749338"/>
              <a:gd name="connsiteY3" fmla="*/ 411454 h 792454"/>
              <a:gd name="connsiteX4" fmla="*/ 5312110 w 5749338"/>
              <a:gd name="connsiteY4" fmla="*/ 792454 h 792454"/>
              <a:gd name="connsiteX5" fmla="*/ 0 w 5749338"/>
              <a:gd name="connsiteY5" fmla="*/ 792454 h 792454"/>
              <a:gd name="connsiteX6" fmla="*/ 0 w 5749338"/>
              <a:gd name="connsiteY6" fmla="*/ 0 h 792454"/>
              <a:gd name="connsiteX0" fmla="*/ 0 w 5595721"/>
              <a:gd name="connsiteY0" fmla="*/ 0 h 792454"/>
              <a:gd name="connsiteX1" fmla="*/ 5312110 w 5595721"/>
              <a:gd name="connsiteY1" fmla="*/ 0 h 792454"/>
              <a:gd name="connsiteX2" fmla="*/ 5466739 w 5595721"/>
              <a:gd name="connsiteY2" fmla="*/ 169982 h 792454"/>
              <a:gd name="connsiteX3" fmla="*/ 5591680 w 5595721"/>
              <a:gd name="connsiteY3" fmla="*/ 411454 h 792454"/>
              <a:gd name="connsiteX4" fmla="*/ 5312110 w 5595721"/>
              <a:gd name="connsiteY4" fmla="*/ 792454 h 792454"/>
              <a:gd name="connsiteX5" fmla="*/ 0 w 5595721"/>
              <a:gd name="connsiteY5" fmla="*/ 792454 h 792454"/>
              <a:gd name="connsiteX6" fmla="*/ 0 w 5595721"/>
              <a:gd name="connsiteY6" fmla="*/ 0 h 792454"/>
              <a:gd name="connsiteX0" fmla="*/ 0 w 5596124"/>
              <a:gd name="connsiteY0" fmla="*/ 0 h 792454"/>
              <a:gd name="connsiteX1" fmla="*/ 5312110 w 5596124"/>
              <a:gd name="connsiteY1" fmla="*/ 0 h 792454"/>
              <a:gd name="connsiteX2" fmla="*/ 5466739 w 5596124"/>
              <a:gd name="connsiteY2" fmla="*/ 169982 h 792454"/>
              <a:gd name="connsiteX3" fmla="*/ 5591680 w 5596124"/>
              <a:gd name="connsiteY3" fmla="*/ 411454 h 792454"/>
              <a:gd name="connsiteX4" fmla="*/ 5312110 w 5596124"/>
              <a:gd name="connsiteY4" fmla="*/ 792454 h 792454"/>
              <a:gd name="connsiteX5" fmla="*/ 0 w 5596124"/>
              <a:gd name="connsiteY5" fmla="*/ 792454 h 792454"/>
              <a:gd name="connsiteX6" fmla="*/ 0 w 5596124"/>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2817"/>
              <a:gd name="connsiteY0" fmla="*/ 0 h 792454"/>
              <a:gd name="connsiteX1" fmla="*/ 5312110 w 5592817"/>
              <a:gd name="connsiteY1" fmla="*/ 0 h 792454"/>
              <a:gd name="connsiteX2" fmla="*/ 5466739 w 5592817"/>
              <a:gd name="connsiteY2" fmla="*/ 169982 h 792454"/>
              <a:gd name="connsiteX3" fmla="*/ 5591680 w 5592817"/>
              <a:gd name="connsiteY3" fmla="*/ 411454 h 792454"/>
              <a:gd name="connsiteX4" fmla="*/ 5312110 w 5592817"/>
              <a:gd name="connsiteY4" fmla="*/ 792454 h 792454"/>
              <a:gd name="connsiteX5" fmla="*/ 0 w 5592817"/>
              <a:gd name="connsiteY5" fmla="*/ 792454 h 792454"/>
              <a:gd name="connsiteX6" fmla="*/ 0 w 5592817"/>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17"/>
              <a:gd name="connsiteY0" fmla="*/ 0 h 792454"/>
              <a:gd name="connsiteX1" fmla="*/ 5312110 w 5591717"/>
              <a:gd name="connsiteY1" fmla="*/ 0 h 792454"/>
              <a:gd name="connsiteX2" fmla="*/ 5466739 w 5591717"/>
              <a:gd name="connsiteY2" fmla="*/ 169982 h 792454"/>
              <a:gd name="connsiteX3" fmla="*/ 5591680 w 5591717"/>
              <a:gd name="connsiteY3" fmla="*/ 411454 h 792454"/>
              <a:gd name="connsiteX4" fmla="*/ 5312110 w 5591717"/>
              <a:gd name="connsiteY4" fmla="*/ 792454 h 792454"/>
              <a:gd name="connsiteX5" fmla="*/ 0 w 5591717"/>
              <a:gd name="connsiteY5" fmla="*/ 792454 h 792454"/>
              <a:gd name="connsiteX6" fmla="*/ 0 w 5591717"/>
              <a:gd name="connsiteY6" fmla="*/ 0 h 792454"/>
              <a:gd name="connsiteX0" fmla="*/ 0 w 5591715"/>
              <a:gd name="connsiteY0" fmla="*/ 0 h 792454"/>
              <a:gd name="connsiteX1" fmla="*/ 5312110 w 5591715"/>
              <a:gd name="connsiteY1" fmla="*/ 0 h 792454"/>
              <a:gd name="connsiteX2" fmla="*/ 5466739 w 5591715"/>
              <a:gd name="connsiteY2" fmla="*/ 169982 h 792454"/>
              <a:gd name="connsiteX3" fmla="*/ 5591680 w 5591715"/>
              <a:gd name="connsiteY3" fmla="*/ 411454 h 792454"/>
              <a:gd name="connsiteX4" fmla="*/ 5312110 w 5591715"/>
              <a:gd name="connsiteY4" fmla="*/ 792454 h 792454"/>
              <a:gd name="connsiteX5" fmla="*/ 0 w 5591715"/>
              <a:gd name="connsiteY5" fmla="*/ 792454 h 792454"/>
              <a:gd name="connsiteX6" fmla="*/ 0 w 5591715"/>
              <a:gd name="connsiteY6" fmla="*/ 0 h 792454"/>
              <a:gd name="connsiteX0" fmla="*/ 0 w 5593377"/>
              <a:gd name="connsiteY0" fmla="*/ 0 h 792454"/>
              <a:gd name="connsiteX1" fmla="*/ 5312110 w 5593377"/>
              <a:gd name="connsiteY1" fmla="*/ 0 h 792454"/>
              <a:gd name="connsiteX2" fmla="*/ 5423877 w 5593377"/>
              <a:gd name="connsiteY2" fmla="*/ 127120 h 792454"/>
              <a:gd name="connsiteX3" fmla="*/ 5591680 w 5593377"/>
              <a:gd name="connsiteY3" fmla="*/ 411454 h 792454"/>
              <a:gd name="connsiteX4" fmla="*/ 5312110 w 5593377"/>
              <a:gd name="connsiteY4" fmla="*/ 792454 h 792454"/>
              <a:gd name="connsiteX5" fmla="*/ 0 w 5593377"/>
              <a:gd name="connsiteY5" fmla="*/ 792454 h 792454"/>
              <a:gd name="connsiteX6" fmla="*/ 0 w 5593377"/>
              <a:gd name="connsiteY6" fmla="*/ 0 h 792454"/>
              <a:gd name="connsiteX0" fmla="*/ 0 w 5594759"/>
              <a:gd name="connsiteY0" fmla="*/ 0 h 792454"/>
              <a:gd name="connsiteX1" fmla="*/ 5312110 w 5594759"/>
              <a:gd name="connsiteY1" fmla="*/ 0 h 792454"/>
              <a:gd name="connsiteX2" fmla="*/ 5452452 w 5594759"/>
              <a:gd name="connsiteY2" fmla="*/ 136645 h 792454"/>
              <a:gd name="connsiteX3" fmla="*/ 5591680 w 5594759"/>
              <a:gd name="connsiteY3" fmla="*/ 411454 h 792454"/>
              <a:gd name="connsiteX4" fmla="*/ 5312110 w 5594759"/>
              <a:gd name="connsiteY4" fmla="*/ 792454 h 792454"/>
              <a:gd name="connsiteX5" fmla="*/ 0 w 5594759"/>
              <a:gd name="connsiteY5" fmla="*/ 792454 h 792454"/>
              <a:gd name="connsiteX6" fmla="*/ 0 w 5594759"/>
              <a:gd name="connsiteY6" fmla="*/ 0 h 792454"/>
              <a:gd name="connsiteX0" fmla="*/ 0 w 5591709"/>
              <a:gd name="connsiteY0" fmla="*/ 0 h 792454"/>
              <a:gd name="connsiteX1" fmla="*/ 5312110 w 5591709"/>
              <a:gd name="connsiteY1" fmla="*/ 0 h 792454"/>
              <a:gd name="connsiteX2" fmla="*/ 5452452 w 5591709"/>
              <a:gd name="connsiteY2" fmla="*/ 136645 h 792454"/>
              <a:gd name="connsiteX3" fmla="*/ 5591680 w 5591709"/>
              <a:gd name="connsiteY3" fmla="*/ 411454 h 792454"/>
              <a:gd name="connsiteX4" fmla="*/ 5312110 w 5591709"/>
              <a:gd name="connsiteY4" fmla="*/ 792454 h 792454"/>
              <a:gd name="connsiteX5" fmla="*/ 0 w 5591709"/>
              <a:gd name="connsiteY5" fmla="*/ 792454 h 792454"/>
              <a:gd name="connsiteX6" fmla="*/ 0 w 5591709"/>
              <a:gd name="connsiteY6" fmla="*/ 0 h 792454"/>
              <a:gd name="connsiteX0" fmla="*/ 0 w 5592061"/>
              <a:gd name="connsiteY0" fmla="*/ 0 h 792454"/>
              <a:gd name="connsiteX1" fmla="*/ 5312110 w 5592061"/>
              <a:gd name="connsiteY1" fmla="*/ 0 h 792454"/>
              <a:gd name="connsiteX2" fmla="*/ 5452452 w 5592061"/>
              <a:gd name="connsiteY2" fmla="*/ 136645 h 792454"/>
              <a:gd name="connsiteX3" fmla="*/ 5591680 w 5592061"/>
              <a:gd name="connsiteY3" fmla="*/ 411454 h 792454"/>
              <a:gd name="connsiteX4" fmla="*/ 5312110 w 5592061"/>
              <a:gd name="connsiteY4" fmla="*/ 792454 h 792454"/>
              <a:gd name="connsiteX5" fmla="*/ 0 w 5592061"/>
              <a:gd name="connsiteY5" fmla="*/ 792454 h 792454"/>
              <a:gd name="connsiteX6" fmla="*/ 0 w 5592061"/>
              <a:gd name="connsiteY6" fmla="*/ 0 h 792454"/>
              <a:gd name="connsiteX0" fmla="*/ 0 w 5591712"/>
              <a:gd name="connsiteY0" fmla="*/ 0 h 792454"/>
              <a:gd name="connsiteX1" fmla="*/ 5312110 w 5591712"/>
              <a:gd name="connsiteY1" fmla="*/ 0 h 792454"/>
              <a:gd name="connsiteX2" fmla="*/ 5452452 w 5591712"/>
              <a:gd name="connsiteY2" fmla="*/ 136645 h 792454"/>
              <a:gd name="connsiteX3" fmla="*/ 5591680 w 5591712"/>
              <a:gd name="connsiteY3" fmla="*/ 411454 h 792454"/>
              <a:gd name="connsiteX4" fmla="*/ 5312110 w 5591712"/>
              <a:gd name="connsiteY4" fmla="*/ 792454 h 792454"/>
              <a:gd name="connsiteX5" fmla="*/ 0 w 5591712"/>
              <a:gd name="connsiteY5" fmla="*/ 792454 h 792454"/>
              <a:gd name="connsiteX6" fmla="*/ 0 w 5591712"/>
              <a:gd name="connsiteY6" fmla="*/ 0 h 792454"/>
              <a:gd name="connsiteX0" fmla="*/ 0 w 5591712"/>
              <a:gd name="connsiteY0" fmla="*/ 4762 h 797216"/>
              <a:gd name="connsiteX1" fmla="*/ 5240672 w 5591712"/>
              <a:gd name="connsiteY1" fmla="*/ 0 h 797216"/>
              <a:gd name="connsiteX2" fmla="*/ 5452452 w 5591712"/>
              <a:gd name="connsiteY2" fmla="*/ 141407 h 797216"/>
              <a:gd name="connsiteX3" fmla="*/ 5591680 w 5591712"/>
              <a:gd name="connsiteY3" fmla="*/ 416216 h 797216"/>
              <a:gd name="connsiteX4" fmla="*/ 5312110 w 5591712"/>
              <a:gd name="connsiteY4" fmla="*/ 797216 h 797216"/>
              <a:gd name="connsiteX5" fmla="*/ 0 w 5591712"/>
              <a:gd name="connsiteY5" fmla="*/ 797216 h 797216"/>
              <a:gd name="connsiteX6" fmla="*/ 0 w 5591712"/>
              <a:gd name="connsiteY6" fmla="*/ 4762 h 797216"/>
              <a:gd name="connsiteX0" fmla="*/ 0 w 5593723"/>
              <a:gd name="connsiteY0" fmla="*/ 4762 h 797216"/>
              <a:gd name="connsiteX1" fmla="*/ 5240672 w 5593723"/>
              <a:gd name="connsiteY1" fmla="*/ 0 h 797216"/>
              <a:gd name="connsiteX2" fmla="*/ 5428639 w 5593723"/>
              <a:gd name="connsiteY2" fmla="*/ 179507 h 797216"/>
              <a:gd name="connsiteX3" fmla="*/ 5591680 w 5593723"/>
              <a:gd name="connsiteY3" fmla="*/ 416216 h 797216"/>
              <a:gd name="connsiteX4" fmla="*/ 5312110 w 5593723"/>
              <a:gd name="connsiteY4" fmla="*/ 797216 h 797216"/>
              <a:gd name="connsiteX5" fmla="*/ 0 w 5593723"/>
              <a:gd name="connsiteY5" fmla="*/ 797216 h 797216"/>
              <a:gd name="connsiteX6" fmla="*/ 0 w 5593723"/>
              <a:gd name="connsiteY6" fmla="*/ 4762 h 797216"/>
              <a:gd name="connsiteX0" fmla="*/ 0 w 5593793"/>
              <a:gd name="connsiteY0" fmla="*/ 4762 h 797216"/>
              <a:gd name="connsiteX1" fmla="*/ 5240672 w 5593793"/>
              <a:gd name="connsiteY1" fmla="*/ 0 h 797216"/>
              <a:gd name="connsiteX2" fmla="*/ 5428639 w 5593793"/>
              <a:gd name="connsiteY2" fmla="*/ 179507 h 797216"/>
              <a:gd name="connsiteX3" fmla="*/ 5591680 w 5593793"/>
              <a:gd name="connsiteY3" fmla="*/ 416216 h 797216"/>
              <a:gd name="connsiteX4" fmla="*/ 5312110 w 5593793"/>
              <a:gd name="connsiteY4" fmla="*/ 797216 h 797216"/>
              <a:gd name="connsiteX5" fmla="*/ 0 w 5593793"/>
              <a:gd name="connsiteY5" fmla="*/ 797216 h 797216"/>
              <a:gd name="connsiteX6" fmla="*/ 0 w 5593793"/>
              <a:gd name="connsiteY6" fmla="*/ 4762 h 797216"/>
              <a:gd name="connsiteX0" fmla="*/ 0 w 5563230"/>
              <a:gd name="connsiteY0" fmla="*/ 4762 h 797216"/>
              <a:gd name="connsiteX1" fmla="*/ 5240672 w 5563230"/>
              <a:gd name="connsiteY1" fmla="*/ 0 h 797216"/>
              <a:gd name="connsiteX2" fmla="*/ 5428639 w 5563230"/>
              <a:gd name="connsiteY2" fmla="*/ 179507 h 797216"/>
              <a:gd name="connsiteX3" fmla="*/ 5560724 w 5563230"/>
              <a:gd name="connsiteY3" fmla="*/ 416216 h 797216"/>
              <a:gd name="connsiteX4" fmla="*/ 5312110 w 5563230"/>
              <a:gd name="connsiteY4" fmla="*/ 797216 h 797216"/>
              <a:gd name="connsiteX5" fmla="*/ 0 w 5563230"/>
              <a:gd name="connsiteY5" fmla="*/ 797216 h 797216"/>
              <a:gd name="connsiteX6" fmla="*/ 0 w 5563230"/>
              <a:gd name="connsiteY6" fmla="*/ 4762 h 797216"/>
              <a:gd name="connsiteX0" fmla="*/ 0 w 5560725"/>
              <a:gd name="connsiteY0" fmla="*/ 4762 h 797216"/>
              <a:gd name="connsiteX1" fmla="*/ 5240672 w 5560725"/>
              <a:gd name="connsiteY1" fmla="*/ 0 h 797216"/>
              <a:gd name="connsiteX2" fmla="*/ 5428639 w 5560725"/>
              <a:gd name="connsiteY2" fmla="*/ 179507 h 797216"/>
              <a:gd name="connsiteX3" fmla="*/ 5560724 w 5560725"/>
              <a:gd name="connsiteY3" fmla="*/ 416216 h 797216"/>
              <a:gd name="connsiteX4" fmla="*/ 5312110 w 5560725"/>
              <a:gd name="connsiteY4" fmla="*/ 797216 h 797216"/>
              <a:gd name="connsiteX5" fmla="*/ 0 w 5560725"/>
              <a:gd name="connsiteY5" fmla="*/ 797216 h 797216"/>
              <a:gd name="connsiteX6" fmla="*/ 0 w 5560725"/>
              <a:gd name="connsiteY6" fmla="*/ 4762 h 797216"/>
              <a:gd name="connsiteX0" fmla="*/ 0 w 5562839"/>
              <a:gd name="connsiteY0" fmla="*/ 4762 h 797216"/>
              <a:gd name="connsiteX1" fmla="*/ 5240672 w 5562839"/>
              <a:gd name="connsiteY1" fmla="*/ 0 h 797216"/>
              <a:gd name="connsiteX2" fmla="*/ 5421495 w 5562839"/>
              <a:gd name="connsiteY2" fmla="*/ 179507 h 797216"/>
              <a:gd name="connsiteX3" fmla="*/ 5560724 w 5562839"/>
              <a:gd name="connsiteY3" fmla="*/ 416216 h 797216"/>
              <a:gd name="connsiteX4" fmla="*/ 5312110 w 5562839"/>
              <a:gd name="connsiteY4" fmla="*/ 797216 h 797216"/>
              <a:gd name="connsiteX5" fmla="*/ 0 w 5562839"/>
              <a:gd name="connsiteY5" fmla="*/ 797216 h 797216"/>
              <a:gd name="connsiteX6" fmla="*/ 0 w 5562839"/>
              <a:gd name="connsiteY6" fmla="*/ 4762 h 797216"/>
              <a:gd name="connsiteX0" fmla="*/ 0 w 5563064"/>
              <a:gd name="connsiteY0" fmla="*/ 4762 h 797216"/>
              <a:gd name="connsiteX1" fmla="*/ 5240672 w 5563064"/>
              <a:gd name="connsiteY1" fmla="*/ 0 h 797216"/>
              <a:gd name="connsiteX2" fmla="*/ 5421495 w 5563064"/>
              <a:gd name="connsiteY2" fmla="*/ 179507 h 797216"/>
              <a:gd name="connsiteX3" fmla="*/ 5560724 w 5563064"/>
              <a:gd name="connsiteY3" fmla="*/ 416216 h 797216"/>
              <a:gd name="connsiteX4" fmla="*/ 5312110 w 5563064"/>
              <a:gd name="connsiteY4" fmla="*/ 797216 h 797216"/>
              <a:gd name="connsiteX5" fmla="*/ 0 w 5563064"/>
              <a:gd name="connsiteY5" fmla="*/ 797216 h 797216"/>
              <a:gd name="connsiteX6" fmla="*/ 0 w 5563064"/>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40"/>
              <a:gd name="connsiteY0" fmla="*/ 4762 h 797216"/>
              <a:gd name="connsiteX1" fmla="*/ 5240672 w 5562640"/>
              <a:gd name="connsiteY1" fmla="*/ 0 h 797216"/>
              <a:gd name="connsiteX2" fmla="*/ 5409589 w 5562640"/>
              <a:gd name="connsiteY2" fmla="*/ 174745 h 797216"/>
              <a:gd name="connsiteX3" fmla="*/ 5560724 w 5562640"/>
              <a:gd name="connsiteY3" fmla="*/ 416216 h 797216"/>
              <a:gd name="connsiteX4" fmla="*/ 5312110 w 5562640"/>
              <a:gd name="connsiteY4" fmla="*/ 797216 h 797216"/>
              <a:gd name="connsiteX5" fmla="*/ 0 w 5562640"/>
              <a:gd name="connsiteY5" fmla="*/ 797216 h 797216"/>
              <a:gd name="connsiteX6" fmla="*/ 0 w 5562640"/>
              <a:gd name="connsiteY6" fmla="*/ 4762 h 797216"/>
              <a:gd name="connsiteX0" fmla="*/ 0 w 5562322"/>
              <a:gd name="connsiteY0" fmla="*/ 4762 h 797216"/>
              <a:gd name="connsiteX1" fmla="*/ 5240672 w 5562322"/>
              <a:gd name="connsiteY1" fmla="*/ 0 h 797216"/>
              <a:gd name="connsiteX2" fmla="*/ 5409589 w 5562322"/>
              <a:gd name="connsiteY2" fmla="*/ 174745 h 797216"/>
              <a:gd name="connsiteX3" fmla="*/ 5560724 w 5562322"/>
              <a:gd name="connsiteY3" fmla="*/ 416216 h 797216"/>
              <a:gd name="connsiteX4" fmla="*/ 5312110 w 5562322"/>
              <a:gd name="connsiteY4" fmla="*/ 797216 h 797216"/>
              <a:gd name="connsiteX5" fmla="*/ 0 w 5562322"/>
              <a:gd name="connsiteY5" fmla="*/ 797216 h 797216"/>
              <a:gd name="connsiteX6" fmla="*/ 0 w 5562322"/>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78"/>
              <a:gd name="connsiteY0" fmla="*/ 4762 h 797216"/>
              <a:gd name="connsiteX1" fmla="*/ 5240672 w 5562678"/>
              <a:gd name="connsiteY1" fmla="*/ 0 h 797216"/>
              <a:gd name="connsiteX2" fmla="*/ 5414352 w 5562678"/>
              <a:gd name="connsiteY2" fmla="*/ 174745 h 797216"/>
              <a:gd name="connsiteX3" fmla="*/ 5560724 w 5562678"/>
              <a:gd name="connsiteY3" fmla="*/ 416216 h 797216"/>
              <a:gd name="connsiteX4" fmla="*/ 5312110 w 5562678"/>
              <a:gd name="connsiteY4" fmla="*/ 797216 h 797216"/>
              <a:gd name="connsiteX5" fmla="*/ 0 w 5562678"/>
              <a:gd name="connsiteY5" fmla="*/ 797216 h 797216"/>
              <a:gd name="connsiteX6" fmla="*/ 0 w 5562678"/>
              <a:gd name="connsiteY6" fmla="*/ 4762 h 797216"/>
              <a:gd name="connsiteX0" fmla="*/ 0 w 5739778"/>
              <a:gd name="connsiteY0" fmla="*/ 4762 h 797216"/>
              <a:gd name="connsiteX1" fmla="*/ 5240672 w 5739778"/>
              <a:gd name="connsiteY1" fmla="*/ 0 h 797216"/>
              <a:gd name="connsiteX2" fmla="*/ 5414352 w 5739778"/>
              <a:gd name="connsiteY2" fmla="*/ 174745 h 797216"/>
              <a:gd name="connsiteX3" fmla="*/ 5560724 w 5739778"/>
              <a:gd name="connsiteY3" fmla="*/ 416216 h 797216"/>
              <a:gd name="connsiteX4" fmla="*/ 5436137 w 5739778"/>
              <a:gd name="connsiteY4" fmla="*/ 625766 h 797216"/>
              <a:gd name="connsiteX5" fmla="*/ 5312110 w 5739778"/>
              <a:gd name="connsiteY5" fmla="*/ 797216 h 797216"/>
              <a:gd name="connsiteX6" fmla="*/ 0 w 5739778"/>
              <a:gd name="connsiteY6" fmla="*/ 797216 h 797216"/>
              <a:gd name="connsiteX7" fmla="*/ 0 w 5739778"/>
              <a:gd name="connsiteY7" fmla="*/ 4762 h 797216"/>
              <a:gd name="connsiteX0" fmla="*/ 0 w 5736852"/>
              <a:gd name="connsiteY0" fmla="*/ 4762 h 797216"/>
              <a:gd name="connsiteX1" fmla="*/ 5240672 w 5736852"/>
              <a:gd name="connsiteY1" fmla="*/ 0 h 797216"/>
              <a:gd name="connsiteX2" fmla="*/ 5414352 w 5736852"/>
              <a:gd name="connsiteY2" fmla="*/ 174745 h 797216"/>
              <a:gd name="connsiteX3" fmla="*/ 5560724 w 5736852"/>
              <a:gd name="connsiteY3" fmla="*/ 416216 h 797216"/>
              <a:gd name="connsiteX4" fmla="*/ 5436137 w 5736852"/>
              <a:gd name="connsiteY4" fmla="*/ 625766 h 797216"/>
              <a:gd name="connsiteX5" fmla="*/ 5312110 w 5736852"/>
              <a:gd name="connsiteY5" fmla="*/ 797216 h 797216"/>
              <a:gd name="connsiteX6" fmla="*/ 0 w 5736852"/>
              <a:gd name="connsiteY6" fmla="*/ 797216 h 797216"/>
              <a:gd name="connsiteX7" fmla="*/ 0 w 5736852"/>
              <a:gd name="connsiteY7" fmla="*/ 4762 h 797216"/>
              <a:gd name="connsiteX0" fmla="*/ 0 w 5701012"/>
              <a:gd name="connsiteY0" fmla="*/ 4762 h 797216"/>
              <a:gd name="connsiteX1" fmla="*/ 5240672 w 5701012"/>
              <a:gd name="connsiteY1" fmla="*/ 0 h 797216"/>
              <a:gd name="connsiteX2" fmla="*/ 5414352 w 5701012"/>
              <a:gd name="connsiteY2" fmla="*/ 174745 h 797216"/>
              <a:gd name="connsiteX3" fmla="*/ 5560724 w 5701012"/>
              <a:gd name="connsiteY3" fmla="*/ 416216 h 797216"/>
              <a:gd name="connsiteX4" fmla="*/ 5436137 w 5701012"/>
              <a:gd name="connsiteY4" fmla="*/ 625766 h 797216"/>
              <a:gd name="connsiteX5" fmla="*/ 5259722 w 5701012"/>
              <a:gd name="connsiteY5" fmla="*/ 797216 h 797216"/>
              <a:gd name="connsiteX6" fmla="*/ 0 w 5701012"/>
              <a:gd name="connsiteY6" fmla="*/ 797216 h 797216"/>
              <a:gd name="connsiteX7" fmla="*/ 0 w 5701012"/>
              <a:gd name="connsiteY7" fmla="*/ 4762 h 797216"/>
              <a:gd name="connsiteX0" fmla="*/ 0 w 5560846"/>
              <a:gd name="connsiteY0" fmla="*/ 4762 h 797216"/>
              <a:gd name="connsiteX1" fmla="*/ 5240672 w 5560846"/>
              <a:gd name="connsiteY1" fmla="*/ 0 h 797216"/>
              <a:gd name="connsiteX2" fmla="*/ 5414352 w 5560846"/>
              <a:gd name="connsiteY2" fmla="*/ 174745 h 797216"/>
              <a:gd name="connsiteX3" fmla="*/ 5560724 w 5560846"/>
              <a:gd name="connsiteY3" fmla="*/ 416216 h 797216"/>
              <a:gd name="connsiteX4" fmla="*/ 5436137 w 5560846"/>
              <a:gd name="connsiteY4" fmla="*/ 625766 h 797216"/>
              <a:gd name="connsiteX5" fmla="*/ 5259722 w 5560846"/>
              <a:gd name="connsiteY5" fmla="*/ 797216 h 797216"/>
              <a:gd name="connsiteX6" fmla="*/ 0 w 5560846"/>
              <a:gd name="connsiteY6" fmla="*/ 797216 h 797216"/>
              <a:gd name="connsiteX7" fmla="*/ 0 w 5560846"/>
              <a:gd name="connsiteY7" fmla="*/ 4762 h 797216"/>
              <a:gd name="connsiteX0" fmla="*/ 0 w 5560857"/>
              <a:gd name="connsiteY0" fmla="*/ 4762 h 797216"/>
              <a:gd name="connsiteX1" fmla="*/ 5240672 w 5560857"/>
              <a:gd name="connsiteY1" fmla="*/ 0 h 797216"/>
              <a:gd name="connsiteX2" fmla="*/ 5414352 w 5560857"/>
              <a:gd name="connsiteY2" fmla="*/ 174745 h 797216"/>
              <a:gd name="connsiteX3" fmla="*/ 5560724 w 5560857"/>
              <a:gd name="connsiteY3" fmla="*/ 416216 h 797216"/>
              <a:gd name="connsiteX4" fmla="*/ 5436137 w 5560857"/>
              <a:gd name="connsiteY4" fmla="*/ 625766 h 797216"/>
              <a:gd name="connsiteX5" fmla="*/ 5259722 w 5560857"/>
              <a:gd name="connsiteY5" fmla="*/ 797216 h 797216"/>
              <a:gd name="connsiteX6" fmla="*/ 0 w 5560857"/>
              <a:gd name="connsiteY6" fmla="*/ 797216 h 797216"/>
              <a:gd name="connsiteX7" fmla="*/ 0 w 5560857"/>
              <a:gd name="connsiteY7" fmla="*/ 4762 h 797216"/>
              <a:gd name="connsiteX0" fmla="*/ 0 w 5560748"/>
              <a:gd name="connsiteY0" fmla="*/ 4762 h 797216"/>
              <a:gd name="connsiteX1" fmla="*/ 5240672 w 5560748"/>
              <a:gd name="connsiteY1" fmla="*/ 0 h 797216"/>
              <a:gd name="connsiteX2" fmla="*/ 5414352 w 5560748"/>
              <a:gd name="connsiteY2" fmla="*/ 174745 h 797216"/>
              <a:gd name="connsiteX3" fmla="*/ 5560724 w 5560748"/>
              <a:gd name="connsiteY3" fmla="*/ 416216 h 797216"/>
              <a:gd name="connsiteX4" fmla="*/ 5424230 w 5560748"/>
              <a:gd name="connsiteY4" fmla="*/ 625766 h 797216"/>
              <a:gd name="connsiteX5" fmla="*/ 5259722 w 5560748"/>
              <a:gd name="connsiteY5" fmla="*/ 797216 h 797216"/>
              <a:gd name="connsiteX6" fmla="*/ 0 w 5560748"/>
              <a:gd name="connsiteY6" fmla="*/ 797216 h 797216"/>
              <a:gd name="connsiteX7" fmla="*/ 0 w 5560748"/>
              <a:gd name="connsiteY7" fmla="*/ 4762 h 797216"/>
              <a:gd name="connsiteX0" fmla="*/ 0 w 5560751"/>
              <a:gd name="connsiteY0" fmla="*/ 4762 h 797216"/>
              <a:gd name="connsiteX1" fmla="*/ 5240672 w 5560751"/>
              <a:gd name="connsiteY1" fmla="*/ 0 h 797216"/>
              <a:gd name="connsiteX2" fmla="*/ 5414352 w 5560751"/>
              <a:gd name="connsiteY2" fmla="*/ 174745 h 797216"/>
              <a:gd name="connsiteX3" fmla="*/ 5560724 w 5560751"/>
              <a:gd name="connsiteY3" fmla="*/ 416216 h 797216"/>
              <a:gd name="connsiteX4" fmla="*/ 5424230 w 5560751"/>
              <a:gd name="connsiteY4" fmla="*/ 625766 h 797216"/>
              <a:gd name="connsiteX5" fmla="*/ 5259722 w 5560751"/>
              <a:gd name="connsiteY5" fmla="*/ 797216 h 797216"/>
              <a:gd name="connsiteX6" fmla="*/ 0 w 5560751"/>
              <a:gd name="connsiteY6" fmla="*/ 797216 h 797216"/>
              <a:gd name="connsiteX7" fmla="*/ 0 w 5560751"/>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807"/>
              <a:gd name="connsiteY0" fmla="*/ 4762 h 797216"/>
              <a:gd name="connsiteX1" fmla="*/ 5240672 w 5560807"/>
              <a:gd name="connsiteY1" fmla="*/ 0 h 797216"/>
              <a:gd name="connsiteX2" fmla="*/ 5414352 w 5560807"/>
              <a:gd name="connsiteY2" fmla="*/ 174745 h 797216"/>
              <a:gd name="connsiteX3" fmla="*/ 5560724 w 5560807"/>
              <a:gd name="connsiteY3" fmla="*/ 416216 h 797216"/>
              <a:gd name="connsiteX4" fmla="*/ 5424230 w 5560807"/>
              <a:gd name="connsiteY4" fmla="*/ 625766 h 797216"/>
              <a:gd name="connsiteX5" fmla="*/ 5259722 w 5560807"/>
              <a:gd name="connsiteY5" fmla="*/ 797216 h 797216"/>
              <a:gd name="connsiteX6" fmla="*/ 0 w 5560807"/>
              <a:gd name="connsiteY6" fmla="*/ 797216 h 797216"/>
              <a:gd name="connsiteX7" fmla="*/ 0 w 5560807"/>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839"/>
              <a:gd name="connsiteY0" fmla="*/ 4762 h 797216"/>
              <a:gd name="connsiteX1" fmla="*/ 5240672 w 5560839"/>
              <a:gd name="connsiteY1" fmla="*/ 0 h 797216"/>
              <a:gd name="connsiteX2" fmla="*/ 5414352 w 5560839"/>
              <a:gd name="connsiteY2" fmla="*/ 174745 h 797216"/>
              <a:gd name="connsiteX3" fmla="*/ 5560724 w 5560839"/>
              <a:gd name="connsiteY3" fmla="*/ 416216 h 797216"/>
              <a:gd name="connsiteX4" fmla="*/ 5424230 w 5560839"/>
              <a:gd name="connsiteY4" fmla="*/ 625766 h 797216"/>
              <a:gd name="connsiteX5" fmla="*/ 5259722 w 5560839"/>
              <a:gd name="connsiteY5" fmla="*/ 797216 h 797216"/>
              <a:gd name="connsiteX6" fmla="*/ 0 w 5560839"/>
              <a:gd name="connsiteY6" fmla="*/ 797216 h 797216"/>
              <a:gd name="connsiteX7" fmla="*/ 0 w 5560839"/>
              <a:gd name="connsiteY7" fmla="*/ 4762 h 797216"/>
              <a:gd name="connsiteX0" fmla="*/ 0 w 5560836"/>
              <a:gd name="connsiteY0" fmla="*/ 4762 h 797216"/>
              <a:gd name="connsiteX1" fmla="*/ 5240672 w 5560836"/>
              <a:gd name="connsiteY1" fmla="*/ 0 h 797216"/>
              <a:gd name="connsiteX2" fmla="*/ 5414352 w 5560836"/>
              <a:gd name="connsiteY2" fmla="*/ 174745 h 797216"/>
              <a:gd name="connsiteX3" fmla="*/ 5560724 w 5560836"/>
              <a:gd name="connsiteY3" fmla="*/ 416216 h 797216"/>
              <a:gd name="connsiteX4" fmla="*/ 5431374 w 5560836"/>
              <a:gd name="connsiteY4" fmla="*/ 630528 h 797216"/>
              <a:gd name="connsiteX5" fmla="*/ 5259722 w 5560836"/>
              <a:gd name="connsiteY5" fmla="*/ 797216 h 797216"/>
              <a:gd name="connsiteX6" fmla="*/ 0 w 5560836"/>
              <a:gd name="connsiteY6" fmla="*/ 797216 h 797216"/>
              <a:gd name="connsiteX7" fmla="*/ 0 w 5560836"/>
              <a:gd name="connsiteY7" fmla="*/ 4762 h 797216"/>
              <a:gd name="connsiteX0" fmla="*/ 0 w 5560779"/>
              <a:gd name="connsiteY0" fmla="*/ 4762 h 797216"/>
              <a:gd name="connsiteX1" fmla="*/ 5240672 w 5560779"/>
              <a:gd name="connsiteY1" fmla="*/ 0 h 797216"/>
              <a:gd name="connsiteX2" fmla="*/ 5414352 w 5560779"/>
              <a:gd name="connsiteY2" fmla="*/ 174745 h 797216"/>
              <a:gd name="connsiteX3" fmla="*/ 5560724 w 5560779"/>
              <a:gd name="connsiteY3" fmla="*/ 416216 h 797216"/>
              <a:gd name="connsiteX4" fmla="*/ 5426611 w 5560779"/>
              <a:gd name="connsiteY4" fmla="*/ 630528 h 797216"/>
              <a:gd name="connsiteX5" fmla="*/ 5259722 w 5560779"/>
              <a:gd name="connsiteY5" fmla="*/ 797216 h 797216"/>
              <a:gd name="connsiteX6" fmla="*/ 0 w 5560779"/>
              <a:gd name="connsiteY6" fmla="*/ 797216 h 797216"/>
              <a:gd name="connsiteX7" fmla="*/ 0 w 5560779"/>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798"/>
              <a:gd name="connsiteY0" fmla="*/ 4762 h 797216"/>
              <a:gd name="connsiteX1" fmla="*/ 5240672 w 5560798"/>
              <a:gd name="connsiteY1" fmla="*/ 0 h 797216"/>
              <a:gd name="connsiteX2" fmla="*/ 5438164 w 5560798"/>
              <a:gd name="connsiteY2" fmla="*/ 179507 h 797216"/>
              <a:gd name="connsiteX3" fmla="*/ 5560724 w 5560798"/>
              <a:gd name="connsiteY3" fmla="*/ 416216 h 797216"/>
              <a:gd name="connsiteX4" fmla="*/ 5426611 w 5560798"/>
              <a:gd name="connsiteY4" fmla="*/ 630528 h 797216"/>
              <a:gd name="connsiteX5" fmla="*/ 5259722 w 5560798"/>
              <a:gd name="connsiteY5" fmla="*/ 797216 h 797216"/>
              <a:gd name="connsiteX6" fmla="*/ 0 w 5560798"/>
              <a:gd name="connsiteY6" fmla="*/ 797216 h 797216"/>
              <a:gd name="connsiteX7" fmla="*/ 0 w 5560798"/>
              <a:gd name="connsiteY7" fmla="*/ 4762 h 797216"/>
              <a:gd name="connsiteX0" fmla="*/ 0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0 w 5560747"/>
              <a:gd name="connsiteY7" fmla="*/ 4762 h 797216"/>
              <a:gd name="connsiteX0" fmla="*/ 983618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983618 w 5560747"/>
              <a:gd name="connsiteY7" fmla="*/ 4762 h 797216"/>
              <a:gd name="connsiteX0" fmla="*/ 0 w 4577129"/>
              <a:gd name="connsiteY0" fmla="*/ 4762 h 797216"/>
              <a:gd name="connsiteX1" fmla="*/ 4257054 w 4577129"/>
              <a:gd name="connsiteY1" fmla="*/ 0 h 797216"/>
              <a:gd name="connsiteX2" fmla="*/ 4449784 w 4577129"/>
              <a:gd name="connsiteY2" fmla="*/ 191414 h 797216"/>
              <a:gd name="connsiteX3" fmla="*/ 4577106 w 4577129"/>
              <a:gd name="connsiteY3" fmla="*/ 416216 h 797216"/>
              <a:gd name="connsiteX4" fmla="*/ 4442993 w 4577129"/>
              <a:gd name="connsiteY4" fmla="*/ 630528 h 797216"/>
              <a:gd name="connsiteX5" fmla="*/ 4276104 w 4577129"/>
              <a:gd name="connsiteY5" fmla="*/ 797216 h 797216"/>
              <a:gd name="connsiteX6" fmla="*/ 7286 w 4577129"/>
              <a:gd name="connsiteY6" fmla="*/ 797216 h 797216"/>
              <a:gd name="connsiteX7" fmla="*/ 0 w 4577129"/>
              <a:gd name="connsiteY7" fmla="*/ 4762 h 79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7129" h="797216">
                <a:moveTo>
                  <a:pt x="0" y="4762"/>
                </a:moveTo>
                <a:lnTo>
                  <a:pt x="4257054" y="0"/>
                </a:lnTo>
                <a:cubicBezTo>
                  <a:pt x="4333581" y="79215"/>
                  <a:pt x="4360724" y="105375"/>
                  <a:pt x="4449784" y="191414"/>
                </a:cubicBezTo>
                <a:cubicBezTo>
                  <a:pt x="4538844" y="277453"/>
                  <a:pt x="4578238" y="343030"/>
                  <a:pt x="4577106" y="416216"/>
                </a:cubicBezTo>
                <a:cubicBezTo>
                  <a:pt x="4575974" y="489402"/>
                  <a:pt x="4524117" y="550360"/>
                  <a:pt x="4442993" y="630528"/>
                </a:cubicBezTo>
                <a:cubicBezTo>
                  <a:pt x="4361869" y="710696"/>
                  <a:pt x="4330830" y="738081"/>
                  <a:pt x="4276104" y="797216"/>
                </a:cubicBezTo>
                <a:lnTo>
                  <a:pt x="7286" y="797216"/>
                </a:lnTo>
                <a:cubicBezTo>
                  <a:pt x="4857" y="533065"/>
                  <a:pt x="2429" y="268913"/>
                  <a:pt x="0" y="4762"/>
                </a:cubicBezTo>
                <a:close/>
              </a:path>
            </a:pathLst>
          </a:custGeom>
          <a:solidFill>
            <a:schemeClr val="tx1">
              <a:lumMod val="90000"/>
              <a:lumOff val="10000"/>
            </a:schemeClr>
          </a:solidFill>
          <a:ln w="25400">
            <a:solidFill>
              <a:schemeClr val="tx1">
                <a:lumMod val="90000"/>
                <a:lumOff val="10000"/>
              </a:schemeClr>
            </a:solidFill>
          </a:ln>
          <a:effectLst>
            <a:innerShdw blurRad="2540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dirty="0">
              <a:solidFill>
                <a:prstClr val="white"/>
              </a:solidFill>
              <a:latin typeface="Tahoma"/>
            </a:endParaRPr>
          </a:p>
        </p:txBody>
      </p:sp>
      <p:sp>
        <p:nvSpPr>
          <p:cNvPr id="31" name="Rectangle 1"/>
          <p:cNvSpPr/>
          <p:nvPr/>
        </p:nvSpPr>
        <p:spPr>
          <a:xfrm>
            <a:off x="6858000" y="2721289"/>
            <a:ext cx="5105400" cy="1125977"/>
          </a:xfrm>
          <a:custGeom>
            <a:avLst/>
            <a:gdLst>
              <a:gd name="connsiteX0" fmla="*/ 0 w 5312110"/>
              <a:gd name="connsiteY0" fmla="*/ 0 h 792454"/>
              <a:gd name="connsiteX1" fmla="*/ 5312110 w 5312110"/>
              <a:gd name="connsiteY1" fmla="*/ 0 h 792454"/>
              <a:gd name="connsiteX2" fmla="*/ 5312110 w 5312110"/>
              <a:gd name="connsiteY2" fmla="*/ 792454 h 792454"/>
              <a:gd name="connsiteX3" fmla="*/ 0 w 5312110"/>
              <a:gd name="connsiteY3" fmla="*/ 792454 h 792454"/>
              <a:gd name="connsiteX4" fmla="*/ 0 w 5312110"/>
              <a:gd name="connsiteY4" fmla="*/ 0 h 792454"/>
              <a:gd name="connsiteX0" fmla="*/ 0 w 5522756"/>
              <a:gd name="connsiteY0" fmla="*/ 0 h 792454"/>
              <a:gd name="connsiteX1" fmla="*/ 5312110 w 5522756"/>
              <a:gd name="connsiteY1" fmla="*/ 0 h 792454"/>
              <a:gd name="connsiteX2" fmla="*/ 5522756 w 5522756"/>
              <a:gd name="connsiteY2" fmla="*/ 411454 h 792454"/>
              <a:gd name="connsiteX3" fmla="*/ 5312110 w 5522756"/>
              <a:gd name="connsiteY3" fmla="*/ 792454 h 792454"/>
              <a:gd name="connsiteX4" fmla="*/ 0 w 5522756"/>
              <a:gd name="connsiteY4" fmla="*/ 792454 h 792454"/>
              <a:gd name="connsiteX5" fmla="*/ 0 w 5522756"/>
              <a:gd name="connsiteY5" fmla="*/ 0 h 792454"/>
              <a:gd name="connsiteX0" fmla="*/ 0 w 5523548"/>
              <a:gd name="connsiteY0" fmla="*/ 0 h 792454"/>
              <a:gd name="connsiteX1" fmla="*/ 5312110 w 5523548"/>
              <a:gd name="connsiteY1" fmla="*/ 0 h 792454"/>
              <a:gd name="connsiteX2" fmla="*/ 5522756 w 5523548"/>
              <a:gd name="connsiteY2" fmla="*/ 411454 h 792454"/>
              <a:gd name="connsiteX3" fmla="*/ 5312110 w 5523548"/>
              <a:gd name="connsiteY3" fmla="*/ 792454 h 792454"/>
              <a:gd name="connsiteX4" fmla="*/ 0 w 5523548"/>
              <a:gd name="connsiteY4" fmla="*/ 792454 h 792454"/>
              <a:gd name="connsiteX5" fmla="*/ 0 w 5523548"/>
              <a:gd name="connsiteY5" fmla="*/ 0 h 792454"/>
              <a:gd name="connsiteX0" fmla="*/ 0 w 5524264"/>
              <a:gd name="connsiteY0" fmla="*/ 0 h 792454"/>
              <a:gd name="connsiteX1" fmla="*/ 5312110 w 5524264"/>
              <a:gd name="connsiteY1" fmla="*/ 0 h 792454"/>
              <a:gd name="connsiteX2" fmla="*/ 5522756 w 5524264"/>
              <a:gd name="connsiteY2" fmla="*/ 411454 h 792454"/>
              <a:gd name="connsiteX3" fmla="*/ 5312110 w 5524264"/>
              <a:gd name="connsiteY3" fmla="*/ 792454 h 792454"/>
              <a:gd name="connsiteX4" fmla="*/ 0 w 5524264"/>
              <a:gd name="connsiteY4" fmla="*/ 792454 h 792454"/>
              <a:gd name="connsiteX5" fmla="*/ 0 w 5524264"/>
              <a:gd name="connsiteY5" fmla="*/ 0 h 792454"/>
              <a:gd name="connsiteX0" fmla="*/ 0 w 5524510"/>
              <a:gd name="connsiteY0" fmla="*/ 0 h 792454"/>
              <a:gd name="connsiteX1" fmla="*/ 5312110 w 5524510"/>
              <a:gd name="connsiteY1" fmla="*/ 0 h 792454"/>
              <a:gd name="connsiteX2" fmla="*/ 5522756 w 5524510"/>
              <a:gd name="connsiteY2" fmla="*/ 411454 h 792454"/>
              <a:gd name="connsiteX3" fmla="*/ 5312110 w 5524510"/>
              <a:gd name="connsiteY3" fmla="*/ 792454 h 792454"/>
              <a:gd name="connsiteX4" fmla="*/ 0 w 5524510"/>
              <a:gd name="connsiteY4" fmla="*/ 792454 h 792454"/>
              <a:gd name="connsiteX5" fmla="*/ 0 w 5524510"/>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707"/>
              <a:gd name="connsiteY0" fmla="*/ 0 h 792454"/>
              <a:gd name="connsiteX1" fmla="*/ 5312110 w 5591707"/>
              <a:gd name="connsiteY1" fmla="*/ 0 h 792454"/>
              <a:gd name="connsiteX2" fmla="*/ 5591680 w 5591707"/>
              <a:gd name="connsiteY2" fmla="*/ 411454 h 792454"/>
              <a:gd name="connsiteX3" fmla="*/ 5312110 w 5591707"/>
              <a:gd name="connsiteY3" fmla="*/ 792454 h 792454"/>
              <a:gd name="connsiteX4" fmla="*/ 0 w 5591707"/>
              <a:gd name="connsiteY4" fmla="*/ 792454 h 792454"/>
              <a:gd name="connsiteX5" fmla="*/ 0 w 5591707"/>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749338"/>
              <a:gd name="connsiteY0" fmla="*/ 0 h 792454"/>
              <a:gd name="connsiteX1" fmla="*/ 5312110 w 5749338"/>
              <a:gd name="connsiteY1" fmla="*/ 0 h 792454"/>
              <a:gd name="connsiteX2" fmla="*/ 5466739 w 5749338"/>
              <a:gd name="connsiteY2" fmla="*/ 169982 h 792454"/>
              <a:gd name="connsiteX3" fmla="*/ 5591680 w 5749338"/>
              <a:gd name="connsiteY3" fmla="*/ 411454 h 792454"/>
              <a:gd name="connsiteX4" fmla="*/ 5312110 w 5749338"/>
              <a:gd name="connsiteY4" fmla="*/ 792454 h 792454"/>
              <a:gd name="connsiteX5" fmla="*/ 0 w 5749338"/>
              <a:gd name="connsiteY5" fmla="*/ 792454 h 792454"/>
              <a:gd name="connsiteX6" fmla="*/ 0 w 5749338"/>
              <a:gd name="connsiteY6" fmla="*/ 0 h 792454"/>
              <a:gd name="connsiteX0" fmla="*/ 0 w 5595721"/>
              <a:gd name="connsiteY0" fmla="*/ 0 h 792454"/>
              <a:gd name="connsiteX1" fmla="*/ 5312110 w 5595721"/>
              <a:gd name="connsiteY1" fmla="*/ 0 h 792454"/>
              <a:gd name="connsiteX2" fmla="*/ 5466739 w 5595721"/>
              <a:gd name="connsiteY2" fmla="*/ 169982 h 792454"/>
              <a:gd name="connsiteX3" fmla="*/ 5591680 w 5595721"/>
              <a:gd name="connsiteY3" fmla="*/ 411454 h 792454"/>
              <a:gd name="connsiteX4" fmla="*/ 5312110 w 5595721"/>
              <a:gd name="connsiteY4" fmla="*/ 792454 h 792454"/>
              <a:gd name="connsiteX5" fmla="*/ 0 w 5595721"/>
              <a:gd name="connsiteY5" fmla="*/ 792454 h 792454"/>
              <a:gd name="connsiteX6" fmla="*/ 0 w 5595721"/>
              <a:gd name="connsiteY6" fmla="*/ 0 h 792454"/>
              <a:gd name="connsiteX0" fmla="*/ 0 w 5596124"/>
              <a:gd name="connsiteY0" fmla="*/ 0 h 792454"/>
              <a:gd name="connsiteX1" fmla="*/ 5312110 w 5596124"/>
              <a:gd name="connsiteY1" fmla="*/ 0 h 792454"/>
              <a:gd name="connsiteX2" fmla="*/ 5466739 w 5596124"/>
              <a:gd name="connsiteY2" fmla="*/ 169982 h 792454"/>
              <a:gd name="connsiteX3" fmla="*/ 5591680 w 5596124"/>
              <a:gd name="connsiteY3" fmla="*/ 411454 h 792454"/>
              <a:gd name="connsiteX4" fmla="*/ 5312110 w 5596124"/>
              <a:gd name="connsiteY4" fmla="*/ 792454 h 792454"/>
              <a:gd name="connsiteX5" fmla="*/ 0 w 5596124"/>
              <a:gd name="connsiteY5" fmla="*/ 792454 h 792454"/>
              <a:gd name="connsiteX6" fmla="*/ 0 w 5596124"/>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2817"/>
              <a:gd name="connsiteY0" fmla="*/ 0 h 792454"/>
              <a:gd name="connsiteX1" fmla="*/ 5312110 w 5592817"/>
              <a:gd name="connsiteY1" fmla="*/ 0 h 792454"/>
              <a:gd name="connsiteX2" fmla="*/ 5466739 w 5592817"/>
              <a:gd name="connsiteY2" fmla="*/ 169982 h 792454"/>
              <a:gd name="connsiteX3" fmla="*/ 5591680 w 5592817"/>
              <a:gd name="connsiteY3" fmla="*/ 411454 h 792454"/>
              <a:gd name="connsiteX4" fmla="*/ 5312110 w 5592817"/>
              <a:gd name="connsiteY4" fmla="*/ 792454 h 792454"/>
              <a:gd name="connsiteX5" fmla="*/ 0 w 5592817"/>
              <a:gd name="connsiteY5" fmla="*/ 792454 h 792454"/>
              <a:gd name="connsiteX6" fmla="*/ 0 w 5592817"/>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17"/>
              <a:gd name="connsiteY0" fmla="*/ 0 h 792454"/>
              <a:gd name="connsiteX1" fmla="*/ 5312110 w 5591717"/>
              <a:gd name="connsiteY1" fmla="*/ 0 h 792454"/>
              <a:gd name="connsiteX2" fmla="*/ 5466739 w 5591717"/>
              <a:gd name="connsiteY2" fmla="*/ 169982 h 792454"/>
              <a:gd name="connsiteX3" fmla="*/ 5591680 w 5591717"/>
              <a:gd name="connsiteY3" fmla="*/ 411454 h 792454"/>
              <a:gd name="connsiteX4" fmla="*/ 5312110 w 5591717"/>
              <a:gd name="connsiteY4" fmla="*/ 792454 h 792454"/>
              <a:gd name="connsiteX5" fmla="*/ 0 w 5591717"/>
              <a:gd name="connsiteY5" fmla="*/ 792454 h 792454"/>
              <a:gd name="connsiteX6" fmla="*/ 0 w 5591717"/>
              <a:gd name="connsiteY6" fmla="*/ 0 h 792454"/>
              <a:gd name="connsiteX0" fmla="*/ 0 w 5591715"/>
              <a:gd name="connsiteY0" fmla="*/ 0 h 792454"/>
              <a:gd name="connsiteX1" fmla="*/ 5312110 w 5591715"/>
              <a:gd name="connsiteY1" fmla="*/ 0 h 792454"/>
              <a:gd name="connsiteX2" fmla="*/ 5466739 w 5591715"/>
              <a:gd name="connsiteY2" fmla="*/ 169982 h 792454"/>
              <a:gd name="connsiteX3" fmla="*/ 5591680 w 5591715"/>
              <a:gd name="connsiteY3" fmla="*/ 411454 h 792454"/>
              <a:gd name="connsiteX4" fmla="*/ 5312110 w 5591715"/>
              <a:gd name="connsiteY4" fmla="*/ 792454 h 792454"/>
              <a:gd name="connsiteX5" fmla="*/ 0 w 5591715"/>
              <a:gd name="connsiteY5" fmla="*/ 792454 h 792454"/>
              <a:gd name="connsiteX6" fmla="*/ 0 w 5591715"/>
              <a:gd name="connsiteY6" fmla="*/ 0 h 792454"/>
              <a:gd name="connsiteX0" fmla="*/ 0 w 5593377"/>
              <a:gd name="connsiteY0" fmla="*/ 0 h 792454"/>
              <a:gd name="connsiteX1" fmla="*/ 5312110 w 5593377"/>
              <a:gd name="connsiteY1" fmla="*/ 0 h 792454"/>
              <a:gd name="connsiteX2" fmla="*/ 5423877 w 5593377"/>
              <a:gd name="connsiteY2" fmla="*/ 127120 h 792454"/>
              <a:gd name="connsiteX3" fmla="*/ 5591680 w 5593377"/>
              <a:gd name="connsiteY3" fmla="*/ 411454 h 792454"/>
              <a:gd name="connsiteX4" fmla="*/ 5312110 w 5593377"/>
              <a:gd name="connsiteY4" fmla="*/ 792454 h 792454"/>
              <a:gd name="connsiteX5" fmla="*/ 0 w 5593377"/>
              <a:gd name="connsiteY5" fmla="*/ 792454 h 792454"/>
              <a:gd name="connsiteX6" fmla="*/ 0 w 5593377"/>
              <a:gd name="connsiteY6" fmla="*/ 0 h 792454"/>
              <a:gd name="connsiteX0" fmla="*/ 0 w 5594759"/>
              <a:gd name="connsiteY0" fmla="*/ 0 h 792454"/>
              <a:gd name="connsiteX1" fmla="*/ 5312110 w 5594759"/>
              <a:gd name="connsiteY1" fmla="*/ 0 h 792454"/>
              <a:gd name="connsiteX2" fmla="*/ 5452452 w 5594759"/>
              <a:gd name="connsiteY2" fmla="*/ 136645 h 792454"/>
              <a:gd name="connsiteX3" fmla="*/ 5591680 w 5594759"/>
              <a:gd name="connsiteY3" fmla="*/ 411454 h 792454"/>
              <a:gd name="connsiteX4" fmla="*/ 5312110 w 5594759"/>
              <a:gd name="connsiteY4" fmla="*/ 792454 h 792454"/>
              <a:gd name="connsiteX5" fmla="*/ 0 w 5594759"/>
              <a:gd name="connsiteY5" fmla="*/ 792454 h 792454"/>
              <a:gd name="connsiteX6" fmla="*/ 0 w 5594759"/>
              <a:gd name="connsiteY6" fmla="*/ 0 h 792454"/>
              <a:gd name="connsiteX0" fmla="*/ 0 w 5591709"/>
              <a:gd name="connsiteY0" fmla="*/ 0 h 792454"/>
              <a:gd name="connsiteX1" fmla="*/ 5312110 w 5591709"/>
              <a:gd name="connsiteY1" fmla="*/ 0 h 792454"/>
              <a:gd name="connsiteX2" fmla="*/ 5452452 w 5591709"/>
              <a:gd name="connsiteY2" fmla="*/ 136645 h 792454"/>
              <a:gd name="connsiteX3" fmla="*/ 5591680 w 5591709"/>
              <a:gd name="connsiteY3" fmla="*/ 411454 h 792454"/>
              <a:gd name="connsiteX4" fmla="*/ 5312110 w 5591709"/>
              <a:gd name="connsiteY4" fmla="*/ 792454 h 792454"/>
              <a:gd name="connsiteX5" fmla="*/ 0 w 5591709"/>
              <a:gd name="connsiteY5" fmla="*/ 792454 h 792454"/>
              <a:gd name="connsiteX6" fmla="*/ 0 w 5591709"/>
              <a:gd name="connsiteY6" fmla="*/ 0 h 792454"/>
              <a:gd name="connsiteX0" fmla="*/ 0 w 5592061"/>
              <a:gd name="connsiteY0" fmla="*/ 0 h 792454"/>
              <a:gd name="connsiteX1" fmla="*/ 5312110 w 5592061"/>
              <a:gd name="connsiteY1" fmla="*/ 0 h 792454"/>
              <a:gd name="connsiteX2" fmla="*/ 5452452 w 5592061"/>
              <a:gd name="connsiteY2" fmla="*/ 136645 h 792454"/>
              <a:gd name="connsiteX3" fmla="*/ 5591680 w 5592061"/>
              <a:gd name="connsiteY3" fmla="*/ 411454 h 792454"/>
              <a:gd name="connsiteX4" fmla="*/ 5312110 w 5592061"/>
              <a:gd name="connsiteY4" fmla="*/ 792454 h 792454"/>
              <a:gd name="connsiteX5" fmla="*/ 0 w 5592061"/>
              <a:gd name="connsiteY5" fmla="*/ 792454 h 792454"/>
              <a:gd name="connsiteX6" fmla="*/ 0 w 5592061"/>
              <a:gd name="connsiteY6" fmla="*/ 0 h 792454"/>
              <a:gd name="connsiteX0" fmla="*/ 0 w 5591712"/>
              <a:gd name="connsiteY0" fmla="*/ 0 h 792454"/>
              <a:gd name="connsiteX1" fmla="*/ 5312110 w 5591712"/>
              <a:gd name="connsiteY1" fmla="*/ 0 h 792454"/>
              <a:gd name="connsiteX2" fmla="*/ 5452452 w 5591712"/>
              <a:gd name="connsiteY2" fmla="*/ 136645 h 792454"/>
              <a:gd name="connsiteX3" fmla="*/ 5591680 w 5591712"/>
              <a:gd name="connsiteY3" fmla="*/ 411454 h 792454"/>
              <a:gd name="connsiteX4" fmla="*/ 5312110 w 5591712"/>
              <a:gd name="connsiteY4" fmla="*/ 792454 h 792454"/>
              <a:gd name="connsiteX5" fmla="*/ 0 w 5591712"/>
              <a:gd name="connsiteY5" fmla="*/ 792454 h 792454"/>
              <a:gd name="connsiteX6" fmla="*/ 0 w 5591712"/>
              <a:gd name="connsiteY6" fmla="*/ 0 h 792454"/>
              <a:gd name="connsiteX0" fmla="*/ 0 w 5591712"/>
              <a:gd name="connsiteY0" fmla="*/ 4762 h 797216"/>
              <a:gd name="connsiteX1" fmla="*/ 5240672 w 5591712"/>
              <a:gd name="connsiteY1" fmla="*/ 0 h 797216"/>
              <a:gd name="connsiteX2" fmla="*/ 5452452 w 5591712"/>
              <a:gd name="connsiteY2" fmla="*/ 141407 h 797216"/>
              <a:gd name="connsiteX3" fmla="*/ 5591680 w 5591712"/>
              <a:gd name="connsiteY3" fmla="*/ 416216 h 797216"/>
              <a:gd name="connsiteX4" fmla="*/ 5312110 w 5591712"/>
              <a:gd name="connsiteY4" fmla="*/ 797216 h 797216"/>
              <a:gd name="connsiteX5" fmla="*/ 0 w 5591712"/>
              <a:gd name="connsiteY5" fmla="*/ 797216 h 797216"/>
              <a:gd name="connsiteX6" fmla="*/ 0 w 5591712"/>
              <a:gd name="connsiteY6" fmla="*/ 4762 h 797216"/>
              <a:gd name="connsiteX0" fmla="*/ 0 w 5593723"/>
              <a:gd name="connsiteY0" fmla="*/ 4762 h 797216"/>
              <a:gd name="connsiteX1" fmla="*/ 5240672 w 5593723"/>
              <a:gd name="connsiteY1" fmla="*/ 0 h 797216"/>
              <a:gd name="connsiteX2" fmla="*/ 5428639 w 5593723"/>
              <a:gd name="connsiteY2" fmla="*/ 179507 h 797216"/>
              <a:gd name="connsiteX3" fmla="*/ 5591680 w 5593723"/>
              <a:gd name="connsiteY3" fmla="*/ 416216 h 797216"/>
              <a:gd name="connsiteX4" fmla="*/ 5312110 w 5593723"/>
              <a:gd name="connsiteY4" fmla="*/ 797216 h 797216"/>
              <a:gd name="connsiteX5" fmla="*/ 0 w 5593723"/>
              <a:gd name="connsiteY5" fmla="*/ 797216 h 797216"/>
              <a:gd name="connsiteX6" fmla="*/ 0 w 5593723"/>
              <a:gd name="connsiteY6" fmla="*/ 4762 h 797216"/>
              <a:gd name="connsiteX0" fmla="*/ 0 w 5593793"/>
              <a:gd name="connsiteY0" fmla="*/ 4762 h 797216"/>
              <a:gd name="connsiteX1" fmla="*/ 5240672 w 5593793"/>
              <a:gd name="connsiteY1" fmla="*/ 0 h 797216"/>
              <a:gd name="connsiteX2" fmla="*/ 5428639 w 5593793"/>
              <a:gd name="connsiteY2" fmla="*/ 179507 h 797216"/>
              <a:gd name="connsiteX3" fmla="*/ 5591680 w 5593793"/>
              <a:gd name="connsiteY3" fmla="*/ 416216 h 797216"/>
              <a:gd name="connsiteX4" fmla="*/ 5312110 w 5593793"/>
              <a:gd name="connsiteY4" fmla="*/ 797216 h 797216"/>
              <a:gd name="connsiteX5" fmla="*/ 0 w 5593793"/>
              <a:gd name="connsiteY5" fmla="*/ 797216 h 797216"/>
              <a:gd name="connsiteX6" fmla="*/ 0 w 5593793"/>
              <a:gd name="connsiteY6" fmla="*/ 4762 h 797216"/>
              <a:gd name="connsiteX0" fmla="*/ 0 w 5563230"/>
              <a:gd name="connsiteY0" fmla="*/ 4762 h 797216"/>
              <a:gd name="connsiteX1" fmla="*/ 5240672 w 5563230"/>
              <a:gd name="connsiteY1" fmla="*/ 0 h 797216"/>
              <a:gd name="connsiteX2" fmla="*/ 5428639 w 5563230"/>
              <a:gd name="connsiteY2" fmla="*/ 179507 h 797216"/>
              <a:gd name="connsiteX3" fmla="*/ 5560724 w 5563230"/>
              <a:gd name="connsiteY3" fmla="*/ 416216 h 797216"/>
              <a:gd name="connsiteX4" fmla="*/ 5312110 w 5563230"/>
              <a:gd name="connsiteY4" fmla="*/ 797216 h 797216"/>
              <a:gd name="connsiteX5" fmla="*/ 0 w 5563230"/>
              <a:gd name="connsiteY5" fmla="*/ 797216 h 797216"/>
              <a:gd name="connsiteX6" fmla="*/ 0 w 5563230"/>
              <a:gd name="connsiteY6" fmla="*/ 4762 h 797216"/>
              <a:gd name="connsiteX0" fmla="*/ 0 w 5560725"/>
              <a:gd name="connsiteY0" fmla="*/ 4762 h 797216"/>
              <a:gd name="connsiteX1" fmla="*/ 5240672 w 5560725"/>
              <a:gd name="connsiteY1" fmla="*/ 0 h 797216"/>
              <a:gd name="connsiteX2" fmla="*/ 5428639 w 5560725"/>
              <a:gd name="connsiteY2" fmla="*/ 179507 h 797216"/>
              <a:gd name="connsiteX3" fmla="*/ 5560724 w 5560725"/>
              <a:gd name="connsiteY3" fmla="*/ 416216 h 797216"/>
              <a:gd name="connsiteX4" fmla="*/ 5312110 w 5560725"/>
              <a:gd name="connsiteY4" fmla="*/ 797216 h 797216"/>
              <a:gd name="connsiteX5" fmla="*/ 0 w 5560725"/>
              <a:gd name="connsiteY5" fmla="*/ 797216 h 797216"/>
              <a:gd name="connsiteX6" fmla="*/ 0 w 5560725"/>
              <a:gd name="connsiteY6" fmla="*/ 4762 h 797216"/>
              <a:gd name="connsiteX0" fmla="*/ 0 w 5562839"/>
              <a:gd name="connsiteY0" fmla="*/ 4762 h 797216"/>
              <a:gd name="connsiteX1" fmla="*/ 5240672 w 5562839"/>
              <a:gd name="connsiteY1" fmla="*/ 0 h 797216"/>
              <a:gd name="connsiteX2" fmla="*/ 5421495 w 5562839"/>
              <a:gd name="connsiteY2" fmla="*/ 179507 h 797216"/>
              <a:gd name="connsiteX3" fmla="*/ 5560724 w 5562839"/>
              <a:gd name="connsiteY3" fmla="*/ 416216 h 797216"/>
              <a:gd name="connsiteX4" fmla="*/ 5312110 w 5562839"/>
              <a:gd name="connsiteY4" fmla="*/ 797216 h 797216"/>
              <a:gd name="connsiteX5" fmla="*/ 0 w 5562839"/>
              <a:gd name="connsiteY5" fmla="*/ 797216 h 797216"/>
              <a:gd name="connsiteX6" fmla="*/ 0 w 5562839"/>
              <a:gd name="connsiteY6" fmla="*/ 4762 h 797216"/>
              <a:gd name="connsiteX0" fmla="*/ 0 w 5563064"/>
              <a:gd name="connsiteY0" fmla="*/ 4762 h 797216"/>
              <a:gd name="connsiteX1" fmla="*/ 5240672 w 5563064"/>
              <a:gd name="connsiteY1" fmla="*/ 0 h 797216"/>
              <a:gd name="connsiteX2" fmla="*/ 5421495 w 5563064"/>
              <a:gd name="connsiteY2" fmla="*/ 179507 h 797216"/>
              <a:gd name="connsiteX3" fmla="*/ 5560724 w 5563064"/>
              <a:gd name="connsiteY3" fmla="*/ 416216 h 797216"/>
              <a:gd name="connsiteX4" fmla="*/ 5312110 w 5563064"/>
              <a:gd name="connsiteY4" fmla="*/ 797216 h 797216"/>
              <a:gd name="connsiteX5" fmla="*/ 0 w 5563064"/>
              <a:gd name="connsiteY5" fmla="*/ 797216 h 797216"/>
              <a:gd name="connsiteX6" fmla="*/ 0 w 5563064"/>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40"/>
              <a:gd name="connsiteY0" fmla="*/ 4762 h 797216"/>
              <a:gd name="connsiteX1" fmla="*/ 5240672 w 5562640"/>
              <a:gd name="connsiteY1" fmla="*/ 0 h 797216"/>
              <a:gd name="connsiteX2" fmla="*/ 5409589 w 5562640"/>
              <a:gd name="connsiteY2" fmla="*/ 174745 h 797216"/>
              <a:gd name="connsiteX3" fmla="*/ 5560724 w 5562640"/>
              <a:gd name="connsiteY3" fmla="*/ 416216 h 797216"/>
              <a:gd name="connsiteX4" fmla="*/ 5312110 w 5562640"/>
              <a:gd name="connsiteY4" fmla="*/ 797216 h 797216"/>
              <a:gd name="connsiteX5" fmla="*/ 0 w 5562640"/>
              <a:gd name="connsiteY5" fmla="*/ 797216 h 797216"/>
              <a:gd name="connsiteX6" fmla="*/ 0 w 5562640"/>
              <a:gd name="connsiteY6" fmla="*/ 4762 h 797216"/>
              <a:gd name="connsiteX0" fmla="*/ 0 w 5562322"/>
              <a:gd name="connsiteY0" fmla="*/ 4762 h 797216"/>
              <a:gd name="connsiteX1" fmla="*/ 5240672 w 5562322"/>
              <a:gd name="connsiteY1" fmla="*/ 0 h 797216"/>
              <a:gd name="connsiteX2" fmla="*/ 5409589 w 5562322"/>
              <a:gd name="connsiteY2" fmla="*/ 174745 h 797216"/>
              <a:gd name="connsiteX3" fmla="*/ 5560724 w 5562322"/>
              <a:gd name="connsiteY3" fmla="*/ 416216 h 797216"/>
              <a:gd name="connsiteX4" fmla="*/ 5312110 w 5562322"/>
              <a:gd name="connsiteY4" fmla="*/ 797216 h 797216"/>
              <a:gd name="connsiteX5" fmla="*/ 0 w 5562322"/>
              <a:gd name="connsiteY5" fmla="*/ 797216 h 797216"/>
              <a:gd name="connsiteX6" fmla="*/ 0 w 5562322"/>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78"/>
              <a:gd name="connsiteY0" fmla="*/ 4762 h 797216"/>
              <a:gd name="connsiteX1" fmla="*/ 5240672 w 5562678"/>
              <a:gd name="connsiteY1" fmla="*/ 0 h 797216"/>
              <a:gd name="connsiteX2" fmla="*/ 5414352 w 5562678"/>
              <a:gd name="connsiteY2" fmla="*/ 174745 h 797216"/>
              <a:gd name="connsiteX3" fmla="*/ 5560724 w 5562678"/>
              <a:gd name="connsiteY3" fmla="*/ 416216 h 797216"/>
              <a:gd name="connsiteX4" fmla="*/ 5312110 w 5562678"/>
              <a:gd name="connsiteY4" fmla="*/ 797216 h 797216"/>
              <a:gd name="connsiteX5" fmla="*/ 0 w 5562678"/>
              <a:gd name="connsiteY5" fmla="*/ 797216 h 797216"/>
              <a:gd name="connsiteX6" fmla="*/ 0 w 5562678"/>
              <a:gd name="connsiteY6" fmla="*/ 4762 h 797216"/>
              <a:gd name="connsiteX0" fmla="*/ 0 w 5739778"/>
              <a:gd name="connsiteY0" fmla="*/ 4762 h 797216"/>
              <a:gd name="connsiteX1" fmla="*/ 5240672 w 5739778"/>
              <a:gd name="connsiteY1" fmla="*/ 0 h 797216"/>
              <a:gd name="connsiteX2" fmla="*/ 5414352 w 5739778"/>
              <a:gd name="connsiteY2" fmla="*/ 174745 h 797216"/>
              <a:gd name="connsiteX3" fmla="*/ 5560724 w 5739778"/>
              <a:gd name="connsiteY3" fmla="*/ 416216 h 797216"/>
              <a:gd name="connsiteX4" fmla="*/ 5436137 w 5739778"/>
              <a:gd name="connsiteY4" fmla="*/ 625766 h 797216"/>
              <a:gd name="connsiteX5" fmla="*/ 5312110 w 5739778"/>
              <a:gd name="connsiteY5" fmla="*/ 797216 h 797216"/>
              <a:gd name="connsiteX6" fmla="*/ 0 w 5739778"/>
              <a:gd name="connsiteY6" fmla="*/ 797216 h 797216"/>
              <a:gd name="connsiteX7" fmla="*/ 0 w 5739778"/>
              <a:gd name="connsiteY7" fmla="*/ 4762 h 797216"/>
              <a:gd name="connsiteX0" fmla="*/ 0 w 5736852"/>
              <a:gd name="connsiteY0" fmla="*/ 4762 h 797216"/>
              <a:gd name="connsiteX1" fmla="*/ 5240672 w 5736852"/>
              <a:gd name="connsiteY1" fmla="*/ 0 h 797216"/>
              <a:gd name="connsiteX2" fmla="*/ 5414352 w 5736852"/>
              <a:gd name="connsiteY2" fmla="*/ 174745 h 797216"/>
              <a:gd name="connsiteX3" fmla="*/ 5560724 w 5736852"/>
              <a:gd name="connsiteY3" fmla="*/ 416216 h 797216"/>
              <a:gd name="connsiteX4" fmla="*/ 5436137 w 5736852"/>
              <a:gd name="connsiteY4" fmla="*/ 625766 h 797216"/>
              <a:gd name="connsiteX5" fmla="*/ 5312110 w 5736852"/>
              <a:gd name="connsiteY5" fmla="*/ 797216 h 797216"/>
              <a:gd name="connsiteX6" fmla="*/ 0 w 5736852"/>
              <a:gd name="connsiteY6" fmla="*/ 797216 h 797216"/>
              <a:gd name="connsiteX7" fmla="*/ 0 w 5736852"/>
              <a:gd name="connsiteY7" fmla="*/ 4762 h 797216"/>
              <a:gd name="connsiteX0" fmla="*/ 0 w 5701012"/>
              <a:gd name="connsiteY0" fmla="*/ 4762 h 797216"/>
              <a:gd name="connsiteX1" fmla="*/ 5240672 w 5701012"/>
              <a:gd name="connsiteY1" fmla="*/ 0 h 797216"/>
              <a:gd name="connsiteX2" fmla="*/ 5414352 w 5701012"/>
              <a:gd name="connsiteY2" fmla="*/ 174745 h 797216"/>
              <a:gd name="connsiteX3" fmla="*/ 5560724 w 5701012"/>
              <a:gd name="connsiteY3" fmla="*/ 416216 h 797216"/>
              <a:gd name="connsiteX4" fmla="*/ 5436137 w 5701012"/>
              <a:gd name="connsiteY4" fmla="*/ 625766 h 797216"/>
              <a:gd name="connsiteX5" fmla="*/ 5259722 w 5701012"/>
              <a:gd name="connsiteY5" fmla="*/ 797216 h 797216"/>
              <a:gd name="connsiteX6" fmla="*/ 0 w 5701012"/>
              <a:gd name="connsiteY6" fmla="*/ 797216 h 797216"/>
              <a:gd name="connsiteX7" fmla="*/ 0 w 5701012"/>
              <a:gd name="connsiteY7" fmla="*/ 4762 h 797216"/>
              <a:gd name="connsiteX0" fmla="*/ 0 w 5560846"/>
              <a:gd name="connsiteY0" fmla="*/ 4762 h 797216"/>
              <a:gd name="connsiteX1" fmla="*/ 5240672 w 5560846"/>
              <a:gd name="connsiteY1" fmla="*/ 0 h 797216"/>
              <a:gd name="connsiteX2" fmla="*/ 5414352 w 5560846"/>
              <a:gd name="connsiteY2" fmla="*/ 174745 h 797216"/>
              <a:gd name="connsiteX3" fmla="*/ 5560724 w 5560846"/>
              <a:gd name="connsiteY3" fmla="*/ 416216 h 797216"/>
              <a:gd name="connsiteX4" fmla="*/ 5436137 w 5560846"/>
              <a:gd name="connsiteY4" fmla="*/ 625766 h 797216"/>
              <a:gd name="connsiteX5" fmla="*/ 5259722 w 5560846"/>
              <a:gd name="connsiteY5" fmla="*/ 797216 h 797216"/>
              <a:gd name="connsiteX6" fmla="*/ 0 w 5560846"/>
              <a:gd name="connsiteY6" fmla="*/ 797216 h 797216"/>
              <a:gd name="connsiteX7" fmla="*/ 0 w 5560846"/>
              <a:gd name="connsiteY7" fmla="*/ 4762 h 797216"/>
              <a:gd name="connsiteX0" fmla="*/ 0 w 5560857"/>
              <a:gd name="connsiteY0" fmla="*/ 4762 h 797216"/>
              <a:gd name="connsiteX1" fmla="*/ 5240672 w 5560857"/>
              <a:gd name="connsiteY1" fmla="*/ 0 h 797216"/>
              <a:gd name="connsiteX2" fmla="*/ 5414352 w 5560857"/>
              <a:gd name="connsiteY2" fmla="*/ 174745 h 797216"/>
              <a:gd name="connsiteX3" fmla="*/ 5560724 w 5560857"/>
              <a:gd name="connsiteY3" fmla="*/ 416216 h 797216"/>
              <a:gd name="connsiteX4" fmla="*/ 5436137 w 5560857"/>
              <a:gd name="connsiteY4" fmla="*/ 625766 h 797216"/>
              <a:gd name="connsiteX5" fmla="*/ 5259722 w 5560857"/>
              <a:gd name="connsiteY5" fmla="*/ 797216 h 797216"/>
              <a:gd name="connsiteX6" fmla="*/ 0 w 5560857"/>
              <a:gd name="connsiteY6" fmla="*/ 797216 h 797216"/>
              <a:gd name="connsiteX7" fmla="*/ 0 w 5560857"/>
              <a:gd name="connsiteY7" fmla="*/ 4762 h 797216"/>
              <a:gd name="connsiteX0" fmla="*/ 0 w 5560748"/>
              <a:gd name="connsiteY0" fmla="*/ 4762 h 797216"/>
              <a:gd name="connsiteX1" fmla="*/ 5240672 w 5560748"/>
              <a:gd name="connsiteY1" fmla="*/ 0 h 797216"/>
              <a:gd name="connsiteX2" fmla="*/ 5414352 w 5560748"/>
              <a:gd name="connsiteY2" fmla="*/ 174745 h 797216"/>
              <a:gd name="connsiteX3" fmla="*/ 5560724 w 5560748"/>
              <a:gd name="connsiteY3" fmla="*/ 416216 h 797216"/>
              <a:gd name="connsiteX4" fmla="*/ 5424230 w 5560748"/>
              <a:gd name="connsiteY4" fmla="*/ 625766 h 797216"/>
              <a:gd name="connsiteX5" fmla="*/ 5259722 w 5560748"/>
              <a:gd name="connsiteY5" fmla="*/ 797216 h 797216"/>
              <a:gd name="connsiteX6" fmla="*/ 0 w 5560748"/>
              <a:gd name="connsiteY6" fmla="*/ 797216 h 797216"/>
              <a:gd name="connsiteX7" fmla="*/ 0 w 5560748"/>
              <a:gd name="connsiteY7" fmla="*/ 4762 h 797216"/>
              <a:gd name="connsiteX0" fmla="*/ 0 w 5560751"/>
              <a:gd name="connsiteY0" fmla="*/ 4762 h 797216"/>
              <a:gd name="connsiteX1" fmla="*/ 5240672 w 5560751"/>
              <a:gd name="connsiteY1" fmla="*/ 0 h 797216"/>
              <a:gd name="connsiteX2" fmla="*/ 5414352 w 5560751"/>
              <a:gd name="connsiteY2" fmla="*/ 174745 h 797216"/>
              <a:gd name="connsiteX3" fmla="*/ 5560724 w 5560751"/>
              <a:gd name="connsiteY3" fmla="*/ 416216 h 797216"/>
              <a:gd name="connsiteX4" fmla="*/ 5424230 w 5560751"/>
              <a:gd name="connsiteY4" fmla="*/ 625766 h 797216"/>
              <a:gd name="connsiteX5" fmla="*/ 5259722 w 5560751"/>
              <a:gd name="connsiteY5" fmla="*/ 797216 h 797216"/>
              <a:gd name="connsiteX6" fmla="*/ 0 w 5560751"/>
              <a:gd name="connsiteY6" fmla="*/ 797216 h 797216"/>
              <a:gd name="connsiteX7" fmla="*/ 0 w 5560751"/>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807"/>
              <a:gd name="connsiteY0" fmla="*/ 4762 h 797216"/>
              <a:gd name="connsiteX1" fmla="*/ 5240672 w 5560807"/>
              <a:gd name="connsiteY1" fmla="*/ 0 h 797216"/>
              <a:gd name="connsiteX2" fmla="*/ 5414352 w 5560807"/>
              <a:gd name="connsiteY2" fmla="*/ 174745 h 797216"/>
              <a:gd name="connsiteX3" fmla="*/ 5560724 w 5560807"/>
              <a:gd name="connsiteY3" fmla="*/ 416216 h 797216"/>
              <a:gd name="connsiteX4" fmla="*/ 5424230 w 5560807"/>
              <a:gd name="connsiteY4" fmla="*/ 625766 h 797216"/>
              <a:gd name="connsiteX5" fmla="*/ 5259722 w 5560807"/>
              <a:gd name="connsiteY5" fmla="*/ 797216 h 797216"/>
              <a:gd name="connsiteX6" fmla="*/ 0 w 5560807"/>
              <a:gd name="connsiteY6" fmla="*/ 797216 h 797216"/>
              <a:gd name="connsiteX7" fmla="*/ 0 w 5560807"/>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839"/>
              <a:gd name="connsiteY0" fmla="*/ 4762 h 797216"/>
              <a:gd name="connsiteX1" fmla="*/ 5240672 w 5560839"/>
              <a:gd name="connsiteY1" fmla="*/ 0 h 797216"/>
              <a:gd name="connsiteX2" fmla="*/ 5414352 w 5560839"/>
              <a:gd name="connsiteY2" fmla="*/ 174745 h 797216"/>
              <a:gd name="connsiteX3" fmla="*/ 5560724 w 5560839"/>
              <a:gd name="connsiteY3" fmla="*/ 416216 h 797216"/>
              <a:gd name="connsiteX4" fmla="*/ 5424230 w 5560839"/>
              <a:gd name="connsiteY4" fmla="*/ 625766 h 797216"/>
              <a:gd name="connsiteX5" fmla="*/ 5259722 w 5560839"/>
              <a:gd name="connsiteY5" fmla="*/ 797216 h 797216"/>
              <a:gd name="connsiteX6" fmla="*/ 0 w 5560839"/>
              <a:gd name="connsiteY6" fmla="*/ 797216 h 797216"/>
              <a:gd name="connsiteX7" fmla="*/ 0 w 5560839"/>
              <a:gd name="connsiteY7" fmla="*/ 4762 h 797216"/>
              <a:gd name="connsiteX0" fmla="*/ 0 w 5560836"/>
              <a:gd name="connsiteY0" fmla="*/ 4762 h 797216"/>
              <a:gd name="connsiteX1" fmla="*/ 5240672 w 5560836"/>
              <a:gd name="connsiteY1" fmla="*/ 0 h 797216"/>
              <a:gd name="connsiteX2" fmla="*/ 5414352 w 5560836"/>
              <a:gd name="connsiteY2" fmla="*/ 174745 h 797216"/>
              <a:gd name="connsiteX3" fmla="*/ 5560724 w 5560836"/>
              <a:gd name="connsiteY3" fmla="*/ 416216 h 797216"/>
              <a:gd name="connsiteX4" fmla="*/ 5431374 w 5560836"/>
              <a:gd name="connsiteY4" fmla="*/ 630528 h 797216"/>
              <a:gd name="connsiteX5" fmla="*/ 5259722 w 5560836"/>
              <a:gd name="connsiteY5" fmla="*/ 797216 h 797216"/>
              <a:gd name="connsiteX6" fmla="*/ 0 w 5560836"/>
              <a:gd name="connsiteY6" fmla="*/ 797216 h 797216"/>
              <a:gd name="connsiteX7" fmla="*/ 0 w 5560836"/>
              <a:gd name="connsiteY7" fmla="*/ 4762 h 797216"/>
              <a:gd name="connsiteX0" fmla="*/ 0 w 5560779"/>
              <a:gd name="connsiteY0" fmla="*/ 4762 h 797216"/>
              <a:gd name="connsiteX1" fmla="*/ 5240672 w 5560779"/>
              <a:gd name="connsiteY1" fmla="*/ 0 h 797216"/>
              <a:gd name="connsiteX2" fmla="*/ 5414352 w 5560779"/>
              <a:gd name="connsiteY2" fmla="*/ 174745 h 797216"/>
              <a:gd name="connsiteX3" fmla="*/ 5560724 w 5560779"/>
              <a:gd name="connsiteY3" fmla="*/ 416216 h 797216"/>
              <a:gd name="connsiteX4" fmla="*/ 5426611 w 5560779"/>
              <a:gd name="connsiteY4" fmla="*/ 630528 h 797216"/>
              <a:gd name="connsiteX5" fmla="*/ 5259722 w 5560779"/>
              <a:gd name="connsiteY5" fmla="*/ 797216 h 797216"/>
              <a:gd name="connsiteX6" fmla="*/ 0 w 5560779"/>
              <a:gd name="connsiteY6" fmla="*/ 797216 h 797216"/>
              <a:gd name="connsiteX7" fmla="*/ 0 w 5560779"/>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798"/>
              <a:gd name="connsiteY0" fmla="*/ 4762 h 797216"/>
              <a:gd name="connsiteX1" fmla="*/ 5240672 w 5560798"/>
              <a:gd name="connsiteY1" fmla="*/ 0 h 797216"/>
              <a:gd name="connsiteX2" fmla="*/ 5438164 w 5560798"/>
              <a:gd name="connsiteY2" fmla="*/ 179507 h 797216"/>
              <a:gd name="connsiteX3" fmla="*/ 5560724 w 5560798"/>
              <a:gd name="connsiteY3" fmla="*/ 416216 h 797216"/>
              <a:gd name="connsiteX4" fmla="*/ 5426611 w 5560798"/>
              <a:gd name="connsiteY4" fmla="*/ 630528 h 797216"/>
              <a:gd name="connsiteX5" fmla="*/ 5259722 w 5560798"/>
              <a:gd name="connsiteY5" fmla="*/ 797216 h 797216"/>
              <a:gd name="connsiteX6" fmla="*/ 0 w 5560798"/>
              <a:gd name="connsiteY6" fmla="*/ 797216 h 797216"/>
              <a:gd name="connsiteX7" fmla="*/ 0 w 5560798"/>
              <a:gd name="connsiteY7" fmla="*/ 4762 h 797216"/>
              <a:gd name="connsiteX0" fmla="*/ 0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0 w 5560747"/>
              <a:gd name="connsiteY7" fmla="*/ 4762 h 797216"/>
              <a:gd name="connsiteX0" fmla="*/ 983618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983618 w 5560747"/>
              <a:gd name="connsiteY7" fmla="*/ 4762 h 797216"/>
              <a:gd name="connsiteX0" fmla="*/ 0 w 4577129"/>
              <a:gd name="connsiteY0" fmla="*/ 4762 h 797216"/>
              <a:gd name="connsiteX1" fmla="*/ 4257054 w 4577129"/>
              <a:gd name="connsiteY1" fmla="*/ 0 h 797216"/>
              <a:gd name="connsiteX2" fmla="*/ 4449784 w 4577129"/>
              <a:gd name="connsiteY2" fmla="*/ 191414 h 797216"/>
              <a:gd name="connsiteX3" fmla="*/ 4577106 w 4577129"/>
              <a:gd name="connsiteY3" fmla="*/ 416216 h 797216"/>
              <a:gd name="connsiteX4" fmla="*/ 4442993 w 4577129"/>
              <a:gd name="connsiteY4" fmla="*/ 630528 h 797216"/>
              <a:gd name="connsiteX5" fmla="*/ 4276104 w 4577129"/>
              <a:gd name="connsiteY5" fmla="*/ 797216 h 797216"/>
              <a:gd name="connsiteX6" fmla="*/ 7286 w 4577129"/>
              <a:gd name="connsiteY6" fmla="*/ 797216 h 797216"/>
              <a:gd name="connsiteX7" fmla="*/ 0 w 4577129"/>
              <a:gd name="connsiteY7" fmla="*/ 4762 h 79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7129" h="797216">
                <a:moveTo>
                  <a:pt x="0" y="4762"/>
                </a:moveTo>
                <a:lnTo>
                  <a:pt x="4257054" y="0"/>
                </a:lnTo>
                <a:cubicBezTo>
                  <a:pt x="4333581" y="79215"/>
                  <a:pt x="4360724" y="105375"/>
                  <a:pt x="4449784" y="191414"/>
                </a:cubicBezTo>
                <a:cubicBezTo>
                  <a:pt x="4538844" y="277453"/>
                  <a:pt x="4578238" y="343030"/>
                  <a:pt x="4577106" y="416216"/>
                </a:cubicBezTo>
                <a:cubicBezTo>
                  <a:pt x="4575974" y="489402"/>
                  <a:pt x="4524117" y="550360"/>
                  <a:pt x="4442993" y="630528"/>
                </a:cubicBezTo>
                <a:cubicBezTo>
                  <a:pt x="4361869" y="710696"/>
                  <a:pt x="4330830" y="738081"/>
                  <a:pt x="4276104" y="797216"/>
                </a:cubicBezTo>
                <a:lnTo>
                  <a:pt x="7286" y="797216"/>
                </a:lnTo>
                <a:cubicBezTo>
                  <a:pt x="4857" y="533065"/>
                  <a:pt x="2429" y="268913"/>
                  <a:pt x="0" y="4762"/>
                </a:cubicBezTo>
                <a:close/>
              </a:path>
            </a:pathLst>
          </a:custGeom>
          <a:solidFill>
            <a:schemeClr val="tx1">
              <a:lumMod val="90000"/>
              <a:lumOff val="10000"/>
            </a:schemeClr>
          </a:solidFill>
          <a:ln w="25400">
            <a:solidFill>
              <a:schemeClr val="tx1">
                <a:lumMod val="90000"/>
                <a:lumOff val="10000"/>
              </a:schemeClr>
            </a:solidFill>
          </a:ln>
          <a:effectLst>
            <a:innerShdw blurRad="2540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dirty="0">
              <a:solidFill>
                <a:prstClr val="white"/>
              </a:solidFill>
              <a:latin typeface="Tahoma"/>
            </a:endParaRPr>
          </a:p>
        </p:txBody>
      </p:sp>
      <p:sp>
        <p:nvSpPr>
          <p:cNvPr id="2" name="Rectangle 1"/>
          <p:cNvSpPr/>
          <p:nvPr/>
        </p:nvSpPr>
        <p:spPr>
          <a:xfrm>
            <a:off x="5504576" y="1373562"/>
            <a:ext cx="6118464" cy="1160206"/>
          </a:xfrm>
          <a:custGeom>
            <a:avLst/>
            <a:gdLst>
              <a:gd name="connsiteX0" fmla="*/ 0 w 5312110"/>
              <a:gd name="connsiteY0" fmla="*/ 0 h 792454"/>
              <a:gd name="connsiteX1" fmla="*/ 5312110 w 5312110"/>
              <a:gd name="connsiteY1" fmla="*/ 0 h 792454"/>
              <a:gd name="connsiteX2" fmla="*/ 5312110 w 5312110"/>
              <a:gd name="connsiteY2" fmla="*/ 792454 h 792454"/>
              <a:gd name="connsiteX3" fmla="*/ 0 w 5312110"/>
              <a:gd name="connsiteY3" fmla="*/ 792454 h 792454"/>
              <a:gd name="connsiteX4" fmla="*/ 0 w 5312110"/>
              <a:gd name="connsiteY4" fmla="*/ 0 h 792454"/>
              <a:gd name="connsiteX0" fmla="*/ 0 w 5522756"/>
              <a:gd name="connsiteY0" fmla="*/ 0 h 792454"/>
              <a:gd name="connsiteX1" fmla="*/ 5312110 w 5522756"/>
              <a:gd name="connsiteY1" fmla="*/ 0 h 792454"/>
              <a:gd name="connsiteX2" fmla="*/ 5522756 w 5522756"/>
              <a:gd name="connsiteY2" fmla="*/ 411454 h 792454"/>
              <a:gd name="connsiteX3" fmla="*/ 5312110 w 5522756"/>
              <a:gd name="connsiteY3" fmla="*/ 792454 h 792454"/>
              <a:gd name="connsiteX4" fmla="*/ 0 w 5522756"/>
              <a:gd name="connsiteY4" fmla="*/ 792454 h 792454"/>
              <a:gd name="connsiteX5" fmla="*/ 0 w 5522756"/>
              <a:gd name="connsiteY5" fmla="*/ 0 h 792454"/>
              <a:gd name="connsiteX0" fmla="*/ 0 w 5523548"/>
              <a:gd name="connsiteY0" fmla="*/ 0 h 792454"/>
              <a:gd name="connsiteX1" fmla="*/ 5312110 w 5523548"/>
              <a:gd name="connsiteY1" fmla="*/ 0 h 792454"/>
              <a:gd name="connsiteX2" fmla="*/ 5522756 w 5523548"/>
              <a:gd name="connsiteY2" fmla="*/ 411454 h 792454"/>
              <a:gd name="connsiteX3" fmla="*/ 5312110 w 5523548"/>
              <a:gd name="connsiteY3" fmla="*/ 792454 h 792454"/>
              <a:gd name="connsiteX4" fmla="*/ 0 w 5523548"/>
              <a:gd name="connsiteY4" fmla="*/ 792454 h 792454"/>
              <a:gd name="connsiteX5" fmla="*/ 0 w 5523548"/>
              <a:gd name="connsiteY5" fmla="*/ 0 h 792454"/>
              <a:gd name="connsiteX0" fmla="*/ 0 w 5524264"/>
              <a:gd name="connsiteY0" fmla="*/ 0 h 792454"/>
              <a:gd name="connsiteX1" fmla="*/ 5312110 w 5524264"/>
              <a:gd name="connsiteY1" fmla="*/ 0 h 792454"/>
              <a:gd name="connsiteX2" fmla="*/ 5522756 w 5524264"/>
              <a:gd name="connsiteY2" fmla="*/ 411454 h 792454"/>
              <a:gd name="connsiteX3" fmla="*/ 5312110 w 5524264"/>
              <a:gd name="connsiteY3" fmla="*/ 792454 h 792454"/>
              <a:gd name="connsiteX4" fmla="*/ 0 w 5524264"/>
              <a:gd name="connsiteY4" fmla="*/ 792454 h 792454"/>
              <a:gd name="connsiteX5" fmla="*/ 0 w 5524264"/>
              <a:gd name="connsiteY5" fmla="*/ 0 h 792454"/>
              <a:gd name="connsiteX0" fmla="*/ 0 w 5524510"/>
              <a:gd name="connsiteY0" fmla="*/ 0 h 792454"/>
              <a:gd name="connsiteX1" fmla="*/ 5312110 w 5524510"/>
              <a:gd name="connsiteY1" fmla="*/ 0 h 792454"/>
              <a:gd name="connsiteX2" fmla="*/ 5522756 w 5524510"/>
              <a:gd name="connsiteY2" fmla="*/ 411454 h 792454"/>
              <a:gd name="connsiteX3" fmla="*/ 5312110 w 5524510"/>
              <a:gd name="connsiteY3" fmla="*/ 792454 h 792454"/>
              <a:gd name="connsiteX4" fmla="*/ 0 w 5524510"/>
              <a:gd name="connsiteY4" fmla="*/ 792454 h 792454"/>
              <a:gd name="connsiteX5" fmla="*/ 0 w 5524510"/>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707"/>
              <a:gd name="connsiteY0" fmla="*/ 0 h 792454"/>
              <a:gd name="connsiteX1" fmla="*/ 5312110 w 5591707"/>
              <a:gd name="connsiteY1" fmla="*/ 0 h 792454"/>
              <a:gd name="connsiteX2" fmla="*/ 5591680 w 5591707"/>
              <a:gd name="connsiteY2" fmla="*/ 411454 h 792454"/>
              <a:gd name="connsiteX3" fmla="*/ 5312110 w 5591707"/>
              <a:gd name="connsiteY3" fmla="*/ 792454 h 792454"/>
              <a:gd name="connsiteX4" fmla="*/ 0 w 5591707"/>
              <a:gd name="connsiteY4" fmla="*/ 792454 h 792454"/>
              <a:gd name="connsiteX5" fmla="*/ 0 w 5591707"/>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749338"/>
              <a:gd name="connsiteY0" fmla="*/ 0 h 792454"/>
              <a:gd name="connsiteX1" fmla="*/ 5312110 w 5749338"/>
              <a:gd name="connsiteY1" fmla="*/ 0 h 792454"/>
              <a:gd name="connsiteX2" fmla="*/ 5466739 w 5749338"/>
              <a:gd name="connsiteY2" fmla="*/ 169982 h 792454"/>
              <a:gd name="connsiteX3" fmla="*/ 5591680 w 5749338"/>
              <a:gd name="connsiteY3" fmla="*/ 411454 h 792454"/>
              <a:gd name="connsiteX4" fmla="*/ 5312110 w 5749338"/>
              <a:gd name="connsiteY4" fmla="*/ 792454 h 792454"/>
              <a:gd name="connsiteX5" fmla="*/ 0 w 5749338"/>
              <a:gd name="connsiteY5" fmla="*/ 792454 h 792454"/>
              <a:gd name="connsiteX6" fmla="*/ 0 w 5749338"/>
              <a:gd name="connsiteY6" fmla="*/ 0 h 792454"/>
              <a:gd name="connsiteX0" fmla="*/ 0 w 5595721"/>
              <a:gd name="connsiteY0" fmla="*/ 0 h 792454"/>
              <a:gd name="connsiteX1" fmla="*/ 5312110 w 5595721"/>
              <a:gd name="connsiteY1" fmla="*/ 0 h 792454"/>
              <a:gd name="connsiteX2" fmla="*/ 5466739 w 5595721"/>
              <a:gd name="connsiteY2" fmla="*/ 169982 h 792454"/>
              <a:gd name="connsiteX3" fmla="*/ 5591680 w 5595721"/>
              <a:gd name="connsiteY3" fmla="*/ 411454 h 792454"/>
              <a:gd name="connsiteX4" fmla="*/ 5312110 w 5595721"/>
              <a:gd name="connsiteY4" fmla="*/ 792454 h 792454"/>
              <a:gd name="connsiteX5" fmla="*/ 0 w 5595721"/>
              <a:gd name="connsiteY5" fmla="*/ 792454 h 792454"/>
              <a:gd name="connsiteX6" fmla="*/ 0 w 5595721"/>
              <a:gd name="connsiteY6" fmla="*/ 0 h 792454"/>
              <a:gd name="connsiteX0" fmla="*/ 0 w 5596124"/>
              <a:gd name="connsiteY0" fmla="*/ 0 h 792454"/>
              <a:gd name="connsiteX1" fmla="*/ 5312110 w 5596124"/>
              <a:gd name="connsiteY1" fmla="*/ 0 h 792454"/>
              <a:gd name="connsiteX2" fmla="*/ 5466739 w 5596124"/>
              <a:gd name="connsiteY2" fmla="*/ 169982 h 792454"/>
              <a:gd name="connsiteX3" fmla="*/ 5591680 w 5596124"/>
              <a:gd name="connsiteY3" fmla="*/ 411454 h 792454"/>
              <a:gd name="connsiteX4" fmla="*/ 5312110 w 5596124"/>
              <a:gd name="connsiteY4" fmla="*/ 792454 h 792454"/>
              <a:gd name="connsiteX5" fmla="*/ 0 w 5596124"/>
              <a:gd name="connsiteY5" fmla="*/ 792454 h 792454"/>
              <a:gd name="connsiteX6" fmla="*/ 0 w 5596124"/>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2817"/>
              <a:gd name="connsiteY0" fmla="*/ 0 h 792454"/>
              <a:gd name="connsiteX1" fmla="*/ 5312110 w 5592817"/>
              <a:gd name="connsiteY1" fmla="*/ 0 h 792454"/>
              <a:gd name="connsiteX2" fmla="*/ 5466739 w 5592817"/>
              <a:gd name="connsiteY2" fmla="*/ 169982 h 792454"/>
              <a:gd name="connsiteX3" fmla="*/ 5591680 w 5592817"/>
              <a:gd name="connsiteY3" fmla="*/ 411454 h 792454"/>
              <a:gd name="connsiteX4" fmla="*/ 5312110 w 5592817"/>
              <a:gd name="connsiteY4" fmla="*/ 792454 h 792454"/>
              <a:gd name="connsiteX5" fmla="*/ 0 w 5592817"/>
              <a:gd name="connsiteY5" fmla="*/ 792454 h 792454"/>
              <a:gd name="connsiteX6" fmla="*/ 0 w 5592817"/>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17"/>
              <a:gd name="connsiteY0" fmla="*/ 0 h 792454"/>
              <a:gd name="connsiteX1" fmla="*/ 5312110 w 5591717"/>
              <a:gd name="connsiteY1" fmla="*/ 0 h 792454"/>
              <a:gd name="connsiteX2" fmla="*/ 5466739 w 5591717"/>
              <a:gd name="connsiteY2" fmla="*/ 169982 h 792454"/>
              <a:gd name="connsiteX3" fmla="*/ 5591680 w 5591717"/>
              <a:gd name="connsiteY3" fmla="*/ 411454 h 792454"/>
              <a:gd name="connsiteX4" fmla="*/ 5312110 w 5591717"/>
              <a:gd name="connsiteY4" fmla="*/ 792454 h 792454"/>
              <a:gd name="connsiteX5" fmla="*/ 0 w 5591717"/>
              <a:gd name="connsiteY5" fmla="*/ 792454 h 792454"/>
              <a:gd name="connsiteX6" fmla="*/ 0 w 5591717"/>
              <a:gd name="connsiteY6" fmla="*/ 0 h 792454"/>
              <a:gd name="connsiteX0" fmla="*/ 0 w 5591715"/>
              <a:gd name="connsiteY0" fmla="*/ 0 h 792454"/>
              <a:gd name="connsiteX1" fmla="*/ 5312110 w 5591715"/>
              <a:gd name="connsiteY1" fmla="*/ 0 h 792454"/>
              <a:gd name="connsiteX2" fmla="*/ 5466739 w 5591715"/>
              <a:gd name="connsiteY2" fmla="*/ 169982 h 792454"/>
              <a:gd name="connsiteX3" fmla="*/ 5591680 w 5591715"/>
              <a:gd name="connsiteY3" fmla="*/ 411454 h 792454"/>
              <a:gd name="connsiteX4" fmla="*/ 5312110 w 5591715"/>
              <a:gd name="connsiteY4" fmla="*/ 792454 h 792454"/>
              <a:gd name="connsiteX5" fmla="*/ 0 w 5591715"/>
              <a:gd name="connsiteY5" fmla="*/ 792454 h 792454"/>
              <a:gd name="connsiteX6" fmla="*/ 0 w 5591715"/>
              <a:gd name="connsiteY6" fmla="*/ 0 h 792454"/>
              <a:gd name="connsiteX0" fmla="*/ 0 w 5593377"/>
              <a:gd name="connsiteY0" fmla="*/ 0 h 792454"/>
              <a:gd name="connsiteX1" fmla="*/ 5312110 w 5593377"/>
              <a:gd name="connsiteY1" fmla="*/ 0 h 792454"/>
              <a:gd name="connsiteX2" fmla="*/ 5423877 w 5593377"/>
              <a:gd name="connsiteY2" fmla="*/ 127120 h 792454"/>
              <a:gd name="connsiteX3" fmla="*/ 5591680 w 5593377"/>
              <a:gd name="connsiteY3" fmla="*/ 411454 h 792454"/>
              <a:gd name="connsiteX4" fmla="*/ 5312110 w 5593377"/>
              <a:gd name="connsiteY4" fmla="*/ 792454 h 792454"/>
              <a:gd name="connsiteX5" fmla="*/ 0 w 5593377"/>
              <a:gd name="connsiteY5" fmla="*/ 792454 h 792454"/>
              <a:gd name="connsiteX6" fmla="*/ 0 w 5593377"/>
              <a:gd name="connsiteY6" fmla="*/ 0 h 792454"/>
              <a:gd name="connsiteX0" fmla="*/ 0 w 5594759"/>
              <a:gd name="connsiteY0" fmla="*/ 0 h 792454"/>
              <a:gd name="connsiteX1" fmla="*/ 5312110 w 5594759"/>
              <a:gd name="connsiteY1" fmla="*/ 0 h 792454"/>
              <a:gd name="connsiteX2" fmla="*/ 5452452 w 5594759"/>
              <a:gd name="connsiteY2" fmla="*/ 136645 h 792454"/>
              <a:gd name="connsiteX3" fmla="*/ 5591680 w 5594759"/>
              <a:gd name="connsiteY3" fmla="*/ 411454 h 792454"/>
              <a:gd name="connsiteX4" fmla="*/ 5312110 w 5594759"/>
              <a:gd name="connsiteY4" fmla="*/ 792454 h 792454"/>
              <a:gd name="connsiteX5" fmla="*/ 0 w 5594759"/>
              <a:gd name="connsiteY5" fmla="*/ 792454 h 792454"/>
              <a:gd name="connsiteX6" fmla="*/ 0 w 5594759"/>
              <a:gd name="connsiteY6" fmla="*/ 0 h 792454"/>
              <a:gd name="connsiteX0" fmla="*/ 0 w 5591709"/>
              <a:gd name="connsiteY0" fmla="*/ 0 h 792454"/>
              <a:gd name="connsiteX1" fmla="*/ 5312110 w 5591709"/>
              <a:gd name="connsiteY1" fmla="*/ 0 h 792454"/>
              <a:gd name="connsiteX2" fmla="*/ 5452452 w 5591709"/>
              <a:gd name="connsiteY2" fmla="*/ 136645 h 792454"/>
              <a:gd name="connsiteX3" fmla="*/ 5591680 w 5591709"/>
              <a:gd name="connsiteY3" fmla="*/ 411454 h 792454"/>
              <a:gd name="connsiteX4" fmla="*/ 5312110 w 5591709"/>
              <a:gd name="connsiteY4" fmla="*/ 792454 h 792454"/>
              <a:gd name="connsiteX5" fmla="*/ 0 w 5591709"/>
              <a:gd name="connsiteY5" fmla="*/ 792454 h 792454"/>
              <a:gd name="connsiteX6" fmla="*/ 0 w 5591709"/>
              <a:gd name="connsiteY6" fmla="*/ 0 h 792454"/>
              <a:gd name="connsiteX0" fmla="*/ 0 w 5592061"/>
              <a:gd name="connsiteY0" fmla="*/ 0 h 792454"/>
              <a:gd name="connsiteX1" fmla="*/ 5312110 w 5592061"/>
              <a:gd name="connsiteY1" fmla="*/ 0 h 792454"/>
              <a:gd name="connsiteX2" fmla="*/ 5452452 w 5592061"/>
              <a:gd name="connsiteY2" fmla="*/ 136645 h 792454"/>
              <a:gd name="connsiteX3" fmla="*/ 5591680 w 5592061"/>
              <a:gd name="connsiteY3" fmla="*/ 411454 h 792454"/>
              <a:gd name="connsiteX4" fmla="*/ 5312110 w 5592061"/>
              <a:gd name="connsiteY4" fmla="*/ 792454 h 792454"/>
              <a:gd name="connsiteX5" fmla="*/ 0 w 5592061"/>
              <a:gd name="connsiteY5" fmla="*/ 792454 h 792454"/>
              <a:gd name="connsiteX6" fmla="*/ 0 w 5592061"/>
              <a:gd name="connsiteY6" fmla="*/ 0 h 792454"/>
              <a:gd name="connsiteX0" fmla="*/ 0 w 5591712"/>
              <a:gd name="connsiteY0" fmla="*/ 0 h 792454"/>
              <a:gd name="connsiteX1" fmla="*/ 5312110 w 5591712"/>
              <a:gd name="connsiteY1" fmla="*/ 0 h 792454"/>
              <a:gd name="connsiteX2" fmla="*/ 5452452 w 5591712"/>
              <a:gd name="connsiteY2" fmla="*/ 136645 h 792454"/>
              <a:gd name="connsiteX3" fmla="*/ 5591680 w 5591712"/>
              <a:gd name="connsiteY3" fmla="*/ 411454 h 792454"/>
              <a:gd name="connsiteX4" fmla="*/ 5312110 w 5591712"/>
              <a:gd name="connsiteY4" fmla="*/ 792454 h 792454"/>
              <a:gd name="connsiteX5" fmla="*/ 0 w 5591712"/>
              <a:gd name="connsiteY5" fmla="*/ 792454 h 792454"/>
              <a:gd name="connsiteX6" fmla="*/ 0 w 5591712"/>
              <a:gd name="connsiteY6" fmla="*/ 0 h 792454"/>
              <a:gd name="connsiteX0" fmla="*/ 0 w 5591712"/>
              <a:gd name="connsiteY0" fmla="*/ 4762 h 797216"/>
              <a:gd name="connsiteX1" fmla="*/ 5240672 w 5591712"/>
              <a:gd name="connsiteY1" fmla="*/ 0 h 797216"/>
              <a:gd name="connsiteX2" fmla="*/ 5452452 w 5591712"/>
              <a:gd name="connsiteY2" fmla="*/ 141407 h 797216"/>
              <a:gd name="connsiteX3" fmla="*/ 5591680 w 5591712"/>
              <a:gd name="connsiteY3" fmla="*/ 416216 h 797216"/>
              <a:gd name="connsiteX4" fmla="*/ 5312110 w 5591712"/>
              <a:gd name="connsiteY4" fmla="*/ 797216 h 797216"/>
              <a:gd name="connsiteX5" fmla="*/ 0 w 5591712"/>
              <a:gd name="connsiteY5" fmla="*/ 797216 h 797216"/>
              <a:gd name="connsiteX6" fmla="*/ 0 w 5591712"/>
              <a:gd name="connsiteY6" fmla="*/ 4762 h 797216"/>
              <a:gd name="connsiteX0" fmla="*/ 0 w 5593723"/>
              <a:gd name="connsiteY0" fmla="*/ 4762 h 797216"/>
              <a:gd name="connsiteX1" fmla="*/ 5240672 w 5593723"/>
              <a:gd name="connsiteY1" fmla="*/ 0 h 797216"/>
              <a:gd name="connsiteX2" fmla="*/ 5428639 w 5593723"/>
              <a:gd name="connsiteY2" fmla="*/ 179507 h 797216"/>
              <a:gd name="connsiteX3" fmla="*/ 5591680 w 5593723"/>
              <a:gd name="connsiteY3" fmla="*/ 416216 h 797216"/>
              <a:gd name="connsiteX4" fmla="*/ 5312110 w 5593723"/>
              <a:gd name="connsiteY4" fmla="*/ 797216 h 797216"/>
              <a:gd name="connsiteX5" fmla="*/ 0 w 5593723"/>
              <a:gd name="connsiteY5" fmla="*/ 797216 h 797216"/>
              <a:gd name="connsiteX6" fmla="*/ 0 w 5593723"/>
              <a:gd name="connsiteY6" fmla="*/ 4762 h 797216"/>
              <a:gd name="connsiteX0" fmla="*/ 0 w 5593793"/>
              <a:gd name="connsiteY0" fmla="*/ 4762 h 797216"/>
              <a:gd name="connsiteX1" fmla="*/ 5240672 w 5593793"/>
              <a:gd name="connsiteY1" fmla="*/ 0 h 797216"/>
              <a:gd name="connsiteX2" fmla="*/ 5428639 w 5593793"/>
              <a:gd name="connsiteY2" fmla="*/ 179507 h 797216"/>
              <a:gd name="connsiteX3" fmla="*/ 5591680 w 5593793"/>
              <a:gd name="connsiteY3" fmla="*/ 416216 h 797216"/>
              <a:gd name="connsiteX4" fmla="*/ 5312110 w 5593793"/>
              <a:gd name="connsiteY4" fmla="*/ 797216 h 797216"/>
              <a:gd name="connsiteX5" fmla="*/ 0 w 5593793"/>
              <a:gd name="connsiteY5" fmla="*/ 797216 h 797216"/>
              <a:gd name="connsiteX6" fmla="*/ 0 w 5593793"/>
              <a:gd name="connsiteY6" fmla="*/ 4762 h 797216"/>
              <a:gd name="connsiteX0" fmla="*/ 0 w 5563230"/>
              <a:gd name="connsiteY0" fmla="*/ 4762 h 797216"/>
              <a:gd name="connsiteX1" fmla="*/ 5240672 w 5563230"/>
              <a:gd name="connsiteY1" fmla="*/ 0 h 797216"/>
              <a:gd name="connsiteX2" fmla="*/ 5428639 w 5563230"/>
              <a:gd name="connsiteY2" fmla="*/ 179507 h 797216"/>
              <a:gd name="connsiteX3" fmla="*/ 5560724 w 5563230"/>
              <a:gd name="connsiteY3" fmla="*/ 416216 h 797216"/>
              <a:gd name="connsiteX4" fmla="*/ 5312110 w 5563230"/>
              <a:gd name="connsiteY4" fmla="*/ 797216 h 797216"/>
              <a:gd name="connsiteX5" fmla="*/ 0 w 5563230"/>
              <a:gd name="connsiteY5" fmla="*/ 797216 h 797216"/>
              <a:gd name="connsiteX6" fmla="*/ 0 w 5563230"/>
              <a:gd name="connsiteY6" fmla="*/ 4762 h 797216"/>
              <a:gd name="connsiteX0" fmla="*/ 0 w 5560725"/>
              <a:gd name="connsiteY0" fmla="*/ 4762 h 797216"/>
              <a:gd name="connsiteX1" fmla="*/ 5240672 w 5560725"/>
              <a:gd name="connsiteY1" fmla="*/ 0 h 797216"/>
              <a:gd name="connsiteX2" fmla="*/ 5428639 w 5560725"/>
              <a:gd name="connsiteY2" fmla="*/ 179507 h 797216"/>
              <a:gd name="connsiteX3" fmla="*/ 5560724 w 5560725"/>
              <a:gd name="connsiteY3" fmla="*/ 416216 h 797216"/>
              <a:gd name="connsiteX4" fmla="*/ 5312110 w 5560725"/>
              <a:gd name="connsiteY4" fmla="*/ 797216 h 797216"/>
              <a:gd name="connsiteX5" fmla="*/ 0 w 5560725"/>
              <a:gd name="connsiteY5" fmla="*/ 797216 h 797216"/>
              <a:gd name="connsiteX6" fmla="*/ 0 w 5560725"/>
              <a:gd name="connsiteY6" fmla="*/ 4762 h 797216"/>
              <a:gd name="connsiteX0" fmla="*/ 0 w 5562839"/>
              <a:gd name="connsiteY0" fmla="*/ 4762 h 797216"/>
              <a:gd name="connsiteX1" fmla="*/ 5240672 w 5562839"/>
              <a:gd name="connsiteY1" fmla="*/ 0 h 797216"/>
              <a:gd name="connsiteX2" fmla="*/ 5421495 w 5562839"/>
              <a:gd name="connsiteY2" fmla="*/ 179507 h 797216"/>
              <a:gd name="connsiteX3" fmla="*/ 5560724 w 5562839"/>
              <a:gd name="connsiteY3" fmla="*/ 416216 h 797216"/>
              <a:gd name="connsiteX4" fmla="*/ 5312110 w 5562839"/>
              <a:gd name="connsiteY4" fmla="*/ 797216 h 797216"/>
              <a:gd name="connsiteX5" fmla="*/ 0 w 5562839"/>
              <a:gd name="connsiteY5" fmla="*/ 797216 h 797216"/>
              <a:gd name="connsiteX6" fmla="*/ 0 w 5562839"/>
              <a:gd name="connsiteY6" fmla="*/ 4762 h 797216"/>
              <a:gd name="connsiteX0" fmla="*/ 0 w 5563064"/>
              <a:gd name="connsiteY0" fmla="*/ 4762 h 797216"/>
              <a:gd name="connsiteX1" fmla="*/ 5240672 w 5563064"/>
              <a:gd name="connsiteY1" fmla="*/ 0 h 797216"/>
              <a:gd name="connsiteX2" fmla="*/ 5421495 w 5563064"/>
              <a:gd name="connsiteY2" fmla="*/ 179507 h 797216"/>
              <a:gd name="connsiteX3" fmla="*/ 5560724 w 5563064"/>
              <a:gd name="connsiteY3" fmla="*/ 416216 h 797216"/>
              <a:gd name="connsiteX4" fmla="*/ 5312110 w 5563064"/>
              <a:gd name="connsiteY4" fmla="*/ 797216 h 797216"/>
              <a:gd name="connsiteX5" fmla="*/ 0 w 5563064"/>
              <a:gd name="connsiteY5" fmla="*/ 797216 h 797216"/>
              <a:gd name="connsiteX6" fmla="*/ 0 w 5563064"/>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40"/>
              <a:gd name="connsiteY0" fmla="*/ 4762 h 797216"/>
              <a:gd name="connsiteX1" fmla="*/ 5240672 w 5562640"/>
              <a:gd name="connsiteY1" fmla="*/ 0 h 797216"/>
              <a:gd name="connsiteX2" fmla="*/ 5409589 w 5562640"/>
              <a:gd name="connsiteY2" fmla="*/ 174745 h 797216"/>
              <a:gd name="connsiteX3" fmla="*/ 5560724 w 5562640"/>
              <a:gd name="connsiteY3" fmla="*/ 416216 h 797216"/>
              <a:gd name="connsiteX4" fmla="*/ 5312110 w 5562640"/>
              <a:gd name="connsiteY4" fmla="*/ 797216 h 797216"/>
              <a:gd name="connsiteX5" fmla="*/ 0 w 5562640"/>
              <a:gd name="connsiteY5" fmla="*/ 797216 h 797216"/>
              <a:gd name="connsiteX6" fmla="*/ 0 w 5562640"/>
              <a:gd name="connsiteY6" fmla="*/ 4762 h 797216"/>
              <a:gd name="connsiteX0" fmla="*/ 0 w 5562322"/>
              <a:gd name="connsiteY0" fmla="*/ 4762 h 797216"/>
              <a:gd name="connsiteX1" fmla="*/ 5240672 w 5562322"/>
              <a:gd name="connsiteY1" fmla="*/ 0 h 797216"/>
              <a:gd name="connsiteX2" fmla="*/ 5409589 w 5562322"/>
              <a:gd name="connsiteY2" fmla="*/ 174745 h 797216"/>
              <a:gd name="connsiteX3" fmla="*/ 5560724 w 5562322"/>
              <a:gd name="connsiteY3" fmla="*/ 416216 h 797216"/>
              <a:gd name="connsiteX4" fmla="*/ 5312110 w 5562322"/>
              <a:gd name="connsiteY4" fmla="*/ 797216 h 797216"/>
              <a:gd name="connsiteX5" fmla="*/ 0 w 5562322"/>
              <a:gd name="connsiteY5" fmla="*/ 797216 h 797216"/>
              <a:gd name="connsiteX6" fmla="*/ 0 w 5562322"/>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78"/>
              <a:gd name="connsiteY0" fmla="*/ 4762 h 797216"/>
              <a:gd name="connsiteX1" fmla="*/ 5240672 w 5562678"/>
              <a:gd name="connsiteY1" fmla="*/ 0 h 797216"/>
              <a:gd name="connsiteX2" fmla="*/ 5414352 w 5562678"/>
              <a:gd name="connsiteY2" fmla="*/ 174745 h 797216"/>
              <a:gd name="connsiteX3" fmla="*/ 5560724 w 5562678"/>
              <a:gd name="connsiteY3" fmla="*/ 416216 h 797216"/>
              <a:gd name="connsiteX4" fmla="*/ 5312110 w 5562678"/>
              <a:gd name="connsiteY4" fmla="*/ 797216 h 797216"/>
              <a:gd name="connsiteX5" fmla="*/ 0 w 5562678"/>
              <a:gd name="connsiteY5" fmla="*/ 797216 h 797216"/>
              <a:gd name="connsiteX6" fmla="*/ 0 w 5562678"/>
              <a:gd name="connsiteY6" fmla="*/ 4762 h 797216"/>
              <a:gd name="connsiteX0" fmla="*/ 0 w 5739778"/>
              <a:gd name="connsiteY0" fmla="*/ 4762 h 797216"/>
              <a:gd name="connsiteX1" fmla="*/ 5240672 w 5739778"/>
              <a:gd name="connsiteY1" fmla="*/ 0 h 797216"/>
              <a:gd name="connsiteX2" fmla="*/ 5414352 w 5739778"/>
              <a:gd name="connsiteY2" fmla="*/ 174745 h 797216"/>
              <a:gd name="connsiteX3" fmla="*/ 5560724 w 5739778"/>
              <a:gd name="connsiteY3" fmla="*/ 416216 h 797216"/>
              <a:gd name="connsiteX4" fmla="*/ 5436137 w 5739778"/>
              <a:gd name="connsiteY4" fmla="*/ 625766 h 797216"/>
              <a:gd name="connsiteX5" fmla="*/ 5312110 w 5739778"/>
              <a:gd name="connsiteY5" fmla="*/ 797216 h 797216"/>
              <a:gd name="connsiteX6" fmla="*/ 0 w 5739778"/>
              <a:gd name="connsiteY6" fmla="*/ 797216 h 797216"/>
              <a:gd name="connsiteX7" fmla="*/ 0 w 5739778"/>
              <a:gd name="connsiteY7" fmla="*/ 4762 h 797216"/>
              <a:gd name="connsiteX0" fmla="*/ 0 w 5736852"/>
              <a:gd name="connsiteY0" fmla="*/ 4762 h 797216"/>
              <a:gd name="connsiteX1" fmla="*/ 5240672 w 5736852"/>
              <a:gd name="connsiteY1" fmla="*/ 0 h 797216"/>
              <a:gd name="connsiteX2" fmla="*/ 5414352 w 5736852"/>
              <a:gd name="connsiteY2" fmla="*/ 174745 h 797216"/>
              <a:gd name="connsiteX3" fmla="*/ 5560724 w 5736852"/>
              <a:gd name="connsiteY3" fmla="*/ 416216 h 797216"/>
              <a:gd name="connsiteX4" fmla="*/ 5436137 w 5736852"/>
              <a:gd name="connsiteY4" fmla="*/ 625766 h 797216"/>
              <a:gd name="connsiteX5" fmla="*/ 5312110 w 5736852"/>
              <a:gd name="connsiteY5" fmla="*/ 797216 h 797216"/>
              <a:gd name="connsiteX6" fmla="*/ 0 w 5736852"/>
              <a:gd name="connsiteY6" fmla="*/ 797216 h 797216"/>
              <a:gd name="connsiteX7" fmla="*/ 0 w 5736852"/>
              <a:gd name="connsiteY7" fmla="*/ 4762 h 797216"/>
              <a:gd name="connsiteX0" fmla="*/ 0 w 5701012"/>
              <a:gd name="connsiteY0" fmla="*/ 4762 h 797216"/>
              <a:gd name="connsiteX1" fmla="*/ 5240672 w 5701012"/>
              <a:gd name="connsiteY1" fmla="*/ 0 h 797216"/>
              <a:gd name="connsiteX2" fmla="*/ 5414352 w 5701012"/>
              <a:gd name="connsiteY2" fmla="*/ 174745 h 797216"/>
              <a:gd name="connsiteX3" fmla="*/ 5560724 w 5701012"/>
              <a:gd name="connsiteY3" fmla="*/ 416216 h 797216"/>
              <a:gd name="connsiteX4" fmla="*/ 5436137 w 5701012"/>
              <a:gd name="connsiteY4" fmla="*/ 625766 h 797216"/>
              <a:gd name="connsiteX5" fmla="*/ 5259722 w 5701012"/>
              <a:gd name="connsiteY5" fmla="*/ 797216 h 797216"/>
              <a:gd name="connsiteX6" fmla="*/ 0 w 5701012"/>
              <a:gd name="connsiteY6" fmla="*/ 797216 h 797216"/>
              <a:gd name="connsiteX7" fmla="*/ 0 w 5701012"/>
              <a:gd name="connsiteY7" fmla="*/ 4762 h 797216"/>
              <a:gd name="connsiteX0" fmla="*/ 0 w 5560846"/>
              <a:gd name="connsiteY0" fmla="*/ 4762 h 797216"/>
              <a:gd name="connsiteX1" fmla="*/ 5240672 w 5560846"/>
              <a:gd name="connsiteY1" fmla="*/ 0 h 797216"/>
              <a:gd name="connsiteX2" fmla="*/ 5414352 w 5560846"/>
              <a:gd name="connsiteY2" fmla="*/ 174745 h 797216"/>
              <a:gd name="connsiteX3" fmla="*/ 5560724 w 5560846"/>
              <a:gd name="connsiteY3" fmla="*/ 416216 h 797216"/>
              <a:gd name="connsiteX4" fmla="*/ 5436137 w 5560846"/>
              <a:gd name="connsiteY4" fmla="*/ 625766 h 797216"/>
              <a:gd name="connsiteX5" fmla="*/ 5259722 w 5560846"/>
              <a:gd name="connsiteY5" fmla="*/ 797216 h 797216"/>
              <a:gd name="connsiteX6" fmla="*/ 0 w 5560846"/>
              <a:gd name="connsiteY6" fmla="*/ 797216 h 797216"/>
              <a:gd name="connsiteX7" fmla="*/ 0 w 5560846"/>
              <a:gd name="connsiteY7" fmla="*/ 4762 h 797216"/>
              <a:gd name="connsiteX0" fmla="*/ 0 w 5560857"/>
              <a:gd name="connsiteY0" fmla="*/ 4762 h 797216"/>
              <a:gd name="connsiteX1" fmla="*/ 5240672 w 5560857"/>
              <a:gd name="connsiteY1" fmla="*/ 0 h 797216"/>
              <a:gd name="connsiteX2" fmla="*/ 5414352 w 5560857"/>
              <a:gd name="connsiteY2" fmla="*/ 174745 h 797216"/>
              <a:gd name="connsiteX3" fmla="*/ 5560724 w 5560857"/>
              <a:gd name="connsiteY3" fmla="*/ 416216 h 797216"/>
              <a:gd name="connsiteX4" fmla="*/ 5436137 w 5560857"/>
              <a:gd name="connsiteY4" fmla="*/ 625766 h 797216"/>
              <a:gd name="connsiteX5" fmla="*/ 5259722 w 5560857"/>
              <a:gd name="connsiteY5" fmla="*/ 797216 h 797216"/>
              <a:gd name="connsiteX6" fmla="*/ 0 w 5560857"/>
              <a:gd name="connsiteY6" fmla="*/ 797216 h 797216"/>
              <a:gd name="connsiteX7" fmla="*/ 0 w 5560857"/>
              <a:gd name="connsiteY7" fmla="*/ 4762 h 797216"/>
              <a:gd name="connsiteX0" fmla="*/ 0 w 5560748"/>
              <a:gd name="connsiteY0" fmla="*/ 4762 h 797216"/>
              <a:gd name="connsiteX1" fmla="*/ 5240672 w 5560748"/>
              <a:gd name="connsiteY1" fmla="*/ 0 h 797216"/>
              <a:gd name="connsiteX2" fmla="*/ 5414352 w 5560748"/>
              <a:gd name="connsiteY2" fmla="*/ 174745 h 797216"/>
              <a:gd name="connsiteX3" fmla="*/ 5560724 w 5560748"/>
              <a:gd name="connsiteY3" fmla="*/ 416216 h 797216"/>
              <a:gd name="connsiteX4" fmla="*/ 5424230 w 5560748"/>
              <a:gd name="connsiteY4" fmla="*/ 625766 h 797216"/>
              <a:gd name="connsiteX5" fmla="*/ 5259722 w 5560748"/>
              <a:gd name="connsiteY5" fmla="*/ 797216 h 797216"/>
              <a:gd name="connsiteX6" fmla="*/ 0 w 5560748"/>
              <a:gd name="connsiteY6" fmla="*/ 797216 h 797216"/>
              <a:gd name="connsiteX7" fmla="*/ 0 w 5560748"/>
              <a:gd name="connsiteY7" fmla="*/ 4762 h 797216"/>
              <a:gd name="connsiteX0" fmla="*/ 0 w 5560751"/>
              <a:gd name="connsiteY0" fmla="*/ 4762 h 797216"/>
              <a:gd name="connsiteX1" fmla="*/ 5240672 w 5560751"/>
              <a:gd name="connsiteY1" fmla="*/ 0 h 797216"/>
              <a:gd name="connsiteX2" fmla="*/ 5414352 w 5560751"/>
              <a:gd name="connsiteY2" fmla="*/ 174745 h 797216"/>
              <a:gd name="connsiteX3" fmla="*/ 5560724 w 5560751"/>
              <a:gd name="connsiteY3" fmla="*/ 416216 h 797216"/>
              <a:gd name="connsiteX4" fmla="*/ 5424230 w 5560751"/>
              <a:gd name="connsiteY4" fmla="*/ 625766 h 797216"/>
              <a:gd name="connsiteX5" fmla="*/ 5259722 w 5560751"/>
              <a:gd name="connsiteY5" fmla="*/ 797216 h 797216"/>
              <a:gd name="connsiteX6" fmla="*/ 0 w 5560751"/>
              <a:gd name="connsiteY6" fmla="*/ 797216 h 797216"/>
              <a:gd name="connsiteX7" fmla="*/ 0 w 5560751"/>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807"/>
              <a:gd name="connsiteY0" fmla="*/ 4762 h 797216"/>
              <a:gd name="connsiteX1" fmla="*/ 5240672 w 5560807"/>
              <a:gd name="connsiteY1" fmla="*/ 0 h 797216"/>
              <a:gd name="connsiteX2" fmla="*/ 5414352 w 5560807"/>
              <a:gd name="connsiteY2" fmla="*/ 174745 h 797216"/>
              <a:gd name="connsiteX3" fmla="*/ 5560724 w 5560807"/>
              <a:gd name="connsiteY3" fmla="*/ 416216 h 797216"/>
              <a:gd name="connsiteX4" fmla="*/ 5424230 w 5560807"/>
              <a:gd name="connsiteY4" fmla="*/ 625766 h 797216"/>
              <a:gd name="connsiteX5" fmla="*/ 5259722 w 5560807"/>
              <a:gd name="connsiteY5" fmla="*/ 797216 h 797216"/>
              <a:gd name="connsiteX6" fmla="*/ 0 w 5560807"/>
              <a:gd name="connsiteY6" fmla="*/ 797216 h 797216"/>
              <a:gd name="connsiteX7" fmla="*/ 0 w 5560807"/>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839"/>
              <a:gd name="connsiteY0" fmla="*/ 4762 h 797216"/>
              <a:gd name="connsiteX1" fmla="*/ 5240672 w 5560839"/>
              <a:gd name="connsiteY1" fmla="*/ 0 h 797216"/>
              <a:gd name="connsiteX2" fmla="*/ 5414352 w 5560839"/>
              <a:gd name="connsiteY2" fmla="*/ 174745 h 797216"/>
              <a:gd name="connsiteX3" fmla="*/ 5560724 w 5560839"/>
              <a:gd name="connsiteY3" fmla="*/ 416216 h 797216"/>
              <a:gd name="connsiteX4" fmla="*/ 5424230 w 5560839"/>
              <a:gd name="connsiteY4" fmla="*/ 625766 h 797216"/>
              <a:gd name="connsiteX5" fmla="*/ 5259722 w 5560839"/>
              <a:gd name="connsiteY5" fmla="*/ 797216 h 797216"/>
              <a:gd name="connsiteX6" fmla="*/ 0 w 5560839"/>
              <a:gd name="connsiteY6" fmla="*/ 797216 h 797216"/>
              <a:gd name="connsiteX7" fmla="*/ 0 w 5560839"/>
              <a:gd name="connsiteY7" fmla="*/ 4762 h 797216"/>
              <a:gd name="connsiteX0" fmla="*/ 0 w 5560836"/>
              <a:gd name="connsiteY0" fmla="*/ 4762 h 797216"/>
              <a:gd name="connsiteX1" fmla="*/ 5240672 w 5560836"/>
              <a:gd name="connsiteY1" fmla="*/ 0 h 797216"/>
              <a:gd name="connsiteX2" fmla="*/ 5414352 w 5560836"/>
              <a:gd name="connsiteY2" fmla="*/ 174745 h 797216"/>
              <a:gd name="connsiteX3" fmla="*/ 5560724 w 5560836"/>
              <a:gd name="connsiteY3" fmla="*/ 416216 h 797216"/>
              <a:gd name="connsiteX4" fmla="*/ 5431374 w 5560836"/>
              <a:gd name="connsiteY4" fmla="*/ 630528 h 797216"/>
              <a:gd name="connsiteX5" fmla="*/ 5259722 w 5560836"/>
              <a:gd name="connsiteY5" fmla="*/ 797216 h 797216"/>
              <a:gd name="connsiteX6" fmla="*/ 0 w 5560836"/>
              <a:gd name="connsiteY6" fmla="*/ 797216 h 797216"/>
              <a:gd name="connsiteX7" fmla="*/ 0 w 5560836"/>
              <a:gd name="connsiteY7" fmla="*/ 4762 h 797216"/>
              <a:gd name="connsiteX0" fmla="*/ 0 w 5560779"/>
              <a:gd name="connsiteY0" fmla="*/ 4762 h 797216"/>
              <a:gd name="connsiteX1" fmla="*/ 5240672 w 5560779"/>
              <a:gd name="connsiteY1" fmla="*/ 0 h 797216"/>
              <a:gd name="connsiteX2" fmla="*/ 5414352 w 5560779"/>
              <a:gd name="connsiteY2" fmla="*/ 174745 h 797216"/>
              <a:gd name="connsiteX3" fmla="*/ 5560724 w 5560779"/>
              <a:gd name="connsiteY3" fmla="*/ 416216 h 797216"/>
              <a:gd name="connsiteX4" fmla="*/ 5426611 w 5560779"/>
              <a:gd name="connsiteY4" fmla="*/ 630528 h 797216"/>
              <a:gd name="connsiteX5" fmla="*/ 5259722 w 5560779"/>
              <a:gd name="connsiteY5" fmla="*/ 797216 h 797216"/>
              <a:gd name="connsiteX6" fmla="*/ 0 w 5560779"/>
              <a:gd name="connsiteY6" fmla="*/ 797216 h 797216"/>
              <a:gd name="connsiteX7" fmla="*/ 0 w 5560779"/>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798"/>
              <a:gd name="connsiteY0" fmla="*/ 4762 h 797216"/>
              <a:gd name="connsiteX1" fmla="*/ 5240672 w 5560798"/>
              <a:gd name="connsiteY1" fmla="*/ 0 h 797216"/>
              <a:gd name="connsiteX2" fmla="*/ 5438164 w 5560798"/>
              <a:gd name="connsiteY2" fmla="*/ 179507 h 797216"/>
              <a:gd name="connsiteX3" fmla="*/ 5560724 w 5560798"/>
              <a:gd name="connsiteY3" fmla="*/ 416216 h 797216"/>
              <a:gd name="connsiteX4" fmla="*/ 5426611 w 5560798"/>
              <a:gd name="connsiteY4" fmla="*/ 630528 h 797216"/>
              <a:gd name="connsiteX5" fmla="*/ 5259722 w 5560798"/>
              <a:gd name="connsiteY5" fmla="*/ 797216 h 797216"/>
              <a:gd name="connsiteX6" fmla="*/ 0 w 5560798"/>
              <a:gd name="connsiteY6" fmla="*/ 797216 h 797216"/>
              <a:gd name="connsiteX7" fmla="*/ 0 w 5560798"/>
              <a:gd name="connsiteY7" fmla="*/ 4762 h 797216"/>
              <a:gd name="connsiteX0" fmla="*/ 0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0 w 5560747"/>
              <a:gd name="connsiteY7" fmla="*/ 4762 h 797216"/>
              <a:gd name="connsiteX0" fmla="*/ 983618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983618 w 5560747"/>
              <a:gd name="connsiteY7" fmla="*/ 4762 h 797216"/>
              <a:gd name="connsiteX0" fmla="*/ 0 w 4577129"/>
              <a:gd name="connsiteY0" fmla="*/ 4762 h 797216"/>
              <a:gd name="connsiteX1" fmla="*/ 4257054 w 4577129"/>
              <a:gd name="connsiteY1" fmla="*/ 0 h 797216"/>
              <a:gd name="connsiteX2" fmla="*/ 4449784 w 4577129"/>
              <a:gd name="connsiteY2" fmla="*/ 191414 h 797216"/>
              <a:gd name="connsiteX3" fmla="*/ 4577106 w 4577129"/>
              <a:gd name="connsiteY3" fmla="*/ 416216 h 797216"/>
              <a:gd name="connsiteX4" fmla="*/ 4442993 w 4577129"/>
              <a:gd name="connsiteY4" fmla="*/ 630528 h 797216"/>
              <a:gd name="connsiteX5" fmla="*/ 4276104 w 4577129"/>
              <a:gd name="connsiteY5" fmla="*/ 797216 h 797216"/>
              <a:gd name="connsiteX6" fmla="*/ 7286 w 4577129"/>
              <a:gd name="connsiteY6" fmla="*/ 797216 h 797216"/>
              <a:gd name="connsiteX7" fmla="*/ 0 w 4577129"/>
              <a:gd name="connsiteY7" fmla="*/ 4762 h 79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7129" h="797216">
                <a:moveTo>
                  <a:pt x="0" y="4762"/>
                </a:moveTo>
                <a:lnTo>
                  <a:pt x="4257054" y="0"/>
                </a:lnTo>
                <a:cubicBezTo>
                  <a:pt x="4333581" y="79215"/>
                  <a:pt x="4360724" y="105375"/>
                  <a:pt x="4449784" y="191414"/>
                </a:cubicBezTo>
                <a:cubicBezTo>
                  <a:pt x="4538844" y="277453"/>
                  <a:pt x="4578238" y="343030"/>
                  <a:pt x="4577106" y="416216"/>
                </a:cubicBezTo>
                <a:cubicBezTo>
                  <a:pt x="4575974" y="489402"/>
                  <a:pt x="4524117" y="550360"/>
                  <a:pt x="4442993" y="630528"/>
                </a:cubicBezTo>
                <a:cubicBezTo>
                  <a:pt x="4361869" y="710696"/>
                  <a:pt x="4330830" y="738081"/>
                  <a:pt x="4276104" y="797216"/>
                </a:cubicBezTo>
                <a:lnTo>
                  <a:pt x="7286" y="797216"/>
                </a:lnTo>
                <a:cubicBezTo>
                  <a:pt x="4857" y="533065"/>
                  <a:pt x="2429" y="268913"/>
                  <a:pt x="0" y="4762"/>
                </a:cubicBezTo>
                <a:close/>
              </a:path>
            </a:pathLst>
          </a:custGeom>
          <a:solidFill>
            <a:schemeClr val="tx1">
              <a:lumMod val="90000"/>
              <a:lumOff val="10000"/>
            </a:schemeClr>
          </a:solidFill>
          <a:ln w="25400">
            <a:solidFill>
              <a:schemeClr val="tx1">
                <a:lumMod val="90000"/>
                <a:lumOff val="10000"/>
              </a:schemeClr>
            </a:solidFill>
          </a:ln>
          <a:effectLst>
            <a:innerShdw blurRad="2540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dirty="0">
              <a:solidFill>
                <a:srgbClr val="FFFFFF"/>
              </a:solidFill>
              <a:latin typeface="Tahoma"/>
            </a:endParaRPr>
          </a:p>
        </p:txBody>
      </p:sp>
      <p:pic>
        <p:nvPicPr>
          <p:cNvPr id="8"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8153" y="3162451"/>
            <a:ext cx="4974539" cy="2258619"/>
          </a:xfrm>
          <a:prstGeom prst="rect">
            <a:avLst/>
          </a:prstGeom>
        </p:spPr>
      </p:pic>
      <p:grpSp>
        <p:nvGrpSpPr>
          <p:cNvPr id="14" name="Group 3"/>
          <p:cNvGrpSpPr/>
          <p:nvPr/>
        </p:nvGrpSpPr>
        <p:grpSpPr>
          <a:xfrm>
            <a:off x="4619467" y="3798507"/>
            <a:ext cx="2476500" cy="1759401"/>
            <a:chOff x="6191250" y="2102308"/>
            <a:chExt cx="2476500" cy="2345868"/>
          </a:xfrm>
        </p:grpSpPr>
        <p:pic>
          <p:nvPicPr>
            <p:cNvPr id="17" name="shado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1250" y="2948950"/>
              <a:ext cx="2476500" cy="1499226"/>
            </a:xfrm>
            <a:prstGeom prst="rect">
              <a:avLst/>
            </a:prstGeom>
          </p:spPr>
        </p:pic>
        <p:sp>
          <p:nvSpPr>
            <p:cNvPr id="19" name="Rectangle: Rounded Corners 18"/>
            <p:cNvSpPr/>
            <p:nvPr/>
          </p:nvSpPr>
          <p:spPr>
            <a:xfrm rot="2700000">
              <a:off x="6502822" y="2078933"/>
              <a:ext cx="1729688" cy="1776437"/>
            </a:xfrm>
            <a:prstGeom prst="roundRect">
              <a:avLst>
                <a:gd name="adj" fmla="val 11587"/>
              </a:avLst>
            </a:prstGeom>
            <a:gradFill flip="none" rotWithShape="1">
              <a:gsLst>
                <a:gs pos="58000">
                  <a:schemeClr val="bg1">
                    <a:lumMod val="99000"/>
                  </a:schemeClr>
                </a:gs>
                <a:gs pos="1000">
                  <a:schemeClr val="bg1">
                    <a:lumMod val="83000"/>
                  </a:schemeClr>
                </a:gs>
              </a:gsLst>
              <a:lin ang="1200000" scaled="0"/>
              <a:tileRect/>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Tahoma"/>
              </a:endParaRPr>
            </a:p>
          </p:txBody>
        </p:sp>
        <p:sp>
          <p:nvSpPr>
            <p:cNvPr id="20" name="TextBox 19"/>
            <p:cNvSpPr txBox="1"/>
            <p:nvPr/>
          </p:nvSpPr>
          <p:spPr>
            <a:xfrm>
              <a:off x="6296109" y="2755545"/>
              <a:ext cx="2219243" cy="807059"/>
            </a:xfrm>
            <a:prstGeom prst="rect">
              <a:avLst/>
            </a:prstGeom>
            <a:noFill/>
            <a:effectLst/>
          </p:spPr>
          <p:txBody>
            <a:bodyPr wrap="square" rtlCol="0">
              <a:spAutoFit/>
            </a:bodyPr>
            <a:lstStyle/>
            <a:p>
              <a:pPr algn="ctr" defTabSz="685800">
                <a:lnSpc>
                  <a:spcPts val="1950"/>
                </a:lnSpc>
              </a:pP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Engagement</a:t>
              </a: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t/>
              </a:r>
              <a:b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br>
              <a:endParaRPr lang="en-US" sz="135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endParaRPr>
            </a:p>
          </p:txBody>
        </p:sp>
      </p:grpSp>
      <p:grpSp>
        <p:nvGrpSpPr>
          <p:cNvPr id="9" name="Group 2"/>
          <p:cNvGrpSpPr/>
          <p:nvPr/>
        </p:nvGrpSpPr>
        <p:grpSpPr>
          <a:xfrm>
            <a:off x="6029166" y="2562567"/>
            <a:ext cx="2476500" cy="1759401"/>
            <a:chOff x="6191250" y="2102308"/>
            <a:chExt cx="2476500" cy="2345868"/>
          </a:xfrm>
        </p:grpSpPr>
        <p:pic>
          <p:nvPicPr>
            <p:cNvPr id="41" name="shado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1250" y="2948950"/>
              <a:ext cx="2476500" cy="1499226"/>
            </a:xfrm>
            <a:prstGeom prst="rect">
              <a:avLst/>
            </a:prstGeom>
          </p:spPr>
        </p:pic>
        <p:sp>
          <p:nvSpPr>
            <p:cNvPr id="40" name="Rectangle: Rounded Corners 39"/>
            <p:cNvSpPr/>
            <p:nvPr/>
          </p:nvSpPr>
          <p:spPr>
            <a:xfrm rot="2700000">
              <a:off x="6502822" y="2078933"/>
              <a:ext cx="1729688" cy="1776437"/>
            </a:xfrm>
            <a:prstGeom prst="roundRect">
              <a:avLst>
                <a:gd name="adj" fmla="val 11587"/>
              </a:avLst>
            </a:prstGeom>
            <a:gradFill flip="none" rotWithShape="1">
              <a:gsLst>
                <a:gs pos="58000">
                  <a:schemeClr val="bg1">
                    <a:lumMod val="99000"/>
                  </a:schemeClr>
                </a:gs>
                <a:gs pos="1000">
                  <a:schemeClr val="bg1">
                    <a:lumMod val="83000"/>
                  </a:schemeClr>
                </a:gs>
              </a:gsLst>
              <a:lin ang="1200000" scaled="0"/>
              <a:tileRect/>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Tahoma"/>
              </a:endParaRPr>
            </a:p>
          </p:txBody>
        </p:sp>
        <p:sp>
          <p:nvSpPr>
            <p:cNvPr id="13" name="TextBox 12"/>
            <p:cNvSpPr txBox="1"/>
            <p:nvPr/>
          </p:nvSpPr>
          <p:spPr>
            <a:xfrm>
              <a:off x="6267533" y="2622145"/>
              <a:ext cx="2219243" cy="1149032"/>
            </a:xfrm>
            <a:prstGeom prst="rect">
              <a:avLst/>
            </a:prstGeom>
            <a:noFill/>
            <a:effectLst/>
          </p:spPr>
          <p:txBody>
            <a:bodyPr wrap="square" rtlCol="0">
              <a:spAutoFit/>
            </a:bodyPr>
            <a:lstStyle/>
            <a:p>
              <a:pPr algn="ctr" defTabSz="685800">
                <a:lnSpc>
                  <a:spcPts val="1950"/>
                </a:lnSpc>
              </a:pP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Pupil</a:t>
              </a:r>
            </a:p>
            <a:p>
              <a:pPr algn="ctr" defTabSz="685800">
                <a:lnSpc>
                  <a:spcPts val="1950"/>
                </a:lnSpc>
              </a:pP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Outcomes</a:t>
              </a: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t/>
              </a:r>
              <a:b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br>
              <a:endParaRPr lang="en-US" sz="135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endParaRPr>
            </a:p>
          </p:txBody>
        </p:sp>
      </p:grpSp>
      <p:grpSp>
        <p:nvGrpSpPr>
          <p:cNvPr id="21" name="Group 1"/>
          <p:cNvGrpSpPr/>
          <p:nvPr/>
        </p:nvGrpSpPr>
        <p:grpSpPr>
          <a:xfrm>
            <a:off x="4619467" y="1371670"/>
            <a:ext cx="2476500" cy="1759401"/>
            <a:chOff x="6191250" y="2102308"/>
            <a:chExt cx="2476500" cy="2345868"/>
          </a:xfrm>
        </p:grpSpPr>
        <p:pic>
          <p:nvPicPr>
            <p:cNvPr id="22" name="shado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1250" y="2948950"/>
              <a:ext cx="2476500" cy="1499226"/>
            </a:xfrm>
            <a:prstGeom prst="rect">
              <a:avLst/>
            </a:prstGeom>
          </p:spPr>
        </p:pic>
        <p:sp>
          <p:nvSpPr>
            <p:cNvPr id="23" name="Rectangle: Rounded Corners 22"/>
            <p:cNvSpPr/>
            <p:nvPr/>
          </p:nvSpPr>
          <p:spPr>
            <a:xfrm rot="2700000">
              <a:off x="6502822" y="2078933"/>
              <a:ext cx="1729688" cy="1776437"/>
            </a:xfrm>
            <a:prstGeom prst="roundRect">
              <a:avLst>
                <a:gd name="adj" fmla="val 11587"/>
              </a:avLst>
            </a:prstGeom>
            <a:gradFill>
              <a:gsLst>
                <a:gs pos="0">
                  <a:schemeClr val="bg1"/>
                </a:gs>
                <a:gs pos="100000">
                  <a:schemeClr val="bg1">
                    <a:lumMod val="75000"/>
                  </a:schemeClr>
                </a:gs>
              </a:gsLst>
              <a:path path="circle">
                <a:fillToRect l="50000" t="50000" r="50000" b="50000"/>
              </a:path>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Tahoma"/>
              </a:endParaRPr>
            </a:p>
          </p:txBody>
        </p:sp>
        <p:sp>
          <p:nvSpPr>
            <p:cNvPr id="24" name="TextBox 23"/>
            <p:cNvSpPr txBox="1"/>
            <p:nvPr/>
          </p:nvSpPr>
          <p:spPr>
            <a:xfrm>
              <a:off x="6381205" y="2360643"/>
              <a:ext cx="2219243" cy="1491007"/>
            </a:xfrm>
            <a:prstGeom prst="rect">
              <a:avLst/>
            </a:prstGeom>
            <a:noFill/>
            <a:effectLst/>
          </p:spPr>
          <p:txBody>
            <a:bodyPr wrap="square" rtlCol="0">
              <a:spAutoFit/>
            </a:bodyPr>
            <a:lstStyle/>
            <a:p>
              <a:pPr algn="ctr" defTabSz="685800">
                <a:lnSpc>
                  <a:spcPts val="1950"/>
                </a:lnSpc>
              </a:pP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Conditions</a:t>
              </a:r>
            </a:p>
            <a:p>
              <a:pPr algn="ctr" defTabSz="685800">
                <a:lnSpc>
                  <a:spcPts val="1950"/>
                </a:lnSpc>
              </a:pP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of </a:t>
              </a:r>
            </a:p>
            <a:p>
              <a:pPr algn="ctr" defTabSz="685800">
                <a:lnSpc>
                  <a:spcPts val="1950"/>
                </a:lnSpc>
              </a:pP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Learning</a:t>
              </a:r>
              <a: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t/>
              </a:r>
              <a:br>
                <a:rPr lang="en-US" sz="1875"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br>
              <a:endParaRPr lang="en-US" sz="135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endParaRPr>
            </a:p>
          </p:txBody>
        </p:sp>
      </p:grpSp>
      <p:sp>
        <p:nvSpPr>
          <p:cNvPr id="35" name="TextBox 34"/>
          <p:cNvSpPr txBox="1"/>
          <p:nvPr/>
        </p:nvSpPr>
        <p:spPr>
          <a:xfrm>
            <a:off x="6907733" y="814907"/>
            <a:ext cx="4114800" cy="618118"/>
          </a:xfrm>
          <a:prstGeom prst="rect">
            <a:avLst/>
          </a:prstGeom>
          <a:noFill/>
          <a:effectLst/>
        </p:spPr>
        <p:txBody>
          <a:bodyPr wrap="square" rtlCol="0">
            <a:spAutoFit/>
          </a:bodyPr>
          <a:lstStyle/>
          <a:p>
            <a:pPr algn="ctr" defTabSz="685800">
              <a:lnSpc>
                <a:spcPts val="4050"/>
              </a:lnSpc>
            </a:pPr>
            <a:r>
              <a:rPr lang="en-US" sz="375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LCAP GOALS</a:t>
            </a:r>
            <a:endParaRPr lang="en-US" sz="135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endParaRPr>
          </a:p>
        </p:txBody>
      </p:sp>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4139" y="2391455"/>
            <a:ext cx="569916" cy="729416"/>
          </a:xfrm>
          <a:prstGeom prst="rect">
            <a:avLst/>
          </a:prstGeom>
        </p:spPr>
      </p:pic>
      <p:sp>
        <p:nvSpPr>
          <p:cNvPr id="36" name="TextBox 35"/>
          <p:cNvSpPr txBox="1"/>
          <p:nvPr/>
        </p:nvSpPr>
        <p:spPr>
          <a:xfrm>
            <a:off x="6834050" y="1456380"/>
            <a:ext cx="4494497" cy="784830"/>
          </a:xfrm>
          <a:prstGeom prst="rect">
            <a:avLst/>
          </a:prstGeom>
          <a:noFill/>
          <a:effectLst/>
        </p:spPr>
        <p:txBody>
          <a:bodyPr wrap="square" rtlCol="0">
            <a:spAutoFit/>
          </a:bodyPr>
          <a:lstStyle/>
          <a:p>
            <a:pPr algn="ctr" defTabSz="685800"/>
            <a:r>
              <a:rPr lang="en-US" sz="1500" dirty="0">
                <a:solidFill>
                  <a:srgbClr val="FFFFFF"/>
                </a:solidFill>
                <a:latin typeface="Franklin Gothic Medium" panose="020B0603020102020204" pitchFamily="34" charset="0"/>
              </a:rPr>
              <a:t>Students will be enrolled in a comprehensive course of study taught by highly qualified staff in schools that are clean and in good repair</a:t>
            </a:r>
            <a:endParaRPr lang="en-US" sz="1350" dirty="0">
              <a:solidFill>
                <a:srgbClr val="FFFFFF"/>
              </a:solidFill>
              <a:latin typeface="Boulder" pitchFamily="2" charset="0"/>
            </a:endParaRPr>
          </a:p>
        </p:txBody>
      </p:sp>
      <p:sp>
        <p:nvSpPr>
          <p:cNvPr id="37" name="TextBox 36"/>
          <p:cNvSpPr txBox="1"/>
          <p:nvPr/>
        </p:nvSpPr>
        <p:spPr>
          <a:xfrm>
            <a:off x="8354187" y="2800386"/>
            <a:ext cx="3166824" cy="784830"/>
          </a:xfrm>
          <a:prstGeom prst="rect">
            <a:avLst/>
          </a:prstGeom>
          <a:noFill/>
          <a:effectLst/>
        </p:spPr>
        <p:txBody>
          <a:bodyPr wrap="square" rtlCol="0">
            <a:spAutoFit/>
          </a:bodyPr>
          <a:lstStyle/>
          <a:p>
            <a:pPr algn="ctr" defTabSz="685800"/>
            <a:r>
              <a:rPr lang="en-US" sz="1500" dirty="0">
                <a:solidFill>
                  <a:srgbClr val="C2CCD0">
                    <a:lumMod val="60000"/>
                    <a:lumOff val="40000"/>
                  </a:srgbClr>
                </a:solidFill>
                <a:latin typeface="Franklin Gothic Medium" panose="020B0603020102020204" pitchFamily="34" charset="0"/>
              </a:rPr>
              <a:t>Students will be prepared to be college and career ready when they graduate from high school.</a:t>
            </a:r>
            <a:endParaRPr lang="en-US" sz="1350" dirty="0">
              <a:solidFill>
                <a:srgbClr val="32928E">
                  <a:lumMod val="20000"/>
                  <a:lumOff val="80000"/>
                </a:srgbClr>
              </a:solidFill>
              <a:latin typeface="Boulder" pitchFamily="2" charset="0"/>
            </a:endParaRPr>
          </a:p>
        </p:txBody>
      </p:sp>
      <p:sp>
        <p:nvSpPr>
          <p:cNvPr id="38" name="TextBox 37"/>
          <p:cNvSpPr txBox="1"/>
          <p:nvPr/>
        </p:nvSpPr>
        <p:spPr>
          <a:xfrm>
            <a:off x="6834004" y="4036657"/>
            <a:ext cx="4382637" cy="784830"/>
          </a:xfrm>
          <a:prstGeom prst="rect">
            <a:avLst/>
          </a:prstGeom>
          <a:noFill/>
          <a:effectLst/>
        </p:spPr>
        <p:txBody>
          <a:bodyPr wrap="square" rtlCol="0">
            <a:spAutoFit/>
          </a:bodyPr>
          <a:lstStyle/>
          <a:p>
            <a:pPr algn="ctr" defTabSz="685800"/>
            <a:r>
              <a:rPr lang="en-US" sz="1500" dirty="0">
                <a:solidFill>
                  <a:srgbClr val="FFFFFF"/>
                </a:solidFill>
                <a:latin typeface="Franklin Gothic Medium" panose="020B0603020102020204" pitchFamily="34" charset="0"/>
              </a:rPr>
              <a:t>Students will be educated in an environment which fosters school connectedness and is inclusive of students, parents, and staff.</a:t>
            </a:r>
            <a:endParaRPr lang="en-US" sz="1350" dirty="0">
              <a:solidFill>
                <a:srgbClr val="FFFFFF"/>
              </a:solidFill>
              <a:latin typeface="Boulder" pitchFamily="2" charset="0"/>
            </a:endParaRPr>
          </a:p>
        </p:txBody>
      </p: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84729" y="3797821"/>
            <a:ext cx="950195" cy="668462"/>
          </a:xfrm>
          <a:prstGeom prst="rect">
            <a:avLst/>
          </a:prstGeom>
        </p:spPr>
      </p:pic>
      <p:pic>
        <p:nvPicPr>
          <p:cNvPr id="42" name="Picture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45657" y="1782218"/>
            <a:ext cx="191499" cy="134719"/>
          </a:xfrm>
          <a:prstGeom prst="rect">
            <a:avLst/>
          </a:prstGeom>
        </p:spPr>
      </p:pic>
      <p:pic>
        <p:nvPicPr>
          <p:cNvPr id="43" name="Picture 2" descr="Image result for schoo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42980" y="933584"/>
            <a:ext cx="952133" cy="61331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216747" y="70339"/>
            <a:ext cx="11975252" cy="964053"/>
          </a:xfrm>
        </p:spPr>
        <p:txBody>
          <a:bodyPr>
            <a:noAutofit/>
          </a:bodyPr>
          <a:lstStyle/>
          <a:p>
            <a:r>
              <a:rPr lang="en-US" sz="3600" dirty="0" smtClean="0"/>
              <a:t>Local Control and Accountability Plan (LCAP)</a:t>
            </a:r>
            <a:endParaRPr lang="en-US" sz="3600" dirty="0"/>
          </a:p>
        </p:txBody>
      </p:sp>
      <p:sp>
        <p:nvSpPr>
          <p:cNvPr id="6" name="Pentagon 5"/>
          <p:cNvSpPr/>
          <p:nvPr/>
        </p:nvSpPr>
        <p:spPr>
          <a:xfrm>
            <a:off x="223505" y="1179103"/>
            <a:ext cx="2451947" cy="1160206"/>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r>
              <a:rPr lang="en-US" sz="2400" dirty="0" smtClean="0">
                <a:solidFill>
                  <a:srgbClr val="FFFFFF"/>
                </a:solidFill>
              </a:rPr>
              <a:t>8 Priority Areas</a:t>
            </a:r>
            <a:endParaRPr lang="en-US" sz="2400" dirty="0">
              <a:solidFill>
                <a:srgbClr val="FFFFFF"/>
              </a:solidFill>
            </a:endParaRPr>
          </a:p>
        </p:txBody>
      </p:sp>
      <p:sp>
        <p:nvSpPr>
          <p:cNvPr id="34" name="Pentagon 33"/>
          <p:cNvSpPr/>
          <p:nvPr/>
        </p:nvSpPr>
        <p:spPr>
          <a:xfrm>
            <a:off x="216749" y="2829840"/>
            <a:ext cx="2451947" cy="1160206"/>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r>
              <a:rPr lang="en-US" sz="2400" dirty="0" smtClean="0">
                <a:solidFill>
                  <a:srgbClr val="FFFFFF"/>
                </a:solidFill>
              </a:rPr>
              <a:t>State Indicators</a:t>
            </a:r>
            <a:endParaRPr lang="en-US" sz="2400" dirty="0">
              <a:solidFill>
                <a:srgbClr val="FFFFFF"/>
              </a:solidFill>
            </a:endParaRPr>
          </a:p>
        </p:txBody>
      </p:sp>
      <p:sp>
        <p:nvSpPr>
          <p:cNvPr id="44" name="Pentagon 43"/>
          <p:cNvSpPr/>
          <p:nvPr/>
        </p:nvSpPr>
        <p:spPr>
          <a:xfrm>
            <a:off x="220133" y="4288364"/>
            <a:ext cx="2451947" cy="1160206"/>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r>
              <a:rPr lang="en-US" sz="2400" dirty="0" smtClean="0">
                <a:solidFill>
                  <a:srgbClr val="FFFFFF"/>
                </a:solidFill>
              </a:rPr>
              <a:t>Local Indicators</a:t>
            </a:r>
            <a:endParaRPr lang="en-US" sz="2400" dirty="0">
              <a:solidFill>
                <a:srgbClr val="FFFFFF"/>
              </a:solidFill>
            </a:endParaRPr>
          </a:p>
        </p:txBody>
      </p:sp>
      <p:sp>
        <p:nvSpPr>
          <p:cNvPr id="7" name="TextBox 6"/>
          <p:cNvSpPr txBox="1"/>
          <p:nvPr/>
        </p:nvSpPr>
        <p:spPr>
          <a:xfrm>
            <a:off x="2483787" y="2595603"/>
            <a:ext cx="2903273" cy="1508105"/>
          </a:xfrm>
          <a:prstGeom prst="rect">
            <a:avLst/>
          </a:prstGeom>
          <a:noFill/>
        </p:spPr>
        <p:txBody>
          <a:bodyPr wrap="square" rtlCol="0">
            <a:spAutoFit/>
          </a:bodyPr>
          <a:lstStyle/>
          <a:p>
            <a:pPr algn="ctr" defTabSz="914400"/>
            <a:r>
              <a:rPr lang="en-US" sz="2800" b="1" dirty="0" smtClean="0">
                <a:solidFill>
                  <a:srgbClr val="112151"/>
                </a:solidFill>
              </a:rPr>
              <a:t>Development of</a:t>
            </a:r>
          </a:p>
          <a:p>
            <a:pPr algn="ctr" defTabSz="914400"/>
            <a:r>
              <a:rPr lang="en-US" sz="3200" b="1" dirty="0" smtClean="0">
                <a:solidFill>
                  <a:srgbClr val="112151"/>
                </a:solidFill>
              </a:rPr>
              <a:t>2020-2023 </a:t>
            </a:r>
          </a:p>
          <a:p>
            <a:pPr algn="ctr" defTabSz="914400"/>
            <a:r>
              <a:rPr lang="en-US" sz="3200" b="1" dirty="0" smtClean="0">
                <a:solidFill>
                  <a:srgbClr val="112151"/>
                </a:solidFill>
              </a:rPr>
              <a:t>LCAP</a:t>
            </a:r>
            <a:endParaRPr lang="en-US" sz="3200" b="1" dirty="0">
              <a:solidFill>
                <a:srgbClr val="112151"/>
              </a:solidFill>
            </a:endParaRPr>
          </a:p>
        </p:txBody>
      </p:sp>
    </p:spTree>
    <p:extLst>
      <p:ext uri="{BB962C8B-B14F-4D97-AF65-F5344CB8AC3E}">
        <p14:creationId xmlns:p14="http://schemas.microsoft.com/office/powerpoint/2010/main" val="2556499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rot="2700000">
            <a:off x="2575631" y="1399002"/>
            <a:ext cx="2643028" cy="3619283"/>
          </a:xfrm>
          <a:prstGeom prst="roundRect">
            <a:avLst>
              <a:gd name="adj" fmla="val 11587"/>
            </a:avLst>
          </a:prstGeom>
          <a:gradFill flip="none" rotWithShape="1">
            <a:gsLst>
              <a:gs pos="58000">
                <a:schemeClr val="bg1">
                  <a:lumMod val="99000"/>
                </a:schemeClr>
              </a:gs>
              <a:gs pos="1000">
                <a:schemeClr val="bg1">
                  <a:lumMod val="83000"/>
                </a:schemeClr>
              </a:gs>
            </a:gsLst>
            <a:lin ang="1200000" scaled="0"/>
            <a:tileRect/>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MX" sz="1350">
              <a:solidFill>
                <a:prstClr val="white"/>
              </a:solidFill>
              <a:latin typeface="Tahoma"/>
            </a:endParaRPr>
          </a:p>
        </p:txBody>
      </p:sp>
      <p:sp>
        <p:nvSpPr>
          <p:cNvPr id="28" name="Rectangle: Rounded Corners 38"/>
          <p:cNvSpPr/>
          <p:nvPr/>
        </p:nvSpPr>
        <p:spPr>
          <a:xfrm rot="2700000">
            <a:off x="-1341956" y="43495"/>
            <a:ext cx="4641446" cy="6612325"/>
          </a:xfrm>
          <a:custGeom>
            <a:avLst/>
            <a:gdLst>
              <a:gd name="connsiteX0" fmla="*/ 0 w 6117313"/>
              <a:gd name="connsiteY0" fmla="*/ 708813 h 6282647"/>
              <a:gd name="connsiteX1" fmla="*/ 708813 w 6117313"/>
              <a:gd name="connsiteY1" fmla="*/ 0 h 6282647"/>
              <a:gd name="connsiteX2" fmla="*/ 5408500 w 6117313"/>
              <a:gd name="connsiteY2" fmla="*/ 0 h 6282647"/>
              <a:gd name="connsiteX3" fmla="*/ 6117313 w 6117313"/>
              <a:gd name="connsiteY3" fmla="*/ 708813 h 6282647"/>
              <a:gd name="connsiteX4" fmla="*/ 6117313 w 6117313"/>
              <a:gd name="connsiteY4" fmla="*/ 5573834 h 6282647"/>
              <a:gd name="connsiteX5" fmla="*/ 5408500 w 6117313"/>
              <a:gd name="connsiteY5" fmla="*/ 6282647 h 6282647"/>
              <a:gd name="connsiteX6" fmla="*/ 708813 w 6117313"/>
              <a:gd name="connsiteY6" fmla="*/ 6282647 h 6282647"/>
              <a:gd name="connsiteX7" fmla="*/ 0 w 6117313"/>
              <a:gd name="connsiteY7" fmla="*/ 5573834 h 6282647"/>
              <a:gd name="connsiteX8" fmla="*/ 0 w 6117313"/>
              <a:gd name="connsiteY8" fmla="*/ 708813 h 6282647"/>
              <a:gd name="connsiteX0" fmla="*/ 2010593 w 8127906"/>
              <a:gd name="connsiteY0" fmla="*/ 708813 h 6282647"/>
              <a:gd name="connsiteX1" fmla="*/ 2719406 w 8127906"/>
              <a:gd name="connsiteY1" fmla="*/ 0 h 6282647"/>
              <a:gd name="connsiteX2" fmla="*/ 7419093 w 8127906"/>
              <a:gd name="connsiteY2" fmla="*/ 0 h 6282647"/>
              <a:gd name="connsiteX3" fmla="*/ 8127906 w 8127906"/>
              <a:gd name="connsiteY3" fmla="*/ 708813 h 6282647"/>
              <a:gd name="connsiteX4" fmla="*/ 8127906 w 8127906"/>
              <a:gd name="connsiteY4" fmla="*/ 5573834 h 6282647"/>
              <a:gd name="connsiteX5" fmla="*/ 7419093 w 8127906"/>
              <a:gd name="connsiteY5" fmla="*/ 6282647 h 6282647"/>
              <a:gd name="connsiteX6" fmla="*/ 2719406 w 8127906"/>
              <a:gd name="connsiteY6" fmla="*/ 6282647 h 6282647"/>
              <a:gd name="connsiteX7" fmla="*/ 0 w 8127906"/>
              <a:gd name="connsiteY7" fmla="*/ 3740385 h 6282647"/>
              <a:gd name="connsiteX8" fmla="*/ 2010593 w 8127906"/>
              <a:gd name="connsiteY8" fmla="*/ 708813 h 6282647"/>
              <a:gd name="connsiteX0" fmla="*/ 0 w 8127906"/>
              <a:gd name="connsiteY0" fmla="*/ 3740385 h 6282647"/>
              <a:gd name="connsiteX1" fmla="*/ 2719406 w 8127906"/>
              <a:gd name="connsiteY1" fmla="*/ 0 h 6282647"/>
              <a:gd name="connsiteX2" fmla="*/ 7419093 w 8127906"/>
              <a:gd name="connsiteY2" fmla="*/ 0 h 6282647"/>
              <a:gd name="connsiteX3" fmla="*/ 8127906 w 8127906"/>
              <a:gd name="connsiteY3" fmla="*/ 708813 h 6282647"/>
              <a:gd name="connsiteX4" fmla="*/ 8127906 w 8127906"/>
              <a:gd name="connsiteY4" fmla="*/ 5573834 h 6282647"/>
              <a:gd name="connsiteX5" fmla="*/ 7419093 w 8127906"/>
              <a:gd name="connsiteY5" fmla="*/ 6282647 h 6282647"/>
              <a:gd name="connsiteX6" fmla="*/ 2719406 w 8127906"/>
              <a:gd name="connsiteY6" fmla="*/ 6282647 h 6282647"/>
              <a:gd name="connsiteX7" fmla="*/ 0 w 8127906"/>
              <a:gd name="connsiteY7" fmla="*/ 3740385 h 6282647"/>
              <a:gd name="connsiteX0" fmla="*/ 0 w 8127906"/>
              <a:gd name="connsiteY0" fmla="*/ 3740385 h 8585528"/>
              <a:gd name="connsiteX1" fmla="*/ 2719406 w 8127906"/>
              <a:gd name="connsiteY1" fmla="*/ 0 h 8585528"/>
              <a:gd name="connsiteX2" fmla="*/ 7419093 w 8127906"/>
              <a:gd name="connsiteY2" fmla="*/ 0 h 8585528"/>
              <a:gd name="connsiteX3" fmla="*/ 8127906 w 8127906"/>
              <a:gd name="connsiteY3" fmla="*/ 708813 h 8585528"/>
              <a:gd name="connsiteX4" fmla="*/ 8127906 w 8127906"/>
              <a:gd name="connsiteY4" fmla="*/ 5573834 h 8585528"/>
              <a:gd name="connsiteX5" fmla="*/ 4939066 w 8127906"/>
              <a:gd name="connsiteY5" fmla="*/ 8585528 h 8585528"/>
              <a:gd name="connsiteX6" fmla="*/ 2719406 w 8127906"/>
              <a:gd name="connsiteY6" fmla="*/ 6282647 h 8585528"/>
              <a:gd name="connsiteX7" fmla="*/ 0 w 8127906"/>
              <a:gd name="connsiteY7" fmla="*/ 3740385 h 8585528"/>
              <a:gd name="connsiteX0" fmla="*/ 0 w 8127906"/>
              <a:gd name="connsiteY0" fmla="*/ 3740385 h 8585528"/>
              <a:gd name="connsiteX1" fmla="*/ 3689273 w 8127906"/>
              <a:gd name="connsiteY1" fmla="*/ 8290 h 8585528"/>
              <a:gd name="connsiteX2" fmla="*/ 7419093 w 8127906"/>
              <a:gd name="connsiteY2" fmla="*/ 0 h 8585528"/>
              <a:gd name="connsiteX3" fmla="*/ 8127906 w 8127906"/>
              <a:gd name="connsiteY3" fmla="*/ 708813 h 8585528"/>
              <a:gd name="connsiteX4" fmla="*/ 8127906 w 8127906"/>
              <a:gd name="connsiteY4" fmla="*/ 5573834 h 8585528"/>
              <a:gd name="connsiteX5" fmla="*/ 4939066 w 8127906"/>
              <a:gd name="connsiteY5" fmla="*/ 8585528 h 8585528"/>
              <a:gd name="connsiteX6" fmla="*/ 2719406 w 8127906"/>
              <a:gd name="connsiteY6" fmla="*/ 6282647 h 8585528"/>
              <a:gd name="connsiteX7" fmla="*/ 0 w 8127906"/>
              <a:gd name="connsiteY7" fmla="*/ 3740385 h 8585528"/>
              <a:gd name="connsiteX0" fmla="*/ 0 w 8127906"/>
              <a:gd name="connsiteY0" fmla="*/ 3740385 h 8585528"/>
              <a:gd name="connsiteX1" fmla="*/ 3689273 w 8127906"/>
              <a:gd name="connsiteY1" fmla="*/ 8290 h 8585528"/>
              <a:gd name="connsiteX2" fmla="*/ 7419093 w 8127906"/>
              <a:gd name="connsiteY2" fmla="*/ 0 h 8585528"/>
              <a:gd name="connsiteX3" fmla="*/ 8127906 w 8127906"/>
              <a:gd name="connsiteY3" fmla="*/ 708813 h 8585528"/>
              <a:gd name="connsiteX4" fmla="*/ 8127906 w 8127906"/>
              <a:gd name="connsiteY4" fmla="*/ 5573834 h 8585528"/>
              <a:gd name="connsiteX5" fmla="*/ 4939066 w 8127906"/>
              <a:gd name="connsiteY5" fmla="*/ 8585528 h 8585528"/>
              <a:gd name="connsiteX6" fmla="*/ 2719406 w 8127906"/>
              <a:gd name="connsiteY6" fmla="*/ 6282647 h 8585528"/>
              <a:gd name="connsiteX7" fmla="*/ 0 w 8127906"/>
              <a:gd name="connsiteY7" fmla="*/ 3740385 h 8585528"/>
              <a:gd name="connsiteX0" fmla="*/ 0 w 8127906"/>
              <a:gd name="connsiteY0" fmla="*/ 3740385 h 8585528"/>
              <a:gd name="connsiteX1" fmla="*/ 3689273 w 8127906"/>
              <a:gd name="connsiteY1" fmla="*/ 8290 h 8585528"/>
              <a:gd name="connsiteX2" fmla="*/ 7419093 w 8127906"/>
              <a:gd name="connsiteY2" fmla="*/ 0 h 8585528"/>
              <a:gd name="connsiteX3" fmla="*/ 8127906 w 8127906"/>
              <a:gd name="connsiteY3" fmla="*/ 708813 h 8585528"/>
              <a:gd name="connsiteX4" fmla="*/ 8127906 w 8127906"/>
              <a:gd name="connsiteY4" fmla="*/ 5573834 h 8585528"/>
              <a:gd name="connsiteX5" fmla="*/ 4939066 w 8127906"/>
              <a:gd name="connsiteY5" fmla="*/ 8585528 h 8585528"/>
              <a:gd name="connsiteX6" fmla="*/ 2719406 w 8127906"/>
              <a:gd name="connsiteY6" fmla="*/ 6282647 h 8585528"/>
              <a:gd name="connsiteX7" fmla="*/ 0 w 8127906"/>
              <a:gd name="connsiteY7" fmla="*/ 3740385 h 8585528"/>
              <a:gd name="connsiteX0" fmla="*/ 0 w 8152774"/>
              <a:gd name="connsiteY0" fmla="*/ 3740385 h 8585528"/>
              <a:gd name="connsiteX1" fmla="*/ 3689273 w 8152774"/>
              <a:gd name="connsiteY1" fmla="*/ 8290 h 8585528"/>
              <a:gd name="connsiteX2" fmla="*/ 7419093 w 8152774"/>
              <a:gd name="connsiteY2" fmla="*/ 0 h 8585528"/>
              <a:gd name="connsiteX3" fmla="*/ 8127906 w 8152774"/>
              <a:gd name="connsiteY3" fmla="*/ 708813 h 8585528"/>
              <a:gd name="connsiteX4" fmla="*/ 8152774 w 8152774"/>
              <a:gd name="connsiteY4" fmla="*/ 5300282 h 8585528"/>
              <a:gd name="connsiteX5" fmla="*/ 4939066 w 8152774"/>
              <a:gd name="connsiteY5" fmla="*/ 8585528 h 8585528"/>
              <a:gd name="connsiteX6" fmla="*/ 2719406 w 8152774"/>
              <a:gd name="connsiteY6" fmla="*/ 6282647 h 8585528"/>
              <a:gd name="connsiteX7" fmla="*/ 0 w 8152774"/>
              <a:gd name="connsiteY7" fmla="*/ 3740385 h 8585528"/>
              <a:gd name="connsiteX0" fmla="*/ 0 w 8152774"/>
              <a:gd name="connsiteY0" fmla="*/ 3740385 h 8585528"/>
              <a:gd name="connsiteX1" fmla="*/ 3689273 w 8152774"/>
              <a:gd name="connsiteY1" fmla="*/ 8290 h 8585528"/>
              <a:gd name="connsiteX2" fmla="*/ 7419093 w 8152774"/>
              <a:gd name="connsiteY2" fmla="*/ 0 h 8585528"/>
              <a:gd name="connsiteX3" fmla="*/ 8127906 w 8152774"/>
              <a:gd name="connsiteY3" fmla="*/ 708813 h 8585528"/>
              <a:gd name="connsiteX4" fmla="*/ 8152774 w 8152774"/>
              <a:gd name="connsiteY4" fmla="*/ 5300282 h 8585528"/>
              <a:gd name="connsiteX5" fmla="*/ 4939066 w 8152774"/>
              <a:gd name="connsiteY5" fmla="*/ 8585528 h 8585528"/>
              <a:gd name="connsiteX6" fmla="*/ 2719406 w 8152774"/>
              <a:gd name="connsiteY6" fmla="*/ 6282647 h 8585528"/>
              <a:gd name="connsiteX7" fmla="*/ 0 w 8152774"/>
              <a:gd name="connsiteY7" fmla="*/ 3740385 h 8585528"/>
              <a:gd name="connsiteX0" fmla="*/ 0 w 6834749"/>
              <a:gd name="connsiteY0" fmla="*/ 2521833 h 8585528"/>
              <a:gd name="connsiteX1" fmla="*/ 2371248 w 6834749"/>
              <a:gd name="connsiteY1" fmla="*/ 8290 h 8585528"/>
              <a:gd name="connsiteX2" fmla="*/ 6101068 w 6834749"/>
              <a:gd name="connsiteY2" fmla="*/ 0 h 8585528"/>
              <a:gd name="connsiteX3" fmla="*/ 6809881 w 6834749"/>
              <a:gd name="connsiteY3" fmla="*/ 708813 h 8585528"/>
              <a:gd name="connsiteX4" fmla="*/ 6834749 w 6834749"/>
              <a:gd name="connsiteY4" fmla="*/ 5300282 h 8585528"/>
              <a:gd name="connsiteX5" fmla="*/ 3621041 w 6834749"/>
              <a:gd name="connsiteY5" fmla="*/ 8585528 h 8585528"/>
              <a:gd name="connsiteX6" fmla="*/ 1401381 w 6834749"/>
              <a:gd name="connsiteY6" fmla="*/ 6282647 h 8585528"/>
              <a:gd name="connsiteX7" fmla="*/ 0 w 6834749"/>
              <a:gd name="connsiteY7" fmla="*/ 2521833 h 8585528"/>
              <a:gd name="connsiteX0" fmla="*/ 0 w 7870933"/>
              <a:gd name="connsiteY0" fmla="*/ 3475121 h 8585528"/>
              <a:gd name="connsiteX1" fmla="*/ 3407432 w 7870933"/>
              <a:gd name="connsiteY1" fmla="*/ 8290 h 8585528"/>
              <a:gd name="connsiteX2" fmla="*/ 7137252 w 7870933"/>
              <a:gd name="connsiteY2" fmla="*/ 0 h 8585528"/>
              <a:gd name="connsiteX3" fmla="*/ 7846065 w 7870933"/>
              <a:gd name="connsiteY3" fmla="*/ 708813 h 8585528"/>
              <a:gd name="connsiteX4" fmla="*/ 7870933 w 7870933"/>
              <a:gd name="connsiteY4" fmla="*/ 5300282 h 8585528"/>
              <a:gd name="connsiteX5" fmla="*/ 4657225 w 7870933"/>
              <a:gd name="connsiteY5" fmla="*/ 8585528 h 8585528"/>
              <a:gd name="connsiteX6" fmla="*/ 2437565 w 7870933"/>
              <a:gd name="connsiteY6" fmla="*/ 6282647 h 8585528"/>
              <a:gd name="connsiteX7" fmla="*/ 0 w 7870933"/>
              <a:gd name="connsiteY7" fmla="*/ 3475121 h 8585528"/>
              <a:gd name="connsiteX0" fmla="*/ 0 w 7870933"/>
              <a:gd name="connsiteY0" fmla="*/ 3475121 h 8585528"/>
              <a:gd name="connsiteX1" fmla="*/ 3407432 w 7870933"/>
              <a:gd name="connsiteY1" fmla="*/ 8290 h 8585528"/>
              <a:gd name="connsiteX2" fmla="*/ 7137252 w 7870933"/>
              <a:gd name="connsiteY2" fmla="*/ 0 h 8585528"/>
              <a:gd name="connsiteX3" fmla="*/ 7846065 w 7870933"/>
              <a:gd name="connsiteY3" fmla="*/ 708813 h 8585528"/>
              <a:gd name="connsiteX4" fmla="*/ 7870933 w 7870933"/>
              <a:gd name="connsiteY4" fmla="*/ 5300282 h 8585528"/>
              <a:gd name="connsiteX5" fmla="*/ 4657225 w 7870933"/>
              <a:gd name="connsiteY5" fmla="*/ 8585528 h 8585528"/>
              <a:gd name="connsiteX6" fmla="*/ 2437565 w 7870933"/>
              <a:gd name="connsiteY6" fmla="*/ 6282647 h 8585528"/>
              <a:gd name="connsiteX7" fmla="*/ 0 w 7870933"/>
              <a:gd name="connsiteY7" fmla="*/ 3475121 h 8585528"/>
              <a:gd name="connsiteX0" fmla="*/ 0 w 7870933"/>
              <a:gd name="connsiteY0" fmla="*/ 3475121 h 8287107"/>
              <a:gd name="connsiteX1" fmla="*/ 3407432 w 7870933"/>
              <a:gd name="connsiteY1" fmla="*/ 8290 h 8287107"/>
              <a:gd name="connsiteX2" fmla="*/ 7137252 w 7870933"/>
              <a:gd name="connsiteY2" fmla="*/ 0 h 8287107"/>
              <a:gd name="connsiteX3" fmla="*/ 7846065 w 7870933"/>
              <a:gd name="connsiteY3" fmla="*/ 708813 h 8287107"/>
              <a:gd name="connsiteX4" fmla="*/ 7870933 w 7870933"/>
              <a:gd name="connsiteY4" fmla="*/ 5300282 h 8287107"/>
              <a:gd name="connsiteX5" fmla="*/ 4789856 w 7870933"/>
              <a:gd name="connsiteY5" fmla="*/ 8287107 h 8287107"/>
              <a:gd name="connsiteX6" fmla="*/ 2437565 w 7870933"/>
              <a:gd name="connsiteY6" fmla="*/ 6282647 h 8287107"/>
              <a:gd name="connsiteX7" fmla="*/ 0 w 7870933"/>
              <a:gd name="connsiteY7" fmla="*/ 3475121 h 8287107"/>
              <a:gd name="connsiteX0" fmla="*/ 0 w 7870933"/>
              <a:gd name="connsiteY0" fmla="*/ 3475121 h 8287107"/>
              <a:gd name="connsiteX1" fmla="*/ 3407432 w 7870933"/>
              <a:gd name="connsiteY1" fmla="*/ 8290 h 8287107"/>
              <a:gd name="connsiteX2" fmla="*/ 7137252 w 7870933"/>
              <a:gd name="connsiteY2" fmla="*/ 0 h 8287107"/>
              <a:gd name="connsiteX3" fmla="*/ 7846065 w 7870933"/>
              <a:gd name="connsiteY3" fmla="*/ 708813 h 8287107"/>
              <a:gd name="connsiteX4" fmla="*/ 7870933 w 7870933"/>
              <a:gd name="connsiteY4" fmla="*/ 5300282 h 8287107"/>
              <a:gd name="connsiteX5" fmla="*/ 4789856 w 7870933"/>
              <a:gd name="connsiteY5" fmla="*/ 8287107 h 8287107"/>
              <a:gd name="connsiteX6" fmla="*/ 2437565 w 7870933"/>
              <a:gd name="connsiteY6" fmla="*/ 6282647 h 8287107"/>
              <a:gd name="connsiteX7" fmla="*/ 0 w 7870933"/>
              <a:gd name="connsiteY7" fmla="*/ 3475121 h 8287107"/>
              <a:gd name="connsiteX0" fmla="*/ 0 w 7870933"/>
              <a:gd name="connsiteY0" fmla="*/ 3475121 h 8345133"/>
              <a:gd name="connsiteX1" fmla="*/ 3407432 w 7870933"/>
              <a:gd name="connsiteY1" fmla="*/ 8290 h 8345133"/>
              <a:gd name="connsiteX2" fmla="*/ 7137252 w 7870933"/>
              <a:gd name="connsiteY2" fmla="*/ 0 h 8345133"/>
              <a:gd name="connsiteX3" fmla="*/ 7846065 w 7870933"/>
              <a:gd name="connsiteY3" fmla="*/ 708813 h 8345133"/>
              <a:gd name="connsiteX4" fmla="*/ 7870933 w 7870933"/>
              <a:gd name="connsiteY4" fmla="*/ 5300282 h 8345133"/>
              <a:gd name="connsiteX5" fmla="*/ 4814725 w 7870933"/>
              <a:gd name="connsiteY5" fmla="*/ 8345133 h 8345133"/>
              <a:gd name="connsiteX6" fmla="*/ 2437565 w 7870933"/>
              <a:gd name="connsiteY6" fmla="*/ 6282647 h 8345133"/>
              <a:gd name="connsiteX7" fmla="*/ 0 w 7870933"/>
              <a:gd name="connsiteY7" fmla="*/ 3475121 h 8345133"/>
              <a:gd name="connsiteX0" fmla="*/ 0 w 7870933"/>
              <a:gd name="connsiteY0" fmla="*/ 3475121 h 8345133"/>
              <a:gd name="connsiteX1" fmla="*/ 3407432 w 7870933"/>
              <a:gd name="connsiteY1" fmla="*/ 8290 h 8345133"/>
              <a:gd name="connsiteX2" fmla="*/ 7137252 w 7870933"/>
              <a:gd name="connsiteY2" fmla="*/ 0 h 8345133"/>
              <a:gd name="connsiteX3" fmla="*/ 7846065 w 7870933"/>
              <a:gd name="connsiteY3" fmla="*/ 708813 h 8345133"/>
              <a:gd name="connsiteX4" fmla="*/ 7870933 w 7870933"/>
              <a:gd name="connsiteY4" fmla="*/ 5300282 h 8345133"/>
              <a:gd name="connsiteX5" fmla="*/ 4814725 w 7870933"/>
              <a:gd name="connsiteY5" fmla="*/ 8345133 h 8345133"/>
              <a:gd name="connsiteX6" fmla="*/ 0 w 7870933"/>
              <a:gd name="connsiteY6" fmla="*/ 3475121 h 8345133"/>
              <a:gd name="connsiteX0" fmla="*/ 0 w 7854354"/>
              <a:gd name="connsiteY0" fmla="*/ 3458542 h 8345133"/>
              <a:gd name="connsiteX1" fmla="*/ 3390853 w 7854354"/>
              <a:gd name="connsiteY1" fmla="*/ 8290 h 8345133"/>
              <a:gd name="connsiteX2" fmla="*/ 7120673 w 7854354"/>
              <a:gd name="connsiteY2" fmla="*/ 0 h 8345133"/>
              <a:gd name="connsiteX3" fmla="*/ 7829486 w 7854354"/>
              <a:gd name="connsiteY3" fmla="*/ 708813 h 8345133"/>
              <a:gd name="connsiteX4" fmla="*/ 7854354 w 7854354"/>
              <a:gd name="connsiteY4" fmla="*/ 5300282 h 8345133"/>
              <a:gd name="connsiteX5" fmla="*/ 4798146 w 7854354"/>
              <a:gd name="connsiteY5" fmla="*/ 8345133 h 8345133"/>
              <a:gd name="connsiteX6" fmla="*/ 0 w 7854354"/>
              <a:gd name="connsiteY6" fmla="*/ 3458542 h 8345133"/>
              <a:gd name="connsiteX0" fmla="*/ 0 w 7895801"/>
              <a:gd name="connsiteY0" fmla="*/ 3499989 h 8345133"/>
              <a:gd name="connsiteX1" fmla="*/ 3432300 w 7895801"/>
              <a:gd name="connsiteY1" fmla="*/ 8290 h 8345133"/>
              <a:gd name="connsiteX2" fmla="*/ 7162120 w 7895801"/>
              <a:gd name="connsiteY2" fmla="*/ 0 h 8345133"/>
              <a:gd name="connsiteX3" fmla="*/ 7870933 w 7895801"/>
              <a:gd name="connsiteY3" fmla="*/ 708813 h 8345133"/>
              <a:gd name="connsiteX4" fmla="*/ 7895801 w 7895801"/>
              <a:gd name="connsiteY4" fmla="*/ 5300282 h 8345133"/>
              <a:gd name="connsiteX5" fmla="*/ 4839593 w 7895801"/>
              <a:gd name="connsiteY5" fmla="*/ 8345133 h 8345133"/>
              <a:gd name="connsiteX6" fmla="*/ 0 w 7895801"/>
              <a:gd name="connsiteY6" fmla="*/ 3499989 h 8345133"/>
              <a:gd name="connsiteX0" fmla="*/ 0 w 7887512"/>
              <a:gd name="connsiteY0" fmla="*/ 3475121 h 8345133"/>
              <a:gd name="connsiteX1" fmla="*/ 3424011 w 7887512"/>
              <a:gd name="connsiteY1" fmla="*/ 8290 h 8345133"/>
              <a:gd name="connsiteX2" fmla="*/ 7153831 w 7887512"/>
              <a:gd name="connsiteY2" fmla="*/ 0 h 8345133"/>
              <a:gd name="connsiteX3" fmla="*/ 7862644 w 7887512"/>
              <a:gd name="connsiteY3" fmla="*/ 708813 h 8345133"/>
              <a:gd name="connsiteX4" fmla="*/ 7887512 w 7887512"/>
              <a:gd name="connsiteY4" fmla="*/ 5300282 h 8345133"/>
              <a:gd name="connsiteX5" fmla="*/ 4831304 w 7887512"/>
              <a:gd name="connsiteY5" fmla="*/ 8345133 h 8345133"/>
              <a:gd name="connsiteX6" fmla="*/ 0 w 7887512"/>
              <a:gd name="connsiteY6" fmla="*/ 3475121 h 8345133"/>
              <a:gd name="connsiteX0" fmla="*/ 0 w 7887512"/>
              <a:gd name="connsiteY0" fmla="*/ 3475121 h 8345133"/>
              <a:gd name="connsiteX1" fmla="*/ 3424011 w 7887512"/>
              <a:gd name="connsiteY1" fmla="*/ 8290 h 8345133"/>
              <a:gd name="connsiteX2" fmla="*/ 7153831 w 7887512"/>
              <a:gd name="connsiteY2" fmla="*/ 0 h 8345133"/>
              <a:gd name="connsiteX3" fmla="*/ 7862644 w 7887512"/>
              <a:gd name="connsiteY3" fmla="*/ 708813 h 8345133"/>
              <a:gd name="connsiteX4" fmla="*/ 7887512 w 7887512"/>
              <a:gd name="connsiteY4" fmla="*/ 5300282 h 8345133"/>
              <a:gd name="connsiteX5" fmla="*/ 4831304 w 7887512"/>
              <a:gd name="connsiteY5" fmla="*/ 8345133 h 8345133"/>
              <a:gd name="connsiteX6" fmla="*/ 0 w 7887512"/>
              <a:gd name="connsiteY6" fmla="*/ 3475121 h 8345133"/>
              <a:gd name="connsiteX0" fmla="*/ 0 w 7887512"/>
              <a:gd name="connsiteY0" fmla="*/ 3475121 h 8345133"/>
              <a:gd name="connsiteX1" fmla="*/ 3390854 w 7887512"/>
              <a:gd name="connsiteY1" fmla="*/ 8291 h 8345133"/>
              <a:gd name="connsiteX2" fmla="*/ 7153831 w 7887512"/>
              <a:gd name="connsiteY2" fmla="*/ 0 h 8345133"/>
              <a:gd name="connsiteX3" fmla="*/ 7862644 w 7887512"/>
              <a:gd name="connsiteY3" fmla="*/ 708813 h 8345133"/>
              <a:gd name="connsiteX4" fmla="*/ 7887512 w 7887512"/>
              <a:gd name="connsiteY4" fmla="*/ 5300282 h 8345133"/>
              <a:gd name="connsiteX5" fmla="*/ 4831304 w 7887512"/>
              <a:gd name="connsiteY5" fmla="*/ 8345133 h 8345133"/>
              <a:gd name="connsiteX6" fmla="*/ 0 w 7887512"/>
              <a:gd name="connsiteY6" fmla="*/ 3475121 h 8345133"/>
              <a:gd name="connsiteX0" fmla="*/ 0 w 7862644"/>
              <a:gd name="connsiteY0" fmla="*/ 3475121 h 8345133"/>
              <a:gd name="connsiteX1" fmla="*/ 3390854 w 7862644"/>
              <a:gd name="connsiteY1" fmla="*/ 8291 h 8345133"/>
              <a:gd name="connsiteX2" fmla="*/ 7153831 w 7862644"/>
              <a:gd name="connsiteY2" fmla="*/ 0 h 8345133"/>
              <a:gd name="connsiteX3" fmla="*/ 7862644 w 7862644"/>
              <a:gd name="connsiteY3" fmla="*/ 708813 h 8345133"/>
              <a:gd name="connsiteX4" fmla="*/ 7862644 w 7862644"/>
              <a:gd name="connsiteY4" fmla="*/ 5358309 h 8345133"/>
              <a:gd name="connsiteX5" fmla="*/ 4831304 w 7862644"/>
              <a:gd name="connsiteY5" fmla="*/ 8345133 h 8345133"/>
              <a:gd name="connsiteX6" fmla="*/ 0 w 7862644"/>
              <a:gd name="connsiteY6" fmla="*/ 3475121 h 8345133"/>
              <a:gd name="connsiteX0" fmla="*/ 0 w 7879223"/>
              <a:gd name="connsiteY0" fmla="*/ 3475121 h 8345133"/>
              <a:gd name="connsiteX1" fmla="*/ 3390854 w 7879223"/>
              <a:gd name="connsiteY1" fmla="*/ 8291 h 8345133"/>
              <a:gd name="connsiteX2" fmla="*/ 7153831 w 7879223"/>
              <a:gd name="connsiteY2" fmla="*/ 0 h 8345133"/>
              <a:gd name="connsiteX3" fmla="*/ 7862644 w 7879223"/>
              <a:gd name="connsiteY3" fmla="*/ 708813 h 8345133"/>
              <a:gd name="connsiteX4" fmla="*/ 7879223 w 7879223"/>
              <a:gd name="connsiteY4" fmla="*/ 5341730 h 8345133"/>
              <a:gd name="connsiteX5" fmla="*/ 4831304 w 7879223"/>
              <a:gd name="connsiteY5" fmla="*/ 8345133 h 8345133"/>
              <a:gd name="connsiteX6" fmla="*/ 0 w 7879223"/>
              <a:gd name="connsiteY6" fmla="*/ 3475121 h 8345133"/>
              <a:gd name="connsiteX0" fmla="*/ 0 w 7895802"/>
              <a:gd name="connsiteY0" fmla="*/ 3458542 h 8345133"/>
              <a:gd name="connsiteX1" fmla="*/ 3407433 w 7895802"/>
              <a:gd name="connsiteY1" fmla="*/ 8291 h 8345133"/>
              <a:gd name="connsiteX2" fmla="*/ 7170410 w 7895802"/>
              <a:gd name="connsiteY2" fmla="*/ 0 h 8345133"/>
              <a:gd name="connsiteX3" fmla="*/ 7879223 w 7895802"/>
              <a:gd name="connsiteY3" fmla="*/ 708813 h 8345133"/>
              <a:gd name="connsiteX4" fmla="*/ 7895802 w 7895802"/>
              <a:gd name="connsiteY4" fmla="*/ 5341730 h 8345133"/>
              <a:gd name="connsiteX5" fmla="*/ 4847883 w 7895802"/>
              <a:gd name="connsiteY5" fmla="*/ 8345133 h 8345133"/>
              <a:gd name="connsiteX6" fmla="*/ 0 w 7895802"/>
              <a:gd name="connsiteY6" fmla="*/ 3458542 h 8345133"/>
              <a:gd name="connsiteX0" fmla="*/ 0 w 7895802"/>
              <a:gd name="connsiteY0" fmla="*/ 3458542 h 8345133"/>
              <a:gd name="connsiteX1" fmla="*/ 3424011 w 7895802"/>
              <a:gd name="connsiteY1" fmla="*/ 24870 h 8345133"/>
              <a:gd name="connsiteX2" fmla="*/ 7170410 w 7895802"/>
              <a:gd name="connsiteY2" fmla="*/ 0 h 8345133"/>
              <a:gd name="connsiteX3" fmla="*/ 7879223 w 7895802"/>
              <a:gd name="connsiteY3" fmla="*/ 708813 h 8345133"/>
              <a:gd name="connsiteX4" fmla="*/ 7895802 w 7895802"/>
              <a:gd name="connsiteY4" fmla="*/ 5341730 h 8345133"/>
              <a:gd name="connsiteX5" fmla="*/ 4847883 w 7895802"/>
              <a:gd name="connsiteY5" fmla="*/ 8345133 h 8345133"/>
              <a:gd name="connsiteX6" fmla="*/ 0 w 7895802"/>
              <a:gd name="connsiteY6" fmla="*/ 3458542 h 8345133"/>
              <a:gd name="connsiteX0" fmla="*/ 0 w 7895802"/>
              <a:gd name="connsiteY0" fmla="*/ 3458542 h 8361712"/>
              <a:gd name="connsiteX1" fmla="*/ 3424011 w 7895802"/>
              <a:gd name="connsiteY1" fmla="*/ 24870 h 8361712"/>
              <a:gd name="connsiteX2" fmla="*/ 7170410 w 7895802"/>
              <a:gd name="connsiteY2" fmla="*/ 0 h 8361712"/>
              <a:gd name="connsiteX3" fmla="*/ 7879223 w 7895802"/>
              <a:gd name="connsiteY3" fmla="*/ 708813 h 8361712"/>
              <a:gd name="connsiteX4" fmla="*/ 7895802 w 7895802"/>
              <a:gd name="connsiteY4" fmla="*/ 5341730 h 8361712"/>
              <a:gd name="connsiteX5" fmla="*/ 4864462 w 7895802"/>
              <a:gd name="connsiteY5" fmla="*/ 8361712 h 8361712"/>
              <a:gd name="connsiteX6" fmla="*/ 0 w 7895802"/>
              <a:gd name="connsiteY6" fmla="*/ 3458542 h 8361712"/>
              <a:gd name="connsiteX0" fmla="*/ 0 w 7895802"/>
              <a:gd name="connsiteY0" fmla="*/ 3458542 h 8361712"/>
              <a:gd name="connsiteX1" fmla="*/ 3370129 w 7895802"/>
              <a:gd name="connsiteY1" fmla="*/ 38341 h 8361712"/>
              <a:gd name="connsiteX2" fmla="*/ 7170410 w 7895802"/>
              <a:gd name="connsiteY2" fmla="*/ 0 h 8361712"/>
              <a:gd name="connsiteX3" fmla="*/ 7879223 w 7895802"/>
              <a:gd name="connsiteY3" fmla="*/ 708813 h 8361712"/>
              <a:gd name="connsiteX4" fmla="*/ 7895802 w 7895802"/>
              <a:gd name="connsiteY4" fmla="*/ 5341730 h 8361712"/>
              <a:gd name="connsiteX5" fmla="*/ 4864462 w 7895802"/>
              <a:gd name="connsiteY5" fmla="*/ 8361712 h 8361712"/>
              <a:gd name="connsiteX6" fmla="*/ 0 w 7895802"/>
              <a:gd name="connsiteY6" fmla="*/ 3458542 h 8361712"/>
              <a:gd name="connsiteX0" fmla="*/ 0 w 7895802"/>
              <a:gd name="connsiteY0" fmla="*/ 3458542 h 8361712"/>
              <a:gd name="connsiteX1" fmla="*/ 3383600 w 7895802"/>
              <a:gd name="connsiteY1" fmla="*/ 24870 h 8361712"/>
              <a:gd name="connsiteX2" fmla="*/ 7170410 w 7895802"/>
              <a:gd name="connsiteY2" fmla="*/ 0 h 8361712"/>
              <a:gd name="connsiteX3" fmla="*/ 7879223 w 7895802"/>
              <a:gd name="connsiteY3" fmla="*/ 708813 h 8361712"/>
              <a:gd name="connsiteX4" fmla="*/ 7895802 w 7895802"/>
              <a:gd name="connsiteY4" fmla="*/ 5341730 h 8361712"/>
              <a:gd name="connsiteX5" fmla="*/ 4864462 w 7895802"/>
              <a:gd name="connsiteY5" fmla="*/ 8361712 h 8361712"/>
              <a:gd name="connsiteX6" fmla="*/ 0 w 7895802"/>
              <a:gd name="connsiteY6" fmla="*/ 3458542 h 8361712"/>
              <a:gd name="connsiteX0" fmla="*/ 0 w 7532102"/>
              <a:gd name="connsiteY0" fmla="*/ 3054430 h 8361712"/>
              <a:gd name="connsiteX1" fmla="*/ 3019900 w 7532102"/>
              <a:gd name="connsiteY1" fmla="*/ 24870 h 8361712"/>
              <a:gd name="connsiteX2" fmla="*/ 6806710 w 7532102"/>
              <a:gd name="connsiteY2" fmla="*/ 0 h 8361712"/>
              <a:gd name="connsiteX3" fmla="*/ 7515523 w 7532102"/>
              <a:gd name="connsiteY3" fmla="*/ 708813 h 8361712"/>
              <a:gd name="connsiteX4" fmla="*/ 7532102 w 7532102"/>
              <a:gd name="connsiteY4" fmla="*/ 5341730 h 8361712"/>
              <a:gd name="connsiteX5" fmla="*/ 4500762 w 7532102"/>
              <a:gd name="connsiteY5" fmla="*/ 8361712 h 8361712"/>
              <a:gd name="connsiteX6" fmla="*/ 0 w 7532102"/>
              <a:gd name="connsiteY6" fmla="*/ 3054430 h 8361712"/>
              <a:gd name="connsiteX0" fmla="*/ 0 w 7532102"/>
              <a:gd name="connsiteY0" fmla="*/ 3054430 h 7930660"/>
              <a:gd name="connsiteX1" fmla="*/ 3019900 w 7532102"/>
              <a:gd name="connsiteY1" fmla="*/ 24870 h 7930660"/>
              <a:gd name="connsiteX2" fmla="*/ 6806710 w 7532102"/>
              <a:gd name="connsiteY2" fmla="*/ 0 h 7930660"/>
              <a:gd name="connsiteX3" fmla="*/ 7515523 w 7532102"/>
              <a:gd name="connsiteY3" fmla="*/ 708813 h 7930660"/>
              <a:gd name="connsiteX4" fmla="*/ 7532102 w 7532102"/>
              <a:gd name="connsiteY4" fmla="*/ 5341730 h 7930660"/>
              <a:gd name="connsiteX5" fmla="*/ 4904874 w 7532102"/>
              <a:gd name="connsiteY5" fmla="*/ 7930660 h 7930660"/>
              <a:gd name="connsiteX6" fmla="*/ 0 w 7532102"/>
              <a:gd name="connsiteY6" fmla="*/ 3054430 h 7930660"/>
              <a:gd name="connsiteX0" fmla="*/ 0 w 7516789"/>
              <a:gd name="connsiteY0" fmla="*/ 3054430 h 7930660"/>
              <a:gd name="connsiteX1" fmla="*/ 3019900 w 7516789"/>
              <a:gd name="connsiteY1" fmla="*/ 24870 h 7930660"/>
              <a:gd name="connsiteX2" fmla="*/ 6806710 w 7516789"/>
              <a:gd name="connsiteY2" fmla="*/ 0 h 7930660"/>
              <a:gd name="connsiteX3" fmla="*/ 7515523 w 7516789"/>
              <a:gd name="connsiteY3" fmla="*/ 708813 h 7930660"/>
              <a:gd name="connsiteX4" fmla="*/ 7511896 w 7516789"/>
              <a:gd name="connsiteY4" fmla="*/ 5294584 h 7930660"/>
              <a:gd name="connsiteX5" fmla="*/ 4904874 w 7516789"/>
              <a:gd name="connsiteY5" fmla="*/ 7930660 h 7930660"/>
              <a:gd name="connsiteX6" fmla="*/ 0 w 7516789"/>
              <a:gd name="connsiteY6" fmla="*/ 3054430 h 7930660"/>
              <a:gd name="connsiteX0" fmla="*/ 0 w 7516789"/>
              <a:gd name="connsiteY0" fmla="*/ 3054430 h 7930660"/>
              <a:gd name="connsiteX1" fmla="*/ 3019900 w 7516789"/>
              <a:gd name="connsiteY1" fmla="*/ 24870 h 7930660"/>
              <a:gd name="connsiteX2" fmla="*/ 6806710 w 7516789"/>
              <a:gd name="connsiteY2" fmla="*/ 0 h 7930660"/>
              <a:gd name="connsiteX3" fmla="*/ 7515523 w 7516789"/>
              <a:gd name="connsiteY3" fmla="*/ 708813 h 7930660"/>
              <a:gd name="connsiteX4" fmla="*/ 7511896 w 7516789"/>
              <a:gd name="connsiteY4" fmla="*/ 5294584 h 7930660"/>
              <a:gd name="connsiteX5" fmla="*/ 4904874 w 7516789"/>
              <a:gd name="connsiteY5" fmla="*/ 7930660 h 7930660"/>
              <a:gd name="connsiteX6" fmla="*/ 0 w 7516789"/>
              <a:gd name="connsiteY6" fmla="*/ 3054430 h 7930660"/>
              <a:gd name="connsiteX0" fmla="*/ 0 w 7516789"/>
              <a:gd name="connsiteY0" fmla="*/ 3054430 h 7930660"/>
              <a:gd name="connsiteX1" fmla="*/ 3019900 w 7516789"/>
              <a:gd name="connsiteY1" fmla="*/ 24870 h 7930660"/>
              <a:gd name="connsiteX2" fmla="*/ 6806710 w 7516789"/>
              <a:gd name="connsiteY2" fmla="*/ 0 h 7930660"/>
              <a:gd name="connsiteX3" fmla="*/ 7515523 w 7516789"/>
              <a:gd name="connsiteY3" fmla="*/ 708813 h 7930660"/>
              <a:gd name="connsiteX4" fmla="*/ 7511897 w 7516789"/>
              <a:gd name="connsiteY4" fmla="*/ 5308054 h 7930660"/>
              <a:gd name="connsiteX5" fmla="*/ 4904874 w 7516789"/>
              <a:gd name="connsiteY5" fmla="*/ 7930660 h 7930660"/>
              <a:gd name="connsiteX6" fmla="*/ 0 w 7516789"/>
              <a:gd name="connsiteY6" fmla="*/ 3054430 h 7930660"/>
              <a:gd name="connsiteX0" fmla="*/ 0 w 7516789"/>
              <a:gd name="connsiteY0" fmla="*/ 3054430 h 7930660"/>
              <a:gd name="connsiteX1" fmla="*/ 2952548 w 7516789"/>
              <a:gd name="connsiteY1" fmla="*/ 24870 h 7930660"/>
              <a:gd name="connsiteX2" fmla="*/ 6806710 w 7516789"/>
              <a:gd name="connsiteY2" fmla="*/ 0 h 7930660"/>
              <a:gd name="connsiteX3" fmla="*/ 7515523 w 7516789"/>
              <a:gd name="connsiteY3" fmla="*/ 708813 h 7930660"/>
              <a:gd name="connsiteX4" fmla="*/ 7511897 w 7516789"/>
              <a:gd name="connsiteY4" fmla="*/ 5308054 h 7930660"/>
              <a:gd name="connsiteX5" fmla="*/ 4904874 w 7516789"/>
              <a:gd name="connsiteY5" fmla="*/ 7930660 h 7930660"/>
              <a:gd name="connsiteX6" fmla="*/ 0 w 7516789"/>
              <a:gd name="connsiteY6" fmla="*/ 3054430 h 7930660"/>
              <a:gd name="connsiteX0" fmla="*/ 0 w 7597611"/>
              <a:gd name="connsiteY0" fmla="*/ 3067900 h 7930660"/>
              <a:gd name="connsiteX1" fmla="*/ 3033370 w 7597611"/>
              <a:gd name="connsiteY1" fmla="*/ 24870 h 7930660"/>
              <a:gd name="connsiteX2" fmla="*/ 6887532 w 7597611"/>
              <a:gd name="connsiteY2" fmla="*/ 0 h 7930660"/>
              <a:gd name="connsiteX3" fmla="*/ 7596345 w 7597611"/>
              <a:gd name="connsiteY3" fmla="*/ 708813 h 7930660"/>
              <a:gd name="connsiteX4" fmla="*/ 7592719 w 7597611"/>
              <a:gd name="connsiteY4" fmla="*/ 5308054 h 7930660"/>
              <a:gd name="connsiteX5" fmla="*/ 4985696 w 7597611"/>
              <a:gd name="connsiteY5" fmla="*/ 7930660 h 7930660"/>
              <a:gd name="connsiteX6" fmla="*/ 0 w 7597611"/>
              <a:gd name="connsiteY6" fmla="*/ 3067900 h 7930660"/>
              <a:gd name="connsiteX0" fmla="*/ 0 w 7597611"/>
              <a:gd name="connsiteY0" fmla="*/ 3067900 h 7998012"/>
              <a:gd name="connsiteX1" fmla="*/ 3033370 w 7597611"/>
              <a:gd name="connsiteY1" fmla="*/ 24870 h 7998012"/>
              <a:gd name="connsiteX2" fmla="*/ 6887532 w 7597611"/>
              <a:gd name="connsiteY2" fmla="*/ 0 h 7998012"/>
              <a:gd name="connsiteX3" fmla="*/ 7596345 w 7597611"/>
              <a:gd name="connsiteY3" fmla="*/ 708813 h 7998012"/>
              <a:gd name="connsiteX4" fmla="*/ 7592719 w 7597611"/>
              <a:gd name="connsiteY4" fmla="*/ 5308054 h 7998012"/>
              <a:gd name="connsiteX5" fmla="*/ 4918345 w 7597611"/>
              <a:gd name="connsiteY5" fmla="*/ 7998012 h 7998012"/>
              <a:gd name="connsiteX6" fmla="*/ 0 w 7597611"/>
              <a:gd name="connsiteY6" fmla="*/ 3067900 h 7998012"/>
              <a:gd name="connsiteX0" fmla="*/ 0 w 7597611"/>
              <a:gd name="connsiteY0" fmla="*/ 3067900 h 8065364"/>
              <a:gd name="connsiteX1" fmla="*/ 3033370 w 7597611"/>
              <a:gd name="connsiteY1" fmla="*/ 24870 h 8065364"/>
              <a:gd name="connsiteX2" fmla="*/ 6887532 w 7597611"/>
              <a:gd name="connsiteY2" fmla="*/ 0 h 8065364"/>
              <a:gd name="connsiteX3" fmla="*/ 7596345 w 7597611"/>
              <a:gd name="connsiteY3" fmla="*/ 708813 h 8065364"/>
              <a:gd name="connsiteX4" fmla="*/ 7592719 w 7597611"/>
              <a:gd name="connsiteY4" fmla="*/ 5308054 h 8065364"/>
              <a:gd name="connsiteX5" fmla="*/ 4850993 w 7597611"/>
              <a:gd name="connsiteY5" fmla="*/ 8065364 h 8065364"/>
              <a:gd name="connsiteX6" fmla="*/ 0 w 7597611"/>
              <a:gd name="connsiteY6" fmla="*/ 3067900 h 8065364"/>
              <a:gd name="connsiteX0" fmla="*/ 0 w 7597611"/>
              <a:gd name="connsiteY0" fmla="*/ 3067900 h 8018218"/>
              <a:gd name="connsiteX1" fmla="*/ 3033370 w 7597611"/>
              <a:gd name="connsiteY1" fmla="*/ 24870 h 8018218"/>
              <a:gd name="connsiteX2" fmla="*/ 6887532 w 7597611"/>
              <a:gd name="connsiteY2" fmla="*/ 0 h 8018218"/>
              <a:gd name="connsiteX3" fmla="*/ 7596345 w 7597611"/>
              <a:gd name="connsiteY3" fmla="*/ 708813 h 8018218"/>
              <a:gd name="connsiteX4" fmla="*/ 7592719 w 7597611"/>
              <a:gd name="connsiteY4" fmla="*/ 5308054 h 8018218"/>
              <a:gd name="connsiteX5" fmla="*/ 4898139 w 7597611"/>
              <a:gd name="connsiteY5" fmla="*/ 8018218 h 8018218"/>
              <a:gd name="connsiteX6" fmla="*/ 0 w 7597611"/>
              <a:gd name="connsiteY6" fmla="*/ 3067900 h 8018218"/>
              <a:gd name="connsiteX0" fmla="*/ 0 w 7597611"/>
              <a:gd name="connsiteY0" fmla="*/ 3067900 h 8004747"/>
              <a:gd name="connsiteX1" fmla="*/ 3033370 w 7597611"/>
              <a:gd name="connsiteY1" fmla="*/ 24870 h 8004747"/>
              <a:gd name="connsiteX2" fmla="*/ 6887532 w 7597611"/>
              <a:gd name="connsiteY2" fmla="*/ 0 h 8004747"/>
              <a:gd name="connsiteX3" fmla="*/ 7596345 w 7597611"/>
              <a:gd name="connsiteY3" fmla="*/ 708813 h 8004747"/>
              <a:gd name="connsiteX4" fmla="*/ 7592719 w 7597611"/>
              <a:gd name="connsiteY4" fmla="*/ 5308054 h 8004747"/>
              <a:gd name="connsiteX5" fmla="*/ 4911609 w 7597611"/>
              <a:gd name="connsiteY5" fmla="*/ 8004747 h 8004747"/>
              <a:gd name="connsiteX6" fmla="*/ 0 w 7597611"/>
              <a:gd name="connsiteY6" fmla="*/ 3067900 h 8004747"/>
              <a:gd name="connsiteX0" fmla="*/ 0 w 7612924"/>
              <a:gd name="connsiteY0" fmla="*/ 3067900 h 8004747"/>
              <a:gd name="connsiteX1" fmla="*/ 3033370 w 7612924"/>
              <a:gd name="connsiteY1" fmla="*/ 24870 h 8004747"/>
              <a:gd name="connsiteX2" fmla="*/ 6887532 w 7612924"/>
              <a:gd name="connsiteY2" fmla="*/ 0 h 8004747"/>
              <a:gd name="connsiteX3" fmla="*/ 7596345 w 7612924"/>
              <a:gd name="connsiteY3" fmla="*/ 708813 h 8004747"/>
              <a:gd name="connsiteX4" fmla="*/ 7612924 w 7612924"/>
              <a:gd name="connsiteY4" fmla="*/ 5422552 h 8004747"/>
              <a:gd name="connsiteX5" fmla="*/ 4911609 w 7612924"/>
              <a:gd name="connsiteY5" fmla="*/ 8004747 h 8004747"/>
              <a:gd name="connsiteX6" fmla="*/ 0 w 7612924"/>
              <a:gd name="connsiteY6" fmla="*/ 3067900 h 8004747"/>
              <a:gd name="connsiteX0" fmla="*/ 0 w 7612924"/>
              <a:gd name="connsiteY0" fmla="*/ 3067900 h 8038423"/>
              <a:gd name="connsiteX1" fmla="*/ 3033370 w 7612924"/>
              <a:gd name="connsiteY1" fmla="*/ 24870 h 8038423"/>
              <a:gd name="connsiteX2" fmla="*/ 6887532 w 7612924"/>
              <a:gd name="connsiteY2" fmla="*/ 0 h 8038423"/>
              <a:gd name="connsiteX3" fmla="*/ 7596345 w 7612924"/>
              <a:gd name="connsiteY3" fmla="*/ 708813 h 8038423"/>
              <a:gd name="connsiteX4" fmla="*/ 7612924 w 7612924"/>
              <a:gd name="connsiteY4" fmla="*/ 5422552 h 8038423"/>
              <a:gd name="connsiteX5" fmla="*/ 4972226 w 7612924"/>
              <a:gd name="connsiteY5" fmla="*/ 8038423 h 8038423"/>
              <a:gd name="connsiteX6" fmla="*/ 0 w 7612924"/>
              <a:gd name="connsiteY6" fmla="*/ 3067900 h 8038423"/>
              <a:gd name="connsiteX0" fmla="*/ 0 w 7599454"/>
              <a:gd name="connsiteY0" fmla="*/ 3067900 h 8038423"/>
              <a:gd name="connsiteX1" fmla="*/ 3033370 w 7599454"/>
              <a:gd name="connsiteY1" fmla="*/ 24870 h 8038423"/>
              <a:gd name="connsiteX2" fmla="*/ 6887532 w 7599454"/>
              <a:gd name="connsiteY2" fmla="*/ 0 h 8038423"/>
              <a:gd name="connsiteX3" fmla="*/ 7596345 w 7599454"/>
              <a:gd name="connsiteY3" fmla="*/ 708813 h 8038423"/>
              <a:gd name="connsiteX4" fmla="*/ 7599454 w 7599454"/>
              <a:gd name="connsiteY4" fmla="*/ 5368670 h 8038423"/>
              <a:gd name="connsiteX5" fmla="*/ 4972226 w 7599454"/>
              <a:gd name="connsiteY5" fmla="*/ 8038423 h 8038423"/>
              <a:gd name="connsiteX6" fmla="*/ 0 w 7599454"/>
              <a:gd name="connsiteY6" fmla="*/ 3067900 h 8038423"/>
              <a:gd name="connsiteX0" fmla="*/ 0 w 7626396"/>
              <a:gd name="connsiteY0" fmla="*/ 3067900 h 8038423"/>
              <a:gd name="connsiteX1" fmla="*/ 3033370 w 7626396"/>
              <a:gd name="connsiteY1" fmla="*/ 24870 h 8038423"/>
              <a:gd name="connsiteX2" fmla="*/ 6887532 w 7626396"/>
              <a:gd name="connsiteY2" fmla="*/ 0 h 8038423"/>
              <a:gd name="connsiteX3" fmla="*/ 7596345 w 7626396"/>
              <a:gd name="connsiteY3" fmla="*/ 708813 h 8038423"/>
              <a:gd name="connsiteX4" fmla="*/ 7626396 w 7626396"/>
              <a:gd name="connsiteY4" fmla="*/ 5368670 h 8038423"/>
              <a:gd name="connsiteX5" fmla="*/ 4972226 w 7626396"/>
              <a:gd name="connsiteY5" fmla="*/ 8038423 h 8038423"/>
              <a:gd name="connsiteX6" fmla="*/ 0 w 7626396"/>
              <a:gd name="connsiteY6" fmla="*/ 3067900 h 8038423"/>
              <a:gd name="connsiteX0" fmla="*/ 0 w 7612926"/>
              <a:gd name="connsiteY0" fmla="*/ 3067900 h 8038423"/>
              <a:gd name="connsiteX1" fmla="*/ 3033370 w 7612926"/>
              <a:gd name="connsiteY1" fmla="*/ 24870 h 8038423"/>
              <a:gd name="connsiteX2" fmla="*/ 6887532 w 7612926"/>
              <a:gd name="connsiteY2" fmla="*/ 0 h 8038423"/>
              <a:gd name="connsiteX3" fmla="*/ 7596345 w 7612926"/>
              <a:gd name="connsiteY3" fmla="*/ 708813 h 8038423"/>
              <a:gd name="connsiteX4" fmla="*/ 7612926 w 7612926"/>
              <a:gd name="connsiteY4" fmla="*/ 5382140 h 8038423"/>
              <a:gd name="connsiteX5" fmla="*/ 4972226 w 7612926"/>
              <a:gd name="connsiteY5" fmla="*/ 8038423 h 8038423"/>
              <a:gd name="connsiteX6" fmla="*/ 0 w 7612926"/>
              <a:gd name="connsiteY6" fmla="*/ 3067900 h 8038423"/>
              <a:gd name="connsiteX0" fmla="*/ 0 w 7612926"/>
              <a:gd name="connsiteY0" fmla="*/ 3067900 h 7307245"/>
              <a:gd name="connsiteX1" fmla="*/ 3033370 w 7612926"/>
              <a:gd name="connsiteY1" fmla="*/ 24870 h 7307245"/>
              <a:gd name="connsiteX2" fmla="*/ 6887532 w 7612926"/>
              <a:gd name="connsiteY2" fmla="*/ 0 h 7307245"/>
              <a:gd name="connsiteX3" fmla="*/ 7596345 w 7612926"/>
              <a:gd name="connsiteY3" fmla="*/ 708813 h 7307245"/>
              <a:gd name="connsiteX4" fmla="*/ 7612926 w 7612926"/>
              <a:gd name="connsiteY4" fmla="*/ 5382140 h 7307245"/>
              <a:gd name="connsiteX5" fmla="*/ 5691317 w 7612926"/>
              <a:gd name="connsiteY5" fmla="*/ 7307245 h 7307245"/>
              <a:gd name="connsiteX6" fmla="*/ 0 w 7612926"/>
              <a:gd name="connsiteY6" fmla="*/ 3067900 h 7307245"/>
              <a:gd name="connsiteX0" fmla="*/ 0 w 7612926"/>
              <a:gd name="connsiteY0" fmla="*/ 3067900 h 7017191"/>
              <a:gd name="connsiteX1" fmla="*/ 3033370 w 7612926"/>
              <a:gd name="connsiteY1" fmla="*/ 24870 h 7017191"/>
              <a:gd name="connsiteX2" fmla="*/ 6887532 w 7612926"/>
              <a:gd name="connsiteY2" fmla="*/ 0 h 7017191"/>
              <a:gd name="connsiteX3" fmla="*/ 7596345 w 7612926"/>
              <a:gd name="connsiteY3" fmla="*/ 708813 h 7017191"/>
              <a:gd name="connsiteX4" fmla="*/ 7612926 w 7612926"/>
              <a:gd name="connsiteY4" fmla="*/ 5382140 h 7017191"/>
              <a:gd name="connsiteX5" fmla="*/ 5969285 w 7612926"/>
              <a:gd name="connsiteY5" fmla="*/ 7017191 h 7017191"/>
              <a:gd name="connsiteX6" fmla="*/ 0 w 7612926"/>
              <a:gd name="connsiteY6" fmla="*/ 3067900 h 7017191"/>
              <a:gd name="connsiteX0" fmla="*/ 0 w 6585652"/>
              <a:gd name="connsiteY0" fmla="*/ 2052712 h 7017191"/>
              <a:gd name="connsiteX1" fmla="*/ 2006096 w 6585652"/>
              <a:gd name="connsiteY1" fmla="*/ 24870 h 7017191"/>
              <a:gd name="connsiteX2" fmla="*/ 5860258 w 6585652"/>
              <a:gd name="connsiteY2" fmla="*/ 0 h 7017191"/>
              <a:gd name="connsiteX3" fmla="*/ 6569071 w 6585652"/>
              <a:gd name="connsiteY3" fmla="*/ 708813 h 7017191"/>
              <a:gd name="connsiteX4" fmla="*/ 6585652 w 6585652"/>
              <a:gd name="connsiteY4" fmla="*/ 5382140 h 7017191"/>
              <a:gd name="connsiteX5" fmla="*/ 4942011 w 6585652"/>
              <a:gd name="connsiteY5" fmla="*/ 7017191 h 7017191"/>
              <a:gd name="connsiteX6" fmla="*/ 0 w 6585652"/>
              <a:gd name="connsiteY6" fmla="*/ 2052712 h 7017191"/>
              <a:gd name="connsiteX0" fmla="*/ 0 w 6585652"/>
              <a:gd name="connsiteY0" fmla="*/ 2028540 h 7017191"/>
              <a:gd name="connsiteX1" fmla="*/ 2006096 w 6585652"/>
              <a:gd name="connsiteY1" fmla="*/ 24870 h 7017191"/>
              <a:gd name="connsiteX2" fmla="*/ 5860258 w 6585652"/>
              <a:gd name="connsiteY2" fmla="*/ 0 h 7017191"/>
              <a:gd name="connsiteX3" fmla="*/ 6569071 w 6585652"/>
              <a:gd name="connsiteY3" fmla="*/ 708813 h 7017191"/>
              <a:gd name="connsiteX4" fmla="*/ 6585652 w 6585652"/>
              <a:gd name="connsiteY4" fmla="*/ 5382140 h 7017191"/>
              <a:gd name="connsiteX5" fmla="*/ 4942011 w 6585652"/>
              <a:gd name="connsiteY5" fmla="*/ 7017191 h 7017191"/>
              <a:gd name="connsiteX6" fmla="*/ 0 w 6585652"/>
              <a:gd name="connsiteY6" fmla="*/ 2028540 h 7017191"/>
              <a:gd name="connsiteX0" fmla="*/ 0 w 6331855"/>
              <a:gd name="connsiteY0" fmla="*/ 1774743 h 7017191"/>
              <a:gd name="connsiteX1" fmla="*/ 1752299 w 6331855"/>
              <a:gd name="connsiteY1" fmla="*/ 24870 h 7017191"/>
              <a:gd name="connsiteX2" fmla="*/ 5606461 w 6331855"/>
              <a:gd name="connsiteY2" fmla="*/ 0 h 7017191"/>
              <a:gd name="connsiteX3" fmla="*/ 6315274 w 6331855"/>
              <a:gd name="connsiteY3" fmla="*/ 708813 h 7017191"/>
              <a:gd name="connsiteX4" fmla="*/ 6331855 w 6331855"/>
              <a:gd name="connsiteY4" fmla="*/ 5382140 h 7017191"/>
              <a:gd name="connsiteX5" fmla="*/ 4688214 w 6331855"/>
              <a:gd name="connsiteY5" fmla="*/ 7017191 h 7017191"/>
              <a:gd name="connsiteX6" fmla="*/ 0 w 6331855"/>
              <a:gd name="connsiteY6" fmla="*/ 1774743 h 7017191"/>
              <a:gd name="connsiteX0" fmla="*/ 0 w 6138486"/>
              <a:gd name="connsiteY0" fmla="*/ 1581374 h 7017191"/>
              <a:gd name="connsiteX1" fmla="*/ 1558930 w 6138486"/>
              <a:gd name="connsiteY1" fmla="*/ 24870 h 7017191"/>
              <a:gd name="connsiteX2" fmla="*/ 5413092 w 6138486"/>
              <a:gd name="connsiteY2" fmla="*/ 0 h 7017191"/>
              <a:gd name="connsiteX3" fmla="*/ 6121905 w 6138486"/>
              <a:gd name="connsiteY3" fmla="*/ 708813 h 7017191"/>
              <a:gd name="connsiteX4" fmla="*/ 6138486 w 6138486"/>
              <a:gd name="connsiteY4" fmla="*/ 5382140 h 7017191"/>
              <a:gd name="connsiteX5" fmla="*/ 4494845 w 6138486"/>
              <a:gd name="connsiteY5" fmla="*/ 7017191 h 7017191"/>
              <a:gd name="connsiteX6" fmla="*/ 0 w 6138486"/>
              <a:gd name="connsiteY6" fmla="*/ 1581374 h 7017191"/>
              <a:gd name="connsiteX0" fmla="*/ 0 w 6192871"/>
              <a:gd name="connsiteY0" fmla="*/ 1635759 h 7017191"/>
              <a:gd name="connsiteX1" fmla="*/ 1613315 w 6192871"/>
              <a:gd name="connsiteY1" fmla="*/ 24870 h 7017191"/>
              <a:gd name="connsiteX2" fmla="*/ 5467477 w 6192871"/>
              <a:gd name="connsiteY2" fmla="*/ 0 h 7017191"/>
              <a:gd name="connsiteX3" fmla="*/ 6176290 w 6192871"/>
              <a:gd name="connsiteY3" fmla="*/ 708813 h 7017191"/>
              <a:gd name="connsiteX4" fmla="*/ 6192871 w 6192871"/>
              <a:gd name="connsiteY4" fmla="*/ 5382140 h 7017191"/>
              <a:gd name="connsiteX5" fmla="*/ 4549230 w 6192871"/>
              <a:gd name="connsiteY5" fmla="*/ 7017191 h 7017191"/>
              <a:gd name="connsiteX6" fmla="*/ 0 w 6192871"/>
              <a:gd name="connsiteY6" fmla="*/ 1635759 h 7017191"/>
              <a:gd name="connsiteX0" fmla="*/ 0 w 6192871"/>
              <a:gd name="connsiteY0" fmla="*/ 1635759 h 6600239"/>
              <a:gd name="connsiteX1" fmla="*/ 1613315 w 6192871"/>
              <a:gd name="connsiteY1" fmla="*/ 24870 h 6600239"/>
              <a:gd name="connsiteX2" fmla="*/ 5467477 w 6192871"/>
              <a:gd name="connsiteY2" fmla="*/ 0 h 6600239"/>
              <a:gd name="connsiteX3" fmla="*/ 6176290 w 6192871"/>
              <a:gd name="connsiteY3" fmla="*/ 708813 h 6600239"/>
              <a:gd name="connsiteX4" fmla="*/ 6192871 w 6192871"/>
              <a:gd name="connsiteY4" fmla="*/ 5382140 h 6600239"/>
              <a:gd name="connsiteX5" fmla="*/ 4978268 w 6192871"/>
              <a:gd name="connsiteY5" fmla="*/ 6600239 h 6600239"/>
              <a:gd name="connsiteX6" fmla="*/ 0 w 6192871"/>
              <a:gd name="connsiteY6" fmla="*/ 1635759 h 6600239"/>
              <a:gd name="connsiteX0" fmla="*/ 0 w 6192871"/>
              <a:gd name="connsiteY0" fmla="*/ 1635759 h 6600239"/>
              <a:gd name="connsiteX1" fmla="*/ 1613315 w 6192871"/>
              <a:gd name="connsiteY1" fmla="*/ 24870 h 6600239"/>
              <a:gd name="connsiteX2" fmla="*/ 5467477 w 6192871"/>
              <a:gd name="connsiteY2" fmla="*/ 0 h 6600239"/>
              <a:gd name="connsiteX3" fmla="*/ 6176290 w 6192871"/>
              <a:gd name="connsiteY3" fmla="*/ 708813 h 6600239"/>
              <a:gd name="connsiteX4" fmla="*/ 6192871 w 6192871"/>
              <a:gd name="connsiteY4" fmla="*/ 5382140 h 6600239"/>
              <a:gd name="connsiteX5" fmla="*/ 4978268 w 6192871"/>
              <a:gd name="connsiteY5" fmla="*/ 6600239 h 6600239"/>
              <a:gd name="connsiteX6" fmla="*/ 0 w 6192871"/>
              <a:gd name="connsiteY6" fmla="*/ 1635759 h 6600239"/>
              <a:gd name="connsiteX0" fmla="*/ 0 w 6192871"/>
              <a:gd name="connsiteY0" fmla="*/ 1635759 h 6612325"/>
              <a:gd name="connsiteX1" fmla="*/ 1613315 w 6192871"/>
              <a:gd name="connsiteY1" fmla="*/ 24870 h 6612325"/>
              <a:gd name="connsiteX2" fmla="*/ 5467477 w 6192871"/>
              <a:gd name="connsiteY2" fmla="*/ 0 h 6612325"/>
              <a:gd name="connsiteX3" fmla="*/ 6176290 w 6192871"/>
              <a:gd name="connsiteY3" fmla="*/ 708813 h 6612325"/>
              <a:gd name="connsiteX4" fmla="*/ 6192871 w 6192871"/>
              <a:gd name="connsiteY4" fmla="*/ 5382140 h 6612325"/>
              <a:gd name="connsiteX5" fmla="*/ 4966182 w 6192871"/>
              <a:gd name="connsiteY5" fmla="*/ 6612325 h 6612325"/>
              <a:gd name="connsiteX6" fmla="*/ 0 w 6192871"/>
              <a:gd name="connsiteY6" fmla="*/ 1635759 h 6612325"/>
              <a:gd name="connsiteX0" fmla="*/ 0 w 6192871"/>
              <a:gd name="connsiteY0" fmla="*/ 1635758 h 6612325"/>
              <a:gd name="connsiteX1" fmla="*/ 1613315 w 6192871"/>
              <a:gd name="connsiteY1" fmla="*/ 24870 h 6612325"/>
              <a:gd name="connsiteX2" fmla="*/ 5467477 w 6192871"/>
              <a:gd name="connsiteY2" fmla="*/ 0 h 6612325"/>
              <a:gd name="connsiteX3" fmla="*/ 6176290 w 6192871"/>
              <a:gd name="connsiteY3" fmla="*/ 708813 h 6612325"/>
              <a:gd name="connsiteX4" fmla="*/ 6192871 w 6192871"/>
              <a:gd name="connsiteY4" fmla="*/ 5382140 h 6612325"/>
              <a:gd name="connsiteX5" fmla="*/ 4966182 w 6192871"/>
              <a:gd name="connsiteY5" fmla="*/ 6612325 h 6612325"/>
              <a:gd name="connsiteX6" fmla="*/ 0 w 6192871"/>
              <a:gd name="connsiteY6" fmla="*/ 1635758 h 6612325"/>
              <a:gd name="connsiteX0" fmla="*/ 0 w 6179401"/>
              <a:gd name="connsiteY0" fmla="*/ 1622287 h 6612325"/>
              <a:gd name="connsiteX1" fmla="*/ 1599845 w 6179401"/>
              <a:gd name="connsiteY1" fmla="*/ 24870 h 6612325"/>
              <a:gd name="connsiteX2" fmla="*/ 5454007 w 6179401"/>
              <a:gd name="connsiteY2" fmla="*/ 0 h 6612325"/>
              <a:gd name="connsiteX3" fmla="*/ 6162820 w 6179401"/>
              <a:gd name="connsiteY3" fmla="*/ 708813 h 6612325"/>
              <a:gd name="connsiteX4" fmla="*/ 6179401 w 6179401"/>
              <a:gd name="connsiteY4" fmla="*/ 5382140 h 6612325"/>
              <a:gd name="connsiteX5" fmla="*/ 4952712 w 6179401"/>
              <a:gd name="connsiteY5" fmla="*/ 6612325 h 6612325"/>
              <a:gd name="connsiteX6" fmla="*/ 0 w 6179401"/>
              <a:gd name="connsiteY6" fmla="*/ 1622287 h 6612325"/>
              <a:gd name="connsiteX0" fmla="*/ 0 w 6192872"/>
              <a:gd name="connsiteY0" fmla="*/ 1635758 h 6612325"/>
              <a:gd name="connsiteX1" fmla="*/ 1613316 w 6192872"/>
              <a:gd name="connsiteY1" fmla="*/ 24870 h 6612325"/>
              <a:gd name="connsiteX2" fmla="*/ 5467478 w 6192872"/>
              <a:gd name="connsiteY2" fmla="*/ 0 h 6612325"/>
              <a:gd name="connsiteX3" fmla="*/ 6176291 w 6192872"/>
              <a:gd name="connsiteY3" fmla="*/ 708813 h 6612325"/>
              <a:gd name="connsiteX4" fmla="*/ 6192872 w 6192872"/>
              <a:gd name="connsiteY4" fmla="*/ 5382140 h 6612325"/>
              <a:gd name="connsiteX5" fmla="*/ 4966183 w 6192872"/>
              <a:gd name="connsiteY5" fmla="*/ 6612325 h 6612325"/>
              <a:gd name="connsiteX6" fmla="*/ 0 w 6192872"/>
              <a:gd name="connsiteY6" fmla="*/ 1635758 h 6612325"/>
              <a:gd name="connsiteX0" fmla="*/ 0 w 6179401"/>
              <a:gd name="connsiteY0" fmla="*/ 1649228 h 6612325"/>
              <a:gd name="connsiteX1" fmla="*/ 1599845 w 6179401"/>
              <a:gd name="connsiteY1" fmla="*/ 24870 h 6612325"/>
              <a:gd name="connsiteX2" fmla="*/ 5454007 w 6179401"/>
              <a:gd name="connsiteY2" fmla="*/ 0 h 6612325"/>
              <a:gd name="connsiteX3" fmla="*/ 6162820 w 6179401"/>
              <a:gd name="connsiteY3" fmla="*/ 708813 h 6612325"/>
              <a:gd name="connsiteX4" fmla="*/ 6179401 w 6179401"/>
              <a:gd name="connsiteY4" fmla="*/ 5382140 h 6612325"/>
              <a:gd name="connsiteX5" fmla="*/ 4952712 w 6179401"/>
              <a:gd name="connsiteY5" fmla="*/ 6612325 h 6612325"/>
              <a:gd name="connsiteX6" fmla="*/ 0 w 6179401"/>
              <a:gd name="connsiteY6" fmla="*/ 1649228 h 6612325"/>
              <a:gd name="connsiteX0" fmla="*/ 0 w 6185529"/>
              <a:gd name="connsiteY0" fmla="*/ 1643100 h 6612325"/>
              <a:gd name="connsiteX1" fmla="*/ 1605973 w 6185529"/>
              <a:gd name="connsiteY1" fmla="*/ 24870 h 6612325"/>
              <a:gd name="connsiteX2" fmla="*/ 5460135 w 6185529"/>
              <a:gd name="connsiteY2" fmla="*/ 0 h 6612325"/>
              <a:gd name="connsiteX3" fmla="*/ 6168948 w 6185529"/>
              <a:gd name="connsiteY3" fmla="*/ 708813 h 6612325"/>
              <a:gd name="connsiteX4" fmla="*/ 6185529 w 6185529"/>
              <a:gd name="connsiteY4" fmla="*/ 5382140 h 6612325"/>
              <a:gd name="connsiteX5" fmla="*/ 4958840 w 6185529"/>
              <a:gd name="connsiteY5" fmla="*/ 6612325 h 6612325"/>
              <a:gd name="connsiteX6" fmla="*/ 0 w 6185529"/>
              <a:gd name="connsiteY6" fmla="*/ 1643100 h 6612325"/>
              <a:gd name="connsiteX0" fmla="*/ 0 w 6194722"/>
              <a:gd name="connsiteY0" fmla="*/ 1633906 h 6612325"/>
              <a:gd name="connsiteX1" fmla="*/ 1615166 w 6194722"/>
              <a:gd name="connsiteY1" fmla="*/ 24870 h 6612325"/>
              <a:gd name="connsiteX2" fmla="*/ 5469328 w 6194722"/>
              <a:gd name="connsiteY2" fmla="*/ 0 h 6612325"/>
              <a:gd name="connsiteX3" fmla="*/ 6178141 w 6194722"/>
              <a:gd name="connsiteY3" fmla="*/ 708813 h 6612325"/>
              <a:gd name="connsiteX4" fmla="*/ 6194722 w 6194722"/>
              <a:gd name="connsiteY4" fmla="*/ 5382140 h 6612325"/>
              <a:gd name="connsiteX5" fmla="*/ 4968033 w 6194722"/>
              <a:gd name="connsiteY5" fmla="*/ 6612325 h 6612325"/>
              <a:gd name="connsiteX6" fmla="*/ 0 w 6194722"/>
              <a:gd name="connsiteY6" fmla="*/ 1633906 h 6612325"/>
              <a:gd name="connsiteX0" fmla="*/ 0 w 6194722"/>
              <a:gd name="connsiteY0" fmla="*/ 1633906 h 6612325"/>
              <a:gd name="connsiteX1" fmla="*/ 1615166 w 6194722"/>
              <a:gd name="connsiteY1" fmla="*/ 24870 h 6612325"/>
              <a:gd name="connsiteX2" fmla="*/ 5469328 w 6194722"/>
              <a:gd name="connsiteY2" fmla="*/ 0 h 6612325"/>
              <a:gd name="connsiteX3" fmla="*/ 6178141 w 6194722"/>
              <a:gd name="connsiteY3" fmla="*/ 708813 h 6612325"/>
              <a:gd name="connsiteX4" fmla="*/ 6194722 w 6194722"/>
              <a:gd name="connsiteY4" fmla="*/ 5382140 h 6612325"/>
              <a:gd name="connsiteX5" fmla="*/ 4968033 w 6194722"/>
              <a:gd name="connsiteY5" fmla="*/ 6612325 h 6612325"/>
              <a:gd name="connsiteX6" fmla="*/ 0 w 6194722"/>
              <a:gd name="connsiteY6" fmla="*/ 1633906 h 6612325"/>
              <a:gd name="connsiteX0" fmla="*/ 0 w 6182465"/>
              <a:gd name="connsiteY0" fmla="*/ 1646163 h 6612325"/>
              <a:gd name="connsiteX1" fmla="*/ 1602909 w 6182465"/>
              <a:gd name="connsiteY1" fmla="*/ 24870 h 6612325"/>
              <a:gd name="connsiteX2" fmla="*/ 5457071 w 6182465"/>
              <a:gd name="connsiteY2" fmla="*/ 0 h 6612325"/>
              <a:gd name="connsiteX3" fmla="*/ 6165884 w 6182465"/>
              <a:gd name="connsiteY3" fmla="*/ 708813 h 6612325"/>
              <a:gd name="connsiteX4" fmla="*/ 6182465 w 6182465"/>
              <a:gd name="connsiteY4" fmla="*/ 5382140 h 6612325"/>
              <a:gd name="connsiteX5" fmla="*/ 4955776 w 6182465"/>
              <a:gd name="connsiteY5" fmla="*/ 6612325 h 6612325"/>
              <a:gd name="connsiteX6" fmla="*/ 0 w 6182465"/>
              <a:gd name="connsiteY6" fmla="*/ 1646163 h 6612325"/>
              <a:gd name="connsiteX0" fmla="*/ 0 w 6194722"/>
              <a:gd name="connsiteY0" fmla="*/ 1633906 h 6612325"/>
              <a:gd name="connsiteX1" fmla="*/ 1615166 w 6194722"/>
              <a:gd name="connsiteY1" fmla="*/ 24870 h 6612325"/>
              <a:gd name="connsiteX2" fmla="*/ 5469328 w 6194722"/>
              <a:gd name="connsiteY2" fmla="*/ 0 h 6612325"/>
              <a:gd name="connsiteX3" fmla="*/ 6178141 w 6194722"/>
              <a:gd name="connsiteY3" fmla="*/ 708813 h 6612325"/>
              <a:gd name="connsiteX4" fmla="*/ 6194722 w 6194722"/>
              <a:gd name="connsiteY4" fmla="*/ 5382140 h 6612325"/>
              <a:gd name="connsiteX5" fmla="*/ 4968033 w 6194722"/>
              <a:gd name="connsiteY5" fmla="*/ 6612325 h 6612325"/>
              <a:gd name="connsiteX6" fmla="*/ 0 w 6194722"/>
              <a:gd name="connsiteY6" fmla="*/ 1633906 h 6612325"/>
              <a:gd name="connsiteX0" fmla="*/ 0 w 6188594"/>
              <a:gd name="connsiteY0" fmla="*/ 1640035 h 6612325"/>
              <a:gd name="connsiteX1" fmla="*/ 1609038 w 6188594"/>
              <a:gd name="connsiteY1" fmla="*/ 24870 h 6612325"/>
              <a:gd name="connsiteX2" fmla="*/ 5463200 w 6188594"/>
              <a:gd name="connsiteY2" fmla="*/ 0 h 6612325"/>
              <a:gd name="connsiteX3" fmla="*/ 6172013 w 6188594"/>
              <a:gd name="connsiteY3" fmla="*/ 708813 h 6612325"/>
              <a:gd name="connsiteX4" fmla="*/ 6188594 w 6188594"/>
              <a:gd name="connsiteY4" fmla="*/ 5382140 h 6612325"/>
              <a:gd name="connsiteX5" fmla="*/ 4961905 w 6188594"/>
              <a:gd name="connsiteY5" fmla="*/ 6612325 h 6612325"/>
              <a:gd name="connsiteX6" fmla="*/ 0 w 6188594"/>
              <a:gd name="connsiteY6" fmla="*/ 1640035 h 661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88594" h="6612325">
                <a:moveTo>
                  <a:pt x="0" y="1640035"/>
                </a:moveTo>
                <a:lnTo>
                  <a:pt x="1609038" y="24870"/>
                </a:lnTo>
                <a:lnTo>
                  <a:pt x="5463200" y="0"/>
                </a:lnTo>
                <a:cubicBezTo>
                  <a:pt x="5854667" y="0"/>
                  <a:pt x="6172013" y="317346"/>
                  <a:pt x="6172013" y="708813"/>
                </a:cubicBezTo>
                <a:cubicBezTo>
                  <a:pt x="6177539" y="2253119"/>
                  <a:pt x="6183068" y="3837834"/>
                  <a:pt x="6188594" y="5382140"/>
                </a:cubicBezTo>
                <a:lnTo>
                  <a:pt x="4961905" y="6612325"/>
                </a:lnTo>
                <a:lnTo>
                  <a:pt x="0" y="1640035"/>
                </a:lnTo>
                <a:close/>
              </a:path>
            </a:pathLst>
          </a:custGeom>
          <a:gradFill flip="none" rotWithShape="1">
            <a:gsLst>
              <a:gs pos="97000">
                <a:schemeClr val="accent1"/>
              </a:gs>
              <a:gs pos="43000">
                <a:schemeClr val="accent1">
                  <a:lumMod val="80000"/>
                  <a:lumOff val="20000"/>
                </a:schemeClr>
              </a:gs>
            </a:gsLst>
            <a:lin ang="18900000" scaled="0"/>
            <a:tileRect/>
          </a:gradFill>
          <a:ln w="25400">
            <a:noFill/>
          </a:ln>
          <a:effectLst>
            <a:innerShdw blurRad="2540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s-MX" sz="1350">
              <a:solidFill>
                <a:prstClr val="white"/>
              </a:solidFill>
              <a:latin typeface="Tahoma"/>
            </a:endParaRPr>
          </a:p>
        </p:txBody>
      </p:sp>
      <p:sp>
        <p:nvSpPr>
          <p:cNvPr id="18" name="Rectangle: Rounded Corners 17"/>
          <p:cNvSpPr/>
          <p:nvPr/>
        </p:nvSpPr>
        <p:spPr>
          <a:xfrm rot="2700000">
            <a:off x="2503090" y="1399001"/>
            <a:ext cx="2643028" cy="3619283"/>
          </a:xfrm>
          <a:prstGeom prst="roundRect">
            <a:avLst>
              <a:gd name="adj" fmla="val 11587"/>
            </a:avLst>
          </a:prstGeom>
          <a:solidFill>
            <a:schemeClr val="bg1"/>
          </a:solidFill>
          <a:ln w="25400">
            <a:noFill/>
          </a:ln>
          <a:effectLst>
            <a:innerShdw blurRad="228600" dist="127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MX" sz="1350">
              <a:solidFill>
                <a:prstClr val="white"/>
              </a:solidFill>
              <a:latin typeface="Tahoma"/>
            </a:endParaRPr>
          </a:p>
        </p:txBody>
      </p:sp>
      <p:sp>
        <p:nvSpPr>
          <p:cNvPr id="32" name="Rectangle 1"/>
          <p:cNvSpPr/>
          <p:nvPr/>
        </p:nvSpPr>
        <p:spPr>
          <a:xfrm>
            <a:off x="5924336" y="3962315"/>
            <a:ext cx="6136640" cy="1118969"/>
          </a:xfrm>
          <a:custGeom>
            <a:avLst/>
            <a:gdLst>
              <a:gd name="connsiteX0" fmla="*/ 0 w 5312110"/>
              <a:gd name="connsiteY0" fmla="*/ 0 h 792454"/>
              <a:gd name="connsiteX1" fmla="*/ 5312110 w 5312110"/>
              <a:gd name="connsiteY1" fmla="*/ 0 h 792454"/>
              <a:gd name="connsiteX2" fmla="*/ 5312110 w 5312110"/>
              <a:gd name="connsiteY2" fmla="*/ 792454 h 792454"/>
              <a:gd name="connsiteX3" fmla="*/ 0 w 5312110"/>
              <a:gd name="connsiteY3" fmla="*/ 792454 h 792454"/>
              <a:gd name="connsiteX4" fmla="*/ 0 w 5312110"/>
              <a:gd name="connsiteY4" fmla="*/ 0 h 792454"/>
              <a:gd name="connsiteX0" fmla="*/ 0 w 5522756"/>
              <a:gd name="connsiteY0" fmla="*/ 0 h 792454"/>
              <a:gd name="connsiteX1" fmla="*/ 5312110 w 5522756"/>
              <a:gd name="connsiteY1" fmla="*/ 0 h 792454"/>
              <a:gd name="connsiteX2" fmla="*/ 5522756 w 5522756"/>
              <a:gd name="connsiteY2" fmla="*/ 411454 h 792454"/>
              <a:gd name="connsiteX3" fmla="*/ 5312110 w 5522756"/>
              <a:gd name="connsiteY3" fmla="*/ 792454 h 792454"/>
              <a:gd name="connsiteX4" fmla="*/ 0 w 5522756"/>
              <a:gd name="connsiteY4" fmla="*/ 792454 h 792454"/>
              <a:gd name="connsiteX5" fmla="*/ 0 w 5522756"/>
              <a:gd name="connsiteY5" fmla="*/ 0 h 792454"/>
              <a:gd name="connsiteX0" fmla="*/ 0 w 5523548"/>
              <a:gd name="connsiteY0" fmla="*/ 0 h 792454"/>
              <a:gd name="connsiteX1" fmla="*/ 5312110 w 5523548"/>
              <a:gd name="connsiteY1" fmla="*/ 0 h 792454"/>
              <a:gd name="connsiteX2" fmla="*/ 5522756 w 5523548"/>
              <a:gd name="connsiteY2" fmla="*/ 411454 h 792454"/>
              <a:gd name="connsiteX3" fmla="*/ 5312110 w 5523548"/>
              <a:gd name="connsiteY3" fmla="*/ 792454 h 792454"/>
              <a:gd name="connsiteX4" fmla="*/ 0 w 5523548"/>
              <a:gd name="connsiteY4" fmla="*/ 792454 h 792454"/>
              <a:gd name="connsiteX5" fmla="*/ 0 w 5523548"/>
              <a:gd name="connsiteY5" fmla="*/ 0 h 792454"/>
              <a:gd name="connsiteX0" fmla="*/ 0 w 5524264"/>
              <a:gd name="connsiteY0" fmla="*/ 0 h 792454"/>
              <a:gd name="connsiteX1" fmla="*/ 5312110 w 5524264"/>
              <a:gd name="connsiteY1" fmla="*/ 0 h 792454"/>
              <a:gd name="connsiteX2" fmla="*/ 5522756 w 5524264"/>
              <a:gd name="connsiteY2" fmla="*/ 411454 h 792454"/>
              <a:gd name="connsiteX3" fmla="*/ 5312110 w 5524264"/>
              <a:gd name="connsiteY3" fmla="*/ 792454 h 792454"/>
              <a:gd name="connsiteX4" fmla="*/ 0 w 5524264"/>
              <a:gd name="connsiteY4" fmla="*/ 792454 h 792454"/>
              <a:gd name="connsiteX5" fmla="*/ 0 w 5524264"/>
              <a:gd name="connsiteY5" fmla="*/ 0 h 792454"/>
              <a:gd name="connsiteX0" fmla="*/ 0 w 5524510"/>
              <a:gd name="connsiteY0" fmla="*/ 0 h 792454"/>
              <a:gd name="connsiteX1" fmla="*/ 5312110 w 5524510"/>
              <a:gd name="connsiteY1" fmla="*/ 0 h 792454"/>
              <a:gd name="connsiteX2" fmla="*/ 5522756 w 5524510"/>
              <a:gd name="connsiteY2" fmla="*/ 411454 h 792454"/>
              <a:gd name="connsiteX3" fmla="*/ 5312110 w 5524510"/>
              <a:gd name="connsiteY3" fmla="*/ 792454 h 792454"/>
              <a:gd name="connsiteX4" fmla="*/ 0 w 5524510"/>
              <a:gd name="connsiteY4" fmla="*/ 792454 h 792454"/>
              <a:gd name="connsiteX5" fmla="*/ 0 w 5524510"/>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707"/>
              <a:gd name="connsiteY0" fmla="*/ 0 h 792454"/>
              <a:gd name="connsiteX1" fmla="*/ 5312110 w 5591707"/>
              <a:gd name="connsiteY1" fmla="*/ 0 h 792454"/>
              <a:gd name="connsiteX2" fmla="*/ 5591680 w 5591707"/>
              <a:gd name="connsiteY2" fmla="*/ 411454 h 792454"/>
              <a:gd name="connsiteX3" fmla="*/ 5312110 w 5591707"/>
              <a:gd name="connsiteY3" fmla="*/ 792454 h 792454"/>
              <a:gd name="connsiteX4" fmla="*/ 0 w 5591707"/>
              <a:gd name="connsiteY4" fmla="*/ 792454 h 792454"/>
              <a:gd name="connsiteX5" fmla="*/ 0 w 5591707"/>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749338"/>
              <a:gd name="connsiteY0" fmla="*/ 0 h 792454"/>
              <a:gd name="connsiteX1" fmla="*/ 5312110 w 5749338"/>
              <a:gd name="connsiteY1" fmla="*/ 0 h 792454"/>
              <a:gd name="connsiteX2" fmla="*/ 5466739 w 5749338"/>
              <a:gd name="connsiteY2" fmla="*/ 169982 h 792454"/>
              <a:gd name="connsiteX3" fmla="*/ 5591680 w 5749338"/>
              <a:gd name="connsiteY3" fmla="*/ 411454 h 792454"/>
              <a:gd name="connsiteX4" fmla="*/ 5312110 w 5749338"/>
              <a:gd name="connsiteY4" fmla="*/ 792454 h 792454"/>
              <a:gd name="connsiteX5" fmla="*/ 0 w 5749338"/>
              <a:gd name="connsiteY5" fmla="*/ 792454 h 792454"/>
              <a:gd name="connsiteX6" fmla="*/ 0 w 5749338"/>
              <a:gd name="connsiteY6" fmla="*/ 0 h 792454"/>
              <a:gd name="connsiteX0" fmla="*/ 0 w 5595721"/>
              <a:gd name="connsiteY0" fmla="*/ 0 h 792454"/>
              <a:gd name="connsiteX1" fmla="*/ 5312110 w 5595721"/>
              <a:gd name="connsiteY1" fmla="*/ 0 h 792454"/>
              <a:gd name="connsiteX2" fmla="*/ 5466739 w 5595721"/>
              <a:gd name="connsiteY2" fmla="*/ 169982 h 792454"/>
              <a:gd name="connsiteX3" fmla="*/ 5591680 w 5595721"/>
              <a:gd name="connsiteY3" fmla="*/ 411454 h 792454"/>
              <a:gd name="connsiteX4" fmla="*/ 5312110 w 5595721"/>
              <a:gd name="connsiteY4" fmla="*/ 792454 h 792454"/>
              <a:gd name="connsiteX5" fmla="*/ 0 w 5595721"/>
              <a:gd name="connsiteY5" fmla="*/ 792454 h 792454"/>
              <a:gd name="connsiteX6" fmla="*/ 0 w 5595721"/>
              <a:gd name="connsiteY6" fmla="*/ 0 h 792454"/>
              <a:gd name="connsiteX0" fmla="*/ 0 w 5596124"/>
              <a:gd name="connsiteY0" fmla="*/ 0 h 792454"/>
              <a:gd name="connsiteX1" fmla="*/ 5312110 w 5596124"/>
              <a:gd name="connsiteY1" fmla="*/ 0 h 792454"/>
              <a:gd name="connsiteX2" fmla="*/ 5466739 w 5596124"/>
              <a:gd name="connsiteY2" fmla="*/ 169982 h 792454"/>
              <a:gd name="connsiteX3" fmla="*/ 5591680 w 5596124"/>
              <a:gd name="connsiteY3" fmla="*/ 411454 h 792454"/>
              <a:gd name="connsiteX4" fmla="*/ 5312110 w 5596124"/>
              <a:gd name="connsiteY4" fmla="*/ 792454 h 792454"/>
              <a:gd name="connsiteX5" fmla="*/ 0 w 5596124"/>
              <a:gd name="connsiteY5" fmla="*/ 792454 h 792454"/>
              <a:gd name="connsiteX6" fmla="*/ 0 w 5596124"/>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2817"/>
              <a:gd name="connsiteY0" fmla="*/ 0 h 792454"/>
              <a:gd name="connsiteX1" fmla="*/ 5312110 w 5592817"/>
              <a:gd name="connsiteY1" fmla="*/ 0 h 792454"/>
              <a:gd name="connsiteX2" fmla="*/ 5466739 w 5592817"/>
              <a:gd name="connsiteY2" fmla="*/ 169982 h 792454"/>
              <a:gd name="connsiteX3" fmla="*/ 5591680 w 5592817"/>
              <a:gd name="connsiteY3" fmla="*/ 411454 h 792454"/>
              <a:gd name="connsiteX4" fmla="*/ 5312110 w 5592817"/>
              <a:gd name="connsiteY4" fmla="*/ 792454 h 792454"/>
              <a:gd name="connsiteX5" fmla="*/ 0 w 5592817"/>
              <a:gd name="connsiteY5" fmla="*/ 792454 h 792454"/>
              <a:gd name="connsiteX6" fmla="*/ 0 w 5592817"/>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17"/>
              <a:gd name="connsiteY0" fmla="*/ 0 h 792454"/>
              <a:gd name="connsiteX1" fmla="*/ 5312110 w 5591717"/>
              <a:gd name="connsiteY1" fmla="*/ 0 h 792454"/>
              <a:gd name="connsiteX2" fmla="*/ 5466739 w 5591717"/>
              <a:gd name="connsiteY2" fmla="*/ 169982 h 792454"/>
              <a:gd name="connsiteX3" fmla="*/ 5591680 w 5591717"/>
              <a:gd name="connsiteY3" fmla="*/ 411454 h 792454"/>
              <a:gd name="connsiteX4" fmla="*/ 5312110 w 5591717"/>
              <a:gd name="connsiteY4" fmla="*/ 792454 h 792454"/>
              <a:gd name="connsiteX5" fmla="*/ 0 w 5591717"/>
              <a:gd name="connsiteY5" fmla="*/ 792454 h 792454"/>
              <a:gd name="connsiteX6" fmla="*/ 0 w 5591717"/>
              <a:gd name="connsiteY6" fmla="*/ 0 h 792454"/>
              <a:gd name="connsiteX0" fmla="*/ 0 w 5591715"/>
              <a:gd name="connsiteY0" fmla="*/ 0 h 792454"/>
              <a:gd name="connsiteX1" fmla="*/ 5312110 w 5591715"/>
              <a:gd name="connsiteY1" fmla="*/ 0 h 792454"/>
              <a:gd name="connsiteX2" fmla="*/ 5466739 w 5591715"/>
              <a:gd name="connsiteY2" fmla="*/ 169982 h 792454"/>
              <a:gd name="connsiteX3" fmla="*/ 5591680 w 5591715"/>
              <a:gd name="connsiteY3" fmla="*/ 411454 h 792454"/>
              <a:gd name="connsiteX4" fmla="*/ 5312110 w 5591715"/>
              <a:gd name="connsiteY4" fmla="*/ 792454 h 792454"/>
              <a:gd name="connsiteX5" fmla="*/ 0 w 5591715"/>
              <a:gd name="connsiteY5" fmla="*/ 792454 h 792454"/>
              <a:gd name="connsiteX6" fmla="*/ 0 w 5591715"/>
              <a:gd name="connsiteY6" fmla="*/ 0 h 792454"/>
              <a:gd name="connsiteX0" fmla="*/ 0 w 5593377"/>
              <a:gd name="connsiteY0" fmla="*/ 0 h 792454"/>
              <a:gd name="connsiteX1" fmla="*/ 5312110 w 5593377"/>
              <a:gd name="connsiteY1" fmla="*/ 0 h 792454"/>
              <a:gd name="connsiteX2" fmla="*/ 5423877 w 5593377"/>
              <a:gd name="connsiteY2" fmla="*/ 127120 h 792454"/>
              <a:gd name="connsiteX3" fmla="*/ 5591680 w 5593377"/>
              <a:gd name="connsiteY3" fmla="*/ 411454 h 792454"/>
              <a:gd name="connsiteX4" fmla="*/ 5312110 w 5593377"/>
              <a:gd name="connsiteY4" fmla="*/ 792454 h 792454"/>
              <a:gd name="connsiteX5" fmla="*/ 0 w 5593377"/>
              <a:gd name="connsiteY5" fmla="*/ 792454 h 792454"/>
              <a:gd name="connsiteX6" fmla="*/ 0 w 5593377"/>
              <a:gd name="connsiteY6" fmla="*/ 0 h 792454"/>
              <a:gd name="connsiteX0" fmla="*/ 0 w 5594759"/>
              <a:gd name="connsiteY0" fmla="*/ 0 h 792454"/>
              <a:gd name="connsiteX1" fmla="*/ 5312110 w 5594759"/>
              <a:gd name="connsiteY1" fmla="*/ 0 h 792454"/>
              <a:gd name="connsiteX2" fmla="*/ 5452452 w 5594759"/>
              <a:gd name="connsiteY2" fmla="*/ 136645 h 792454"/>
              <a:gd name="connsiteX3" fmla="*/ 5591680 w 5594759"/>
              <a:gd name="connsiteY3" fmla="*/ 411454 h 792454"/>
              <a:gd name="connsiteX4" fmla="*/ 5312110 w 5594759"/>
              <a:gd name="connsiteY4" fmla="*/ 792454 h 792454"/>
              <a:gd name="connsiteX5" fmla="*/ 0 w 5594759"/>
              <a:gd name="connsiteY5" fmla="*/ 792454 h 792454"/>
              <a:gd name="connsiteX6" fmla="*/ 0 w 5594759"/>
              <a:gd name="connsiteY6" fmla="*/ 0 h 792454"/>
              <a:gd name="connsiteX0" fmla="*/ 0 w 5591709"/>
              <a:gd name="connsiteY0" fmla="*/ 0 h 792454"/>
              <a:gd name="connsiteX1" fmla="*/ 5312110 w 5591709"/>
              <a:gd name="connsiteY1" fmla="*/ 0 h 792454"/>
              <a:gd name="connsiteX2" fmla="*/ 5452452 w 5591709"/>
              <a:gd name="connsiteY2" fmla="*/ 136645 h 792454"/>
              <a:gd name="connsiteX3" fmla="*/ 5591680 w 5591709"/>
              <a:gd name="connsiteY3" fmla="*/ 411454 h 792454"/>
              <a:gd name="connsiteX4" fmla="*/ 5312110 w 5591709"/>
              <a:gd name="connsiteY4" fmla="*/ 792454 h 792454"/>
              <a:gd name="connsiteX5" fmla="*/ 0 w 5591709"/>
              <a:gd name="connsiteY5" fmla="*/ 792454 h 792454"/>
              <a:gd name="connsiteX6" fmla="*/ 0 w 5591709"/>
              <a:gd name="connsiteY6" fmla="*/ 0 h 792454"/>
              <a:gd name="connsiteX0" fmla="*/ 0 w 5592061"/>
              <a:gd name="connsiteY0" fmla="*/ 0 h 792454"/>
              <a:gd name="connsiteX1" fmla="*/ 5312110 w 5592061"/>
              <a:gd name="connsiteY1" fmla="*/ 0 h 792454"/>
              <a:gd name="connsiteX2" fmla="*/ 5452452 w 5592061"/>
              <a:gd name="connsiteY2" fmla="*/ 136645 h 792454"/>
              <a:gd name="connsiteX3" fmla="*/ 5591680 w 5592061"/>
              <a:gd name="connsiteY3" fmla="*/ 411454 h 792454"/>
              <a:gd name="connsiteX4" fmla="*/ 5312110 w 5592061"/>
              <a:gd name="connsiteY4" fmla="*/ 792454 h 792454"/>
              <a:gd name="connsiteX5" fmla="*/ 0 w 5592061"/>
              <a:gd name="connsiteY5" fmla="*/ 792454 h 792454"/>
              <a:gd name="connsiteX6" fmla="*/ 0 w 5592061"/>
              <a:gd name="connsiteY6" fmla="*/ 0 h 792454"/>
              <a:gd name="connsiteX0" fmla="*/ 0 w 5591712"/>
              <a:gd name="connsiteY0" fmla="*/ 0 h 792454"/>
              <a:gd name="connsiteX1" fmla="*/ 5312110 w 5591712"/>
              <a:gd name="connsiteY1" fmla="*/ 0 h 792454"/>
              <a:gd name="connsiteX2" fmla="*/ 5452452 w 5591712"/>
              <a:gd name="connsiteY2" fmla="*/ 136645 h 792454"/>
              <a:gd name="connsiteX3" fmla="*/ 5591680 w 5591712"/>
              <a:gd name="connsiteY3" fmla="*/ 411454 h 792454"/>
              <a:gd name="connsiteX4" fmla="*/ 5312110 w 5591712"/>
              <a:gd name="connsiteY4" fmla="*/ 792454 h 792454"/>
              <a:gd name="connsiteX5" fmla="*/ 0 w 5591712"/>
              <a:gd name="connsiteY5" fmla="*/ 792454 h 792454"/>
              <a:gd name="connsiteX6" fmla="*/ 0 w 5591712"/>
              <a:gd name="connsiteY6" fmla="*/ 0 h 792454"/>
              <a:gd name="connsiteX0" fmla="*/ 0 w 5591712"/>
              <a:gd name="connsiteY0" fmla="*/ 4762 h 797216"/>
              <a:gd name="connsiteX1" fmla="*/ 5240672 w 5591712"/>
              <a:gd name="connsiteY1" fmla="*/ 0 h 797216"/>
              <a:gd name="connsiteX2" fmla="*/ 5452452 w 5591712"/>
              <a:gd name="connsiteY2" fmla="*/ 141407 h 797216"/>
              <a:gd name="connsiteX3" fmla="*/ 5591680 w 5591712"/>
              <a:gd name="connsiteY3" fmla="*/ 416216 h 797216"/>
              <a:gd name="connsiteX4" fmla="*/ 5312110 w 5591712"/>
              <a:gd name="connsiteY4" fmla="*/ 797216 h 797216"/>
              <a:gd name="connsiteX5" fmla="*/ 0 w 5591712"/>
              <a:gd name="connsiteY5" fmla="*/ 797216 h 797216"/>
              <a:gd name="connsiteX6" fmla="*/ 0 w 5591712"/>
              <a:gd name="connsiteY6" fmla="*/ 4762 h 797216"/>
              <a:gd name="connsiteX0" fmla="*/ 0 w 5593723"/>
              <a:gd name="connsiteY0" fmla="*/ 4762 h 797216"/>
              <a:gd name="connsiteX1" fmla="*/ 5240672 w 5593723"/>
              <a:gd name="connsiteY1" fmla="*/ 0 h 797216"/>
              <a:gd name="connsiteX2" fmla="*/ 5428639 w 5593723"/>
              <a:gd name="connsiteY2" fmla="*/ 179507 h 797216"/>
              <a:gd name="connsiteX3" fmla="*/ 5591680 w 5593723"/>
              <a:gd name="connsiteY3" fmla="*/ 416216 h 797216"/>
              <a:gd name="connsiteX4" fmla="*/ 5312110 w 5593723"/>
              <a:gd name="connsiteY4" fmla="*/ 797216 h 797216"/>
              <a:gd name="connsiteX5" fmla="*/ 0 w 5593723"/>
              <a:gd name="connsiteY5" fmla="*/ 797216 h 797216"/>
              <a:gd name="connsiteX6" fmla="*/ 0 w 5593723"/>
              <a:gd name="connsiteY6" fmla="*/ 4762 h 797216"/>
              <a:gd name="connsiteX0" fmla="*/ 0 w 5593793"/>
              <a:gd name="connsiteY0" fmla="*/ 4762 h 797216"/>
              <a:gd name="connsiteX1" fmla="*/ 5240672 w 5593793"/>
              <a:gd name="connsiteY1" fmla="*/ 0 h 797216"/>
              <a:gd name="connsiteX2" fmla="*/ 5428639 w 5593793"/>
              <a:gd name="connsiteY2" fmla="*/ 179507 h 797216"/>
              <a:gd name="connsiteX3" fmla="*/ 5591680 w 5593793"/>
              <a:gd name="connsiteY3" fmla="*/ 416216 h 797216"/>
              <a:gd name="connsiteX4" fmla="*/ 5312110 w 5593793"/>
              <a:gd name="connsiteY4" fmla="*/ 797216 h 797216"/>
              <a:gd name="connsiteX5" fmla="*/ 0 w 5593793"/>
              <a:gd name="connsiteY5" fmla="*/ 797216 h 797216"/>
              <a:gd name="connsiteX6" fmla="*/ 0 w 5593793"/>
              <a:gd name="connsiteY6" fmla="*/ 4762 h 797216"/>
              <a:gd name="connsiteX0" fmla="*/ 0 w 5563230"/>
              <a:gd name="connsiteY0" fmla="*/ 4762 h 797216"/>
              <a:gd name="connsiteX1" fmla="*/ 5240672 w 5563230"/>
              <a:gd name="connsiteY1" fmla="*/ 0 h 797216"/>
              <a:gd name="connsiteX2" fmla="*/ 5428639 w 5563230"/>
              <a:gd name="connsiteY2" fmla="*/ 179507 h 797216"/>
              <a:gd name="connsiteX3" fmla="*/ 5560724 w 5563230"/>
              <a:gd name="connsiteY3" fmla="*/ 416216 h 797216"/>
              <a:gd name="connsiteX4" fmla="*/ 5312110 w 5563230"/>
              <a:gd name="connsiteY4" fmla="*/ 797216 h 797216"/>
              <a:gd name="connsiteX5" fmla="*/ 0 w 5563230"/>
              <a:gd name="connsiteY5" fmla="*/ 797216 h 797216"/>
              <a:gd name="connsiteX6" fmla="*/ 0 w 5563230"/>
              <a:gd name="connsiteY6" fmla="*/ 4762 h 797216"/>
              <a:gd name="connsiteX0" fmla="*/ 0 w 5560725"/>
              <a:gd name="connsiteY0" fmla="*/ 4762 h 797216"/>
              <a:gd name="connsiteX1" fmla="*/ 5240672 w 5560725"/>
              <a:gd name="connsiteY1" fmla="*/ 0 h 797216"/>
              <a:gd name="connsiteX2" fmla="*/ 5428639 w 5560725"/>
              <a:gd name="connsiteY2" fmla="*/ 179507 h 797216"/>
              <a:gd name="connsiteX3" fmla="*/ 5560724 w 5560725"/>
              <a:gd name="connsiteY3" fmla="*/ 416216 h 797216"/>
              <a:gd name="connsiteX4" fmla="*/ 5312110 w 5560725"/>
              <a:gd name="connsiteY4" fmla="*/ 797216 h 797216"/>
              <a:gd name="connsiteX5" fmla="*/ 0 w 5560725"/>
              <a:gd name="connsiteY5" fmla="*/ 797216 h 797216"/>
              <a:gd name="connsiteX6" fmla="*/ 0 w 5560725"/>
              <a:gd name="connsiteY6" fmla="*/ 4762 h 797216"/>
              <a:gd name="connsiteX0" fmla="*/ 0 w 5562839"/>
              <a:gd name="connsiteY0" fmla="*/ 4762 h 797216"/>
              <a:gd name="connsiteX1" fmla="*/ 5240672 w 5562839"/>
              <a:gd name="connsiteY1" fmla="*/ 0 h 797216"/>
              <a:gd name="connsiteX2" fmla="*/ 5421495 w 5562839"/>
              <a:gd name="connsiteY2" fmla="*/ 179507 h 797216"/>
              <a:gd name="connsiteX3" fmla="*/ 5560724 w 5562839"/>
              <a:gd name="connsiteY3" fmla="*/ 416216 h 797216"/>
              <a:gd name="connsiteX4" fmla="*/ 5312110 w 5562839"/>
              <a:gd name="connsiteY4" fmla="*/ 797216 h 797216"/>
              <a:gd name="connsiteX5" fmla="*/ 0 w 5562839"/>
              <a:gd name="connsiteY5" fmla="*/ 797216 h 797216"/>
              <a:gd name="connsiteX6" fmla="*/ 0 w 5562839"/>
              <a:gd name="connsiteY6" fmla="*/ 4762 h 797216"/>
              <a:gd name="connsiteX0" fmla="*/ 0 w 5563064"/>
              <a:gd name="connsiteY0" fmla="*/ 4762 h 797216"/>
              <a:gd name="connsiteX1" fmla="*/ 5240672 w 5563064"/>
              <a:gd name="connsiteY1" fmla="*/ 0 h 797216"/>
              <a:gd name="connsiteX2" fmla="*/ 5421495 w 5563064"/>
              <a:gd name="connsiteY2" fmla="*/ 179507 h 797216"/>
              <a:gd name="connsiteX3" fmla="*/ 5560724 w 5563064"/>
              <a:gd name="connsiteY3" fmla="*/ 416216 h 797216"/>
              <a:gd name="connsiteX4" fmla="*/ 5312110 w 5563064"/>
              <a:gd name="connsiteY4" fmla="*/ 797216 h 797216"/>
              <a:gd name="connsiteX5" fmla="*/ 0 w 5563064"/>
              <a:gd name="connsiteY5" fmla="*/ 797216 h 797216"/>
              <a:gd name="connsiteX6" fmla="*/ 0 w 5563064"/>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40"/>
              <a:gd name="connsiteY0" fmla="*/ 4762 h 797216"/>
              <a:gd name="connsiteX1" fmla="*/ 5240672 w 5562640"/>
              <a:gd name="connsiteY1" fmla="*/ 0 h 797216"/>
              <a:gd name="connsiteX2" fmla="*/ 5409589 w 5562640"/>
              <a:gd name="connsiteY2" fmla="*/ 174745 h 797216"/>
              <a:gd name="connsiteX3" fmla="*/ 5560724 w 5562640"/>
              <a:gd name="connsiteY3" fmla="*/ 416216 h 797216"/>
              <a:gd name="connsiteX4" fmla="*/ 5312110 w 5562640"/>
              <a:gd name="connsiteY4" fmla="*/ 797216 h 797216"/>
              <a:gd name="connsiteX5" fmla="*/ 0 w 5562640"/>
              <a:gd name="connsiteY5" fmla="*/ 797216 h 797216"/>
              <a:gd name="connsiteX6" fmla="*/ 0 w 5562640"/>
              <a:gd name="connsiteY6" fmla="*/ 4762 h 797216"/>
              <a:gd name="connsiteX0" fmla="*/ 0 w 5562322"/>
              <a:gd name="connsiteY0" fmla="*/ 4762 h 797216"/>
              <a:gd name="connsiteX1" fmla="*/ 5240672 w 5562322"/>
              <a:gd name="connsiteY1" fmla="*/ 0 h 797216"/>
              <a:gd name="connsiteX2" fmla="*/ 5409589 w 5562322"/>
              <a:gd name="connsiteY2" fmla="*/ 174745 h 797216"/>
              <a:gd name="connsiteX3" fmla="*/ 5560724 w 5562322"/>
              <a:gd name="connsiteY3" fmla="*/ 416216 h 797216"/>
              <a:gd name="connsiteX4" fmla="*/ 5312110 w 5562322"/>
              <a:gd name="connsiteY4" fmla="*/ 797216 h 797216"/>
              <a:gd name="connsiteX5" fmla="*/ 0 w 5562322"/>
              <a:gd name="connsiteY5" fmla="*/ 797216 h 797216"/>
              <a:gd name="connsiteX6" fmla="*/ 0 w 5562322"/>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78"/>
              <a:gd name="connsiteY0" fmla="*/ 4762 h 797216"/>
              <a:gd name="connsiteX1" fmla="*/ 5240672 w 5562678"/>
              <a:gd name="connsiteY1" fmla="*/ 0 h 797216"/>
              <a:gd name="connsiteX2" fmla="*/ 5414352 w 5562678"/>
              <a:gd name="connsiteY2" fmla="*/ 174745 h 797216"/>
              <a:gd name="connsiteX3" fmla="*/ 5560724 w 5562678"/>
              <a:gd name="connsiteY3" fmla="*/ 416216 h 797216"/>
              <a:gd name="connsiteX4" fmla="*/ 5312110 w 5562678"/>
              <a:gd name="connsiteY4" fmla="*/ 797216 h 797216"/>
              <a:gd name="connsiteX5" fmla="*/ 0 w 5562678"/>
              <a:gd name="connsiteY5" fmla="*/ 797216 h 797216"/>
              <a:gd name="connsiteX6" fmla="*/ 0 w 5562678"/>
              <a:gd name="connsiteY6" fmla="*/ 4762 h 797216"/>
              <a:gd name="connsiteX0" fmla="*/ 0 w 5739778"/>
              <a:gd name="connsiteY0" fmla="*/ 4762 h 797216"/>
              <a:gd name="connsiteX1" fmla="*/ 5240672 w 5739778"/>
              <a:gd name="connsiteY1" fmla="*/ 0 h 797216"/>
              <a:gd name="connsiteX2" fmla="*/ 5414352 w 5739778"/>
              <a:gd name="connsiteY2" fmla="*/ 174745 h 797216"/>
              <a:gd name="connsiteX3" fmla="*/ 5560724 w 5739778"/>
              <a:gd name="connsiteY3" fmla="*/ 416216 h 797216"/>
              <a:gd name="connsiteX4" fmla="*/ 5436137 w 5739778"/>
              <a:gd name="connsiteY4" fmla="*/ 625766 h 797216"/>
              <a:gd name="connsiteX5" fmla="*/ 5312110 w 5739778"/>
              <a:gd name="connsiteY5" fmla="*/ 797216 h 797216"/>
              <a:gd name="connsiteX6" fmla="*/ 0 w 5739778"/>
              <a:gd name="connsiteY6" fmla="*/ 797216 h 797216"/>
              <a:gd name="connsiteX7" fmla="*/ 0 w 5739778"/>
              <a:gd name="connsiteY7" fmla="*/ 4762 h 797216"/>
              <a:gd name="connsiteX0" fmla="*/ 0 w 5736852"/>
              <a:gd name="connsiteY0" fmla="*/ 4762 h 797216"/>
              <a:gd name="connsiteX1" fmla="*/ 5240672 w 5736852"/>
              <a:gd name="connsiteY1" fmla="*/ 0 h 797216"/>
              <a:gd name="connsiteX2" fmla="*/ 5414352 w 5736852"/>
              <a:gd name="connsiteY2" fmla="*/ 174745 h 797216"/>
              <a:gd name="connsiteX3" fmla="*/ 5560724 w 5736852"/>
              <a:gd name="connsiteY3" fmla="*/ 416216 h 797216"/>
              <a:gd name="connsiteX4" fmla="*/ 5436137 w 5736852"/>
              <a:gd name="connsiteY4" fmla="*/ 625766 h 797216"/>
              <a:gd name="connsiteX5" fmla="*/ 5312110 w 5736852"/>
              <a:gd name="connsiteY5" fmla="*/ 797216 h 797216"/>
              <a:gd name="connsiteX6" fmla="*/ 0 w 5736852"/>
              <a:gd name="connsiteY6" fmla="*/ 797216 h 797216"/>
              <a:gd name="connsiteX7" fmla="*/ 0 w 5736852"/>
              <a:gd name="connsiteY7" fmla="*/ 4762 h 797216"/>
              <a:gd name="connsiteX0" fmla="*/ 0 w 5701012"/>
              <a:gd name="connsiteY0" fmla="*/ 4762 h 797216"/>
              <a:gd name="connsiteX1" fmla="*/ 5240672 w 5701012"/>
              <a:gd name="connsiteY1" fmla="*/ 0 h 797216"/>
              <a:gd name="connsiteX2" fmla="*/ 5414352 w 5701012"/>
              <a:gd name="connsiteY2" fmla="*/ 174745 h 797216"/>
              <a:gd name="connsiteX3" fmla="*/ 5560724 w 5701012"/>
              <a:gd name="connsiteY3" fmla="*/ 416216 h 797216"/>
              <a:gd name="connsiteX4" fmla="*/ 5436137 w 5701012"/>
              <a:gd name="connsiteY4" fmla="*/ 625766 h 797216"/>
              <a:gd name="connsiteX5" fmla="*/ 5259722 w 5701012"/>
              <a:gd name="connsiteY5" fmla="*/ 797216 h 797216"/>
              <a:gd name="connsiteX6" fmla="*/ 0 w 5701012"/>
              <a:gd name="connsiteY6" fmla="*/ 797216 h 797216"/>
              <a:gd name="connsiteX7" fmla="*/ 0 w 5701012"/>
              <a:gd name="connsiteY7" fmla="*/ 4762 h 797216"/>
              <a:gd name="connsiteX0" fmla="*/ 0 w 5560846"/>
              <a:gd name="connsiteY0" fmla="*/ 4762 h 797216"/>
              <a:gd name="connsiteX1" fmla="*/ 5240672 w 5560846"/>
              <a:gd name="connsiteY1" fmla="*/ 0 h 797216"/>
              <a:gd name="connsiteX2" fmla="*/ 5414352 w 5560846"/>
              <a:gd name="connsiteY2" fmla="*/ 174745 h 797216"/>
              <a:gd name="connsiteX3" fmla="*/ 5560724 w 5560846"/>
              <a:gd name="connsiteY3" fmla="*/ 416216 h 797216"/>
              <a:gd name="connsiteX4" fmla="*/ 5436137 w 5560846"/>
              <a:gd name="connsiteY4" fmla="*/ 625766 h 797216"/>
              <a:gd name="connsiteX5" fmla="*/ 5259722 w 5560846"/>
              <a:gd name="connsiteY5" fmla="*/ 797216 h 797216"/>
              <a:gd name="connsiteX6" fmla="*/ 0 w 5560846"/>
              <a:gd name="connsiteY6" fmla="*/ 797216 h 797216"/>
              <a:gd name="connsiteX7" fmla="*/ 0 w 5560846"/>
              <a:gd name="connsiteY7" fmla="*/ 4762 h 797216"/>
              <a:gd name="connsiteX0" fmla="*/ 0 w 5560857"/>
              <a:gd name="connsiteY0" fmla="*/ 4762 h 797216"/>
              <a:gd name="connsiteX1" fmla="*/ 5240672 w 5560857"/>
              <a:gd name="connsiteY1" fmla="*/ 0 h 797216"/>
              <a:gd name="connsiteX2" fmla="*/ 5414352 w 5560857"/>
              <a:gd name="connsiteY2" fmla="*/ 174745 h 797216"/>
              <a:gd name="connsiteX3" fmla="*/ 5560724 w 5560857"/>
              <a:gd name="connsiteY3" fmla="*/ 416216 h 797216"/>
              <a:gd name="connsiteX4" fmla="*/ 5436137 w 5560857"/>
              <a:gd name="connsiteY4" fmla="*/ 625766 h 797216"/>
              <a:gd name="connsiteX5" fmla="*/ 5259722 w 5560857"/>
              <a:gd name="connsiteY5" fmla="*/ 797216 h 797216"/>
              <a:gd name="connsiteX6" fmla="*/ 0 w 5560857"/>
              <a:gd name="connsiteY6" fmla="*/ 797216 h 797216"/>
              <a:gd name="connsiteX7" fmla="*/ 0 w 5560857"/>
              <a:gd name="connsiteY7" fmla="*/ 4762 h 797216"/>
              <a:gd name="connsiteX0" fmla="*/ 0 w 5560748"/>
              <a:gd name="connsiteY0" fmla="*/ 4762 h 797216"/>
              <a:gd name="connsiteX1" fmla="*/ 5240672 w 5560748"/>
              <a:gd name="connsiteY1" fmla="*/ 0 h 797216"/>
              <a:gd name="connsiteX2" fmla="*/ 5414352 w 5560748"/>
              <a:gd name="connsiteY2" fmla="*/ 174745 h 797216"/>
              <a:gd name="connsiteX3" fmla="*/ 5560724 w 5560748"/>
              <a:gd name="connsiteY3" fmla="*/ 416216 h 797216"/>
              <a:gd name="connsiteX4" fmla="*/ 5424230 w 5560748"/>
              <a:gd name="connsiteY4" fmla="*/ 625766 h 797216"/>
              <a:gd name="connsiteX5" fmla="*/ 5259722 w 5560748"/>
              <a:gd name="connsiteY5" fmla="*/ 797216 h 797216"/>
              <a:gd name="connsiteX6" fmla="*/ 0 w 5560748"/>
              <a:gd name="connsiteY6" fmla="*/ 797216 h 797216"/>
              <a:gd name="connsiteX7" fmla="*/ 0 w 5560748"/>
              <a:gd name="connsiteY7" fmla="*/ 4762 h 797216"/>
              <a:gd name="connsiteX0" fmla="*/ 0 w 5560751"/>
              <a:gd name="connsiteY0" fmla="*/ 4762 h 797216"/>
              <a:gd name="connsiteX1" fmla="*/ 5240672 w 5560751"/>
              <a:gd name="connsiteY1" fmla="*/ 0 h 797216"/>
              <a:gd name="connsiteX2" fmla="*/ 5414352 w 5560751"/>
              <a:gd name="connsiteY2" fmla="*/ 174745 h 797216"/>
              <a:gd name="connsiteX3" fmla="*/ 5560724 w 5560751"/>
              <a:gd name="connsiteY3" fmla="*/ 416216 h 797216"/>
              <a:gd name="connsiteX4" fmla="*/ 5424230 w 5560751"/>
              <a:gd name="connsiteY4" fmla="*/ 625766 h 797216"/>
              <a:gd name="connsiteX5" fmla="*/ 5259722 w 5560751"/>
              <a:gd name="connsiteY5" fmla="*/ 797216 h 797216"/>
              <a:gd name="connsiteX6" fmla="*/ 0 w 5560751"/>
              <a:gd name="connsiteY6" fmla="*/ 797216 h 797216"/>
              <a:gd name="connsiteX7" fmla="*/ 0 w 5560751"/>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807"/>
              <a:gd name="connsiteY0" fmla="*/ 4762 h 797216"/>
              <a:gd name="connsiteX1" fmla="*/ 5240672 w 5560807"/>
              <a:gd name="connsiteY1" fmla="*/ 0 h 797216"/>
              <a:gd name="connsiteX2" fmla="*/ 5414352 w 5560807"/>
              <a:gd name="connsiteY2" fmla="*/ 174745 h 797216"/>
              <a:gd name="connsiteX3" fmla="*/ 5560724 w 5560807"/>
              <a:gd name="connsiteY3" fmla="*/ 416216 h 797216"/>
              <a:gd name="connsiteX4" fmla="*/ 5424230 w 5560807"/>
              <a:gd name="connsiteY4" fmla="*/ 625766 h 797216"/>
              <a:gd name="connsiteX5" fmla="*/ 5259722 w 5560807"/>
              <a:gd name="connsiteY5" fmla="*/ 797216 h 797216"/>
              <a:gd name="connsiteX6" fmla="*/ 0 w 5560807"/>
              <a:gd name="connsiteY6" fmla="*/ 797216 h 797216"/>
              <a:gd name="connsiteX7" fmla="*/ 0 w 5560807"/>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839"/>
              <a:gd name="connsiteY0" fmla="*/ 4762 h 797216"/>
              <a:gd name="connsiteX1" fmla="*/ 5240672 w 5560839"/>
              <a:gd name="connsiteY1" fmla="*/ 0 h 797216"/>
              <a:gd name="connsiteX2" fmla="*/ 5414352 w 5560839"/>
              <a:gd name="connsiteY2" fmla="*/ 174745 h 797216"/>
              <a:gd name="connsiteX3" fmla="*/ 5560724 w 5560839"/>
              <a:gd name="connsiteY3" fmla="*/ 416216 h 797216"/>
              <a:gd name="connsiteX4" fmla="*/ 5424230 w 5560839"/>
              <a:gd name="connsiteY4" fmla="*/ 625766 h 797216"/>
              <a:gd name="connsiteX5" fmla="*/ 5259722 w 5560839"/>
              <a:gd name="connsiteY5" fmla="*/ 797216 h 797216"/>
              <a:gd name="connsiteX6" fmla="*/ 0 w 5560839"/>
              <a:gd name="connsiteY6" fmla="*/ 797216 h 797216"/>
              <a:gd name="connsiteX7" fmla="*/ 0 w 5560839"/>
              <a:gd name="connsiteY7" fmla="*/ 4762 h 797216"/>
              <a:gd name="connsiteX0" fmla="*/ 0 w 5560836"/>
              <a:gd name="connsiteY0" fmla="*/ 4762 h 797216"/>
              <a:gd name="connsiteX1" fmla="*/ 5240672 w 5560836"/>
              <a:gd name="connsiteY1" fmla="*/ 0 h 797216"/>
              <a:gd name="connsiteX2" fmla="*/ 5414352 w 5560836"/>
              <a:gd name="connsiteY2" fmla="*/ 174745 h 797216"/>
              <a:gd name="connsiteX3" fmla="*/ 5560724 w 5560836"/>
              <a:gd name="connsiteY3" fmla="*/ 416216 h 797216"/>
              <a:gd name="connsiteX4" fmla="*/ 5431374 w 5560836"/>
              <a:gd name="connsiteY4" fmla="*/ 630528 h 797216"/>
              <a:gd name="connsiteX5" fmla="*/ 5259722 w 5560836"/>
              <a:gd name="connsiteY5" fmla="*/ 797216 h 797216"/>
              <a:gd name="connsiteX6" fmla="*/ 0 w 5560836"/>
              <a:gd name="connsiteY6" fmla="*/ 797216 h 797216"/>
              <a:gd name="connsiteX7" fmla="*/ 0 w 5560836"/>
              <a:gd name="connsiteY7" fmla="*/ 4762 h 797216"/>
              <a:gd name="connsiteX0" fmla="*/ 0 w 5560779"/>
              <a:gd name="connsiteY0" fmla="*/ 4762 h 797216"/>
              <a:gd name="connsiteX1" fmla="*/ 5240672 w 5560779"/>
              <a:gd name="connsiteY1" fmla="*/ 0 h 797216"/>
              <a:gd name="connsiteX2" fmla="*/ 5414352 w 5560779"/>
              <a:gd name="connsiteY2" fmla="*/ 174745 h 797216"/>
              <a:gd name="connsiteX3" fmla="*/ 5560724 w 5560779"/>
              <a:gd name="connsiteY3" fmla="*/ 416216 h 797216"/>
              <a:gd name="connsiteX4" fmla="*/ 5426611 w 5560779"/>
              <a:gd name="connsiteY4" fmla="*/ 630528 h 797216"/>
              <a:gd name="connsiteX5" fmla="*/ 5259722 w 5560779"/>
              <a:gd name="connsiteY5" fmla="*/ 797216 h 797216"/>
              <a:gd name="connsiteX6" fmla="*/ 0 w 5560779"/>
              <a:gd name="connsiteY6" fmla="*/ 797216 h 797216"/>
              <a:gd name="connsiteX7" fmla="*/ 0 w 5560779"/>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798"/>
              <a:gd name="connsiteY0" fmla="*/ 4762 h 797216"/>
              <a:gd name="connsiteX1" fmla="*/ 5240672 w 5560798"/>
              <a:gd name="connsiteY1" fmla="*/ 0 h 797216"/>
              <a:gd name="connsiteX2" fmla="*/ 5438164 w 5560798"/>
              <a:gd name="connsiteY2" fmla="*/ 179507 h 797216"/>
              <a:gd name="connsiteX3" fmla="*/ 5560724 w 5560798"/>
              <a:gd name="connsiteY3" fmla="*/ 416216 h 797216"/>
              <a:gd name="connsiteX4" fmla="*/ 5426611 w 5560798"/>
              <a:gd name="connsiteY4" fmla="*/ 630528 h 797216"/>
              <a:gd name="connsiteX5" fmla="*/ 5259722 w 5560798"/>
              <a:gd name="connsiteY5" fmla="*/ 797216 h 797216"/>
              <a:gd name="connsiteX6" fmla="*/ 0 w 5560798"/>
              <a:gd name="connsiteY6" fmla="*/ 797216 h 797216"/>
              <a:gd name="connsiteX7" fmla="*/ 0 w 5560798"/>
              <a:gd name="connsiteY7" fmla="*/ 4762 h 797216"/>
              <a:gd name="connsiteX0" fmla="*/ 0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0 w 5560747"/>
              <a:gd name="connsiteY7" fmla="*/ 4762 h 797216"/>
              <a:gd name="connsiteX0" fmla="*/ 983618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983618 w 5560747"/>
              <a:gd name="connsiteY7" fmla="*/ 4762 h 797216"/>
              <a:gd name="connsiteX0" fmla="*/ 0 w 4577129"/>
              <a:gd name="connsiteY0" fmla="*/ 4762 h 797216"/>
              <a:gd name="connsiteX1" fmla="*/ 4257054 w 4577129"/>
              <a:gd name="connsiteY1" fmla="*/ 0 h 797216"/>
              <a:gd name="connsiteX2" fmla="*/ 4449784 w 4577129"/>
              <a:gd name="connsiteY2" fmla="*/ 191414 h 797216"/>
              <a:gd name="connsiteX3" fmla="*/ 4577106 w 4577129"/>
              <a:gd name="connsiteY3" fmla="*/ 416216 h 797216"/>
              <a:gd name="connsiteX4" fmla="*/ 4442993 w 4577129"/>
              <a:gd name="connsiteY4" fmla="*/ 630528 h 797216"/>
              <a:gd name="connsiteX5" fmla="*/ 4276104 w 4577129"/>
              <a:gd name="connsiteY5" fmla="*/ 797216 h 797216"/>
              <a:gd name="connsiteX6" fmla="*/ 7286 w 4577129"/>
              <a:gd name="connsiteY6" fmla="*/ 797216 h 797216"/>
              <a:gd name="connsiteX7" fmla="*/ 0 w 4577129"/>
              <a:gd name="connsiteY7" fmla="*/ 4762 h 79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7129" h="797216">
                <a:moveTo>
                  <a:pt x="0" y="4762"/>
                </a:moveTo>
                <a:lnTo>
                  <a:pt x="4257054" y="0"/>
                </a:lnTo>
                <a:cubicBezTo>
                  <a:pt x="4333581" y="79215"/>
                  <a:pt x="4360724" y="105375"/>
                  <a:pt x="4449784" y="191414"/>
                </a:cubicBezTo>
                <a:cubicBezTo>
                  <a:pt x="4538844" y="277453"/>
                  <a:pt x="4578238" y="343030"/>
                  <a:pt x="4577106" y="416216"/>
                </a:cubicBezTo>
                <a:cubicBezTo>
                  <a:pt x="4575974" y="489402"/>
                  <a:pt x="4524117" y="550360"/>
                  <a:pt x="4442993" y="630528"/>
                </a:cubicBezTo>
                <a:cubicBezTo>
                  <a:pt x="4361869" y="710696"/>
                  <a:pt x="4330830" y="738081"/>
                  <a:pt x="4276104" y="797216"/>
                </a:cubicBezTo>
                <a:lnTo>
                  <a:pt x="7286" y="797216"/>
                </a:lnTo>
                <a:cubicBezTo>
                  <a:pt x="4857" y="533065"/>
                  <a:pt x="2429" y="268913"/>
                  <a:pt x="0" y="4762"/>
                </a:cubicBezTo>
                <a:close/>
              </a:path>
            </a:pathLst>
          </a:custGeom>
          <a:solidFill>
            <a:schemeClr val="tx1">
              <a:lumMod val="90000"/>
              <a:lumOff val="10000"/>
            </a:schemeClr>
          </a:solidFill>
          <a:ln w="25400">
            <a:solidFill>
              <a:schemeClr val="tx1">
                <a:lumMod val="90000"/>
                <a:lumOff val="10000"/>
              </a:schemeClr>
            </a:solidFill>
          </a:ln>
          <a:effectLst>
            <a:innerShdw blurRad="2540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s-MX" sz="1350">
              <a:solidFill>
                <a:prstClr val="white"/>
              </a:solidFill>
              <a:latin typeface="Tahoma"/>
            </a:endParaRPr>
          </a:p>
        </p:txBody>
      </p:sp>
      <p:sp>
        <p:nvSpPr>
          <p:cNvPr id="31" name="Rectangle 1"/>
          <p:cNvSpPr/>
          <p:nvPr/>
        </p:nvSpPr>
        <p:spPr>
          <a:xfrm>
            <a:off x="7125316" y="2741996"/>
            <a:ext cx="5105400" cy="1125977"/>
          </a:xfrm>
          <a:custGeom>
            <a:avLst/>
            <a:gdLst>
              <a:gd name="connsiteX0" fmla="*/ 0 w 5312110"/>
              <a:gd name="connsiteY0" fmla="*/ 0 h 792454"/>
              <a:gd name="connsiteX1" fmla="*/ 5312110 w 5312110"/>
              <a:gd name="connsiteY1" fmla="*/ 0 h 792454"/>
              <a:gd name="connsiteX2" fmla="*/ 5312110 w 5312110"/>
              <a:gd name="connsiteY2" fmla="*/ 792454 h 792454"/>
              <a:gd name="connsiteX3" fmla="*/ 0 w 5312110"/>
              <a:gd name="connsiteY3" fmla="*/ 792454 h 792454"/>
              <a:gd name="connsiteX4" fmla="*/ 0 w 5312110"/>
              <a:gd name="connsiteY4" fmla="*/ 0 h 792454"/>
              <a:gd name="connsiteX0" fmla="*/ 0 w 5522756"/>
              <a:gd name="connsiteY0" fmla="*/ 0 h 792454"/>
              <a:gd name="connsiteX1" fmla="*/ 5312110 w 5522756"/>
              <a:gd name="connsiteY1" fmla="*/ 0 h 792454"/>
              <a:gd name="connsiteX2" fmla="*/ 5522756 w 5522756"/>
              <a:gd name="connsiteY2" fmla="*/ 411454 h 792454"/>
              <a:gd name="connsiteX3" fmla="*/ 5312110 w 5522756"/>
              <a:gd name="connsiteY3" fmla="*/ 792454 h 792454"/>
              <a:gd name="connsiteX4" fmla="*/ 0 w 5522756"/>
              <a:gd name="connsiteY4" fmla="*/ 792454 h 792454"/>
              <a:gd name="connsiteX5" fmla="*/ 0 w 5522756"/>
              <a:gd name="connsiteY5" fmla="*/ 0 h 792454"/>
              <a:gd name="connsiteX0" fmla="*/ 0 w 5523548"/>
              <a:gd name="connsiteY0" fmla="*/ 0 h 792454"/>
              <a:gd name="connsiteX1" fmla="*/ 5312110 w 5523548"/>
              <a:gd name="connsiteY1" fmla="*/ 0 h 792454"/>
              <a:gd name="connsiteX2" fmla="*/ 5522756 w 5523548"/>
              <a:gd name="connsiteY2" fmla="*/ 411454 h 792454"/>
              <a:gd name="connsiteX3" fmla="*/ 5312110 w 5523548"/>
              <a:gd name="connsiteY3" fmla="*/ 792454 h 792454"/>
              <a:gd name="connsiteX4" fmla="*/ 0 w 5523548"/>
              <a:gd name="connsiteY4" fmla="*/ 792454 h 792454"/>
              <a:gd name="connsiteX5" fmla="*/ 0 w 5523548"/>
              <a:gd name="connsiteY5" fmla="*/ 0 h 792454"/>
              <a:gd name="connsiteX0" fmla="*/ 0 w 5524264"/>
              <a:gd name="connsiteY0" fmla="*/ 0 h 792454"/>
              <a:gd name="connsiteX1" fmla="*/ 5312110 w 5524264"/>
              <a:gd name="connsiteY1" fmla="*/ 0 h 792454"/>
              <a:gd name="connsiteX2" fmla="*/ 5522756 w 5524264"/>
              <a:gd name="connsiteY2" fmla="*/ 411454 h 792454"/>
              <a:gd name="connsiteX3" fmla="*/ 5312110 w 5524264"/>
              <a:gd name="connsiteY3" fmla="*/ 792454 h 792454"/>
              <a:gd name="connsiteX4" fmla="*/ 0 w 5524264"/>
              <a:gd name="connsiteY4" fmla="*/ 792454 h 792454"/>
              <a:gd name="connsiteX5" fmla="*/ 0 w 5524264"/>
              <a:gd name="connsiteY5" fmla="*/ 0 h 792454"/>
              <a:gd name="connsiteX0" fmla="*/ 0 w 5524510"/>
              <a:gd name="connsiteY0" fmla="*/ 0 h 792454"/>
              <a:gd name="connsiteX1" fmla="*/ 5312110 w 5524510"/>
              <a:gd name="connsiteY1" fmla="*/ 0 h 792454"/>
              <a:gd name="connsiteX2" fmla="*/ 5522756 w 5524510"/>
              <a:gd name="connsiteY2" fmla="*/ 411454 h 792454"/>
              <a:gd name="connsiteX3" fmla="*/ 5312110 w 5524510"/>
              <a:gd name="connsiteY3" fmla="*/ 792454 h 792454"/>
              <a:gd name="connsiteX4" fmla="*/ 0 w 5524510"/>
              <a:gd name="connsiteY4" fmla="*/ 792454 h 792454"/>
              <a:gd name="connsiteX5" fmla="*/ 0 w 5524510"/>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707"/>
              <a:gd name="connsiteY0" fmla="*/ 0 h 792454"/>
              <a:gd name="connsiteX1" fmla="*/ 5312110 w 5591707"/>
              <a:gd name="connsiteY1" fmla="*/ 0 h 792454"/>
              <a:gd name="connsiteX2" fmla="*/ 5591680 w 5591707"/>
              <a:gd name="connsiteY2" fmla="*/ 411454 h 792454"/>
              <a:gd name="connsiteX3" fmla="*/ 5312110 w 5591707"/>
              <a:gd name="connsiteY3" fmla="*/ 792454 h 792454"/>
              <a:gd name="connsiteX4" fmla="*/ 0 w 5591707"/>
              <a:gd name="connsiteY4" fmla="*/ 792454 h 792454"/>
              <a:gd name="connsiteX5" fmla="*/ 0 w 5591707"/>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749338"/>
              <a:gd name="connsiteY0" fmla="*/ 0 h 792454"/>
              <a:gd name="connsiteX1" fmla="*/ 5312110 w 5749338"/>
              <a:gd name="connsiteY1" fmla="*/ 0 h 792454"/>
              <a:gd name="connsiteX2" fmla="*/ 5466739 w 5749338"/>
              <a:gd name="connsiteY2" fmla="*/ 169982 h 792454"/>
              <a:gd name="connsiteX3" fmla="*/ 5591680 w 5749338"/>
              <a:gd name="connsiteY3" fmla="*/ 411454 h 792454"/>
              <a:gd name="connsiteX4" fmla="*/ 5312110 w 5749338"/>
              <a:gd name="connsiteY4" fmla="*/ 792454 h 792454"/>
              <a:gd name="connsiteX5" fmla="*/ 0 w 5749338"/>
              <a:gd name="connsiteY5" fmla="*/ 792454 h 792454"/>
              <a:gd name="connsiteX6" fmla="*/ 0 w 5749338"/>
              <a:gd name="connsiteY6" fmla="*/ 0 h 792454"/>
              <a:gd name="connsiteX0" fmla="*/ 0 w 5595721"/>
              <a:gd name="connsiteY0" fmla="*/ 0 h 792454"/>
              <a:gd name="connsiteX1" fmla="*/ 5312110 w 5595721"/>
              <a:gd name="connsiteY1" fmla="*/ 0 h 792454"/>
              <a:gd name="connsiteX2" fmla="*/ 5466739 w 5595721"/>
              <a:gd name="connsiteY2" fmla="*/ 169982 h 792454"/>
              <a:gd name="connsiteX3" fmla="*/ 5591680 w 5595721"/>
              <a:gd name="connsiteY3" fmla="*/ 411454 h 792454"/>
              <a:gd name="connsiteX4" fmla="*/ 5312110 w 5595721"/>
              <a:gd name="connsiteY4" fmla="*/ 792454 h 792454"/>
              <a:gd name="connsiteX5" fmla="*/ 0 w 5595721"/>
              <a:gd name="connsiteY5" fmla="*/ 792454 h 792454"/>
              <a:gd name="connsiteX6" fmla="*/ 0 w 5595721"/>
              <a:gd name="connsiteY6" fmla="*/ 0 h 792454"/>
              <a:gd name="connsiteX0" fmla="*/ 0 w 5596124"/>
              <a:gd name="connsiteY0" fmla="*/ 0 h 792454"/>
              <a:gd name="connsiteX1" fmla="*/ 5312110 w 5596124"/>
              <a:gd name="connsiteY1" fmla="*/ 0 h 792454"/>
              <a:gd name="connsiteX2" fmla="*/ 5466739 w 5596124"/>
              <a:gd name="connsiteY2" fmla="*/ 169982 h 792454"/>
              <a:gd name="connsiteX3" fmla="*/ 5591680 w 5596124"/>
              <a:gd name="connsiteY3" fmla="*/ 411454 h 792454"/>
              <a:gd name="connsiteX4" fmla="*/ 5312110 w 5596124"/>
              <a:gd name="connsiteY4" fmla="*/ 792454 h 792454"/>
              <a:gd name="connsiteX5" fmla="*/ 0 w 5596124"/>
              <a:gd name="connsiteY5" fmla="*/ 792454 h 792454"/>
              <a:gd name="connsiteX6" fmla="*/ 0 w 5596124"/>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2817"/>
              <a:gd name="connsiteY0" fmla="*/ 0 h 792454"/>
              <a:gd name="connsiteX1" fmla="*/ 5312110 w 5592817"/>
              <a:gd name="connsiteY1" fmla="*/ 0 h 792454"/>
              <a:gd name="connsiteX2" fmla="*/ 5466739 w 5592817"/>
              <a:gd name="connsiteY2" fmla="*/ 169982 h 792454"/>
              <a:gd name="connsiteX3" fmla="*/ 5591680 w 5592817"/>
              <a:gd name="connsiteY3" fmla="*/ 411454 h 792454"/>
              <a:gd name="connsiteX4" fmla="*/ 5312110 w 5592817"/>
              <a:gd name="connsiteY4" fmla="*/ 792454 h 792454"/>
              <a:gd name="connsiteX5" fmla="*/ 0 w 5592817"/>
              <a:gd name="connsiteY5" fmla="*/ 792454 h 792454"/>
              <a:gd name="connsiteX6" fmla="*/ 0 w 5592817"/>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17"/>
              <a:gd name="connsiteY0" fmla="*/ 0 h 792454"/>
              <a:gd name="connsiteX1" fmla="*/ 5312110 w 5591717"/>
              <a:gd name="connsiteY1" fmla="*/ 0 h 792454"/>
              <a:gd name="connsiteX2" fmla="*/ 5466739 w 5591717"/>
              <a:gd name="connsiteY2" fmla="*/ 169982 h 792454"/>
              <a:gd name="connsiteX3" fmla="*/ 5591680 w 5591717"/>
              <a:gd name="connsiteY3" fmla="*/ 411454 h 792454"/>
              <a:gd name="connsiteX4" fmla="*/ 5312110 w 5591717"/>
              <a:gd name="connsiteY4" fmla="*/ 792454 h 792454"/>
              <a:gd name="connsiteX5" fmla="*/ 0 w 5591717"/>
              <a:gd name="connsiteY5" fmla="*/ 792454 h 792454"/>
              <a:gd name="connsiteX6" fmla="*/ 0 w 5591717"/>
              <a:gd name="connsiteY6" fmla="*/ 0 h 792454"/>
              <a:gd name="connsiteX0" fmla="*/ 0 w 5591715"/>
              <a:gd name="connsiteY0" fmla="*/ 0 h 792454"/>
              <a:gd name="connsiteX1" fmla="*/ 5312110 w 5591715"/>
              <a:gd name="connsiteY1" fmla="*/ 0 h 792454"/>
              <a:gd name="connsiteX2" fmla="*/ 5466739 w 5591715"/>
              <a:gd name="connsiteY2" fmla="*/ 169982 h 792454"/>
              <a:gd name="connsiteX3" fmla="*/ 5591680 w 5591715"/>
              <a:gd name="connsiteY3" fmla="*/ 411454 h 792454"/>
              <a:gd name="connsiteX4" fmla="*/ 5312110 w 5591715"/>
              <a:gd name="connsiteY4" fmla="*/ 792454 h 792454"/>
              <a:gd name="connsiteX5" fmla="*/ 0 w 5591715"/>
              <a:gd name="connsiteY5" fmla="*/ 792454 h 792454"/>
              <a:gd name="connsiteX6" fmla="*/ 0 w 5591715"/>
              <a:gd name="connsiteY6" fmla="*/ 0 h 792454"/>
              <a:gd name="connsiteX0" fmla="*/ 0 w 5593377"/>
              <a:gd name="connsiteY0" fmla="*/ 0 h 792454"/>
              <a:gd name="connsiteX1" fmla="*/ 5312110 w 5593377"/>
              <a:gd name="connsiteY1" fmla="*/ 0 h 792454"/>
              <a:gd name="connsiteX2" fmla="*/ 5423877 w 5593377"/>
              <a:gd name="connsiteY2" fmla="*/ 127120 h 792454"/>
              <a:gd name="connsiteX3" fmla="*/ 5591680 w 5593377"/>
              <a:gd name="connsiteY3" fmla="*/ 411454 h 792454"/>
              <a:gd name="connsiteX4" fmla="*/ 5312110 w 5593377"/>
              <a:gd name="connsiteY4" fmla="*/ 792454 h 792454"/>
              <a:gd name="connsiteX5" fmla="*/ 0 w 5593377"/>
              <a:gd name="connsiteY5" fmla="*/ 792454 h 792454"/>
              <a:gd name="connsiteX6" fmla="*/ 0 w 5593377"/>
              <a:gd name="connsiteY6" fmla="*/ 0 h 792454"/>
              <a:gd name="connsiteX0" fmla="*/ 0 w 5594759"/>
              <a:gd name="connsiteY0" fmla="*/ 0 h 792454"/>
              <a:gd name="connsiteX1" fmla="*/ 5312110 w 5594759"/>
              <a:gd name="connsiteY1" fmla="*/ 0 h 792454"/>
              <a:gd name="connsiteX2" fmla="*/ 5452452 w 5594759"/>
              <a:gd name="connsiteY2" fmla="*/ 136645 h 792454"/>
              <a:gd name="connsiteX3" fmla="*/ 5591680 w 5594759"/>
              <a:gd name="connsiteY3" fmla="*/ 411454 h 792454"/>
              <a:gd name="connsiteX4" fmla="*/ 5312110 w 5594759"/>
              <a:gd name="connsiteY4" fmla="*/ 792454 h 792454"/>
              <a:gd name="connsiteX5" fmla="*/ 0 w 5594759"/>
              <a:gd name="connsiteY5" fmla="*/ 792454 h 792454"/>
              <a:gd name="connsiteX6" fmla="*/ 0 w 5594759"/>
              <a:gd name="connsiteY6" fmla="*/ 0 h 792454"/>
              <a:gd name="connsiteX0" fmla="*/ 0 w 5591709"/>
              <a:gd name="connsiteY0" fmla="*/ 0 h 792454"/>
              <a:gd name="connsiteX1" fmla="*/ 5312110 w 5591709"/>
              <a:gd name="connsiteY1" fmla="*/ 0 h 792454"/>
              <a:gd name="connsiteX2" fmla="*/ 5452452 w 5591709"/>
              <a:gd name="connsiteY2" fmla="*/ 136645 h 792454"/>
              <a:gd name="connsiteX3" fmla="*/ 5591680 w 5591709"/>
              <a:gd name="connsiteY3" fmla="*/ 411454 h 792454"/>
              <a:gd name="connsiteX4" fmla="*/ 5312110 w 5591709"/>
              <a:gd name="connsiteY4" fmla="*/ 792454 h 792454"/>
              <a:gd name="connsiteX5" fmla="*/ 0 w 5591709"/>
              <a:gd name="connsiteY5" fmla="*/ 792454 h 792454"/>
              <a:gd name="connsiteX6" fmla="*/ 0 w 5591709"/>
              <a:gd name="connsiteY6" fmla="*/ 0 h 792454"/>
              <a:gd name="connsiteX0" fmla="*/ 0 w 5592061"/>
              <a:gd name="connsiteY0" fmla="*/ 0 h 792454"/>
              <a:gd name="connsiteX1" fmla="*/ 5312110 w 5592061"/>
              <a:gd name="connsiteY1" fmla="*/ 0 h 792454"/>
              <a:gd name="connsiteX2" fmla="*/ 5452452 w 5592061"/>
              <a:gd name="connsiteY2" fmla="*/ 136645 h 792454"/>
              <a:gd name="connsiteX3" fmla="*/ 5591680 w 5592061"/>
              <a:gd name="connsiteY3" fmla="*/ 411454 h 792454"/>
              <a:gd name="connsiteX4" fmla="*/ 5312110 w 5592061"/>
              <a:gd name="connsiteY4" fmla="*/ 792454 h 792454"/>
              <a:gd name="connsiteX5" fmla="*/ 0 w 5592061"/>
              <a:gd name="connsiteY5" fmla="*/ 792454 h 792454"/>
              <a:gd name="connsiteX6" fmla="*/ 0 w 5592061"/>
              <a:gd name="connsiteY6" fmla="*/ 0 h 792454"/>
              <a:gd name="connsiteX0" fmla="*/ 0 w 5591712"/>
              <a:gd name="connsiteY0" fmla="*/ 0 h 792454"/>
              <a:gd name="connsiteX1" fmla="*/ 5312110 w 5591712"/>
              <a:gd name="connsiteY1" fmla="*/ 0 h 792454"/>
              <a:gd name="connsiteX2" fmla="*/ 5452452 w 5591712"/>
              <a:gd name="connsiteY2" fmla="*/ 136645 h 792454"/>
              <a:gd name="connsiteX3" fmla="*/ 5591680 w 5591712"/>
              <a:gd name="connsiteY3" fmla="*/ 411454 h 792454"/>
              <a:gd name="connsiteX4" fmla="*/ 5312110 w 5591712"/>
              <a:gd name="connsiteY4" fmla="*/ 792454 h 792454"/>
              <a:gd name="connsiteX5" fmla="*/ 0 w 5591712"/>
              <a:gd name="connsiteY5" fmla="*/ 792454 h 792454"/>
              <a:gd name="connsiteX6" fmla="*/ 0 w 5591712"/>
              <a:gd name="connsiteY6" fmla="*/ 0 h 792454"/>
              <a:gd name="connsiteX0" fmla="*/ 0 w 5591712"/>
              <a:gd name="connsiteY0" fmla="*/ 4762 h 797216"/>
              <a:gd name="connsiteX1" fmla="*/ 5240672 w 5591712"/>
              <a:gd name="connsiteY1" fmla="*/ 0 h 797216"/>
              <a:gd name="connsiteX2" fmla="*/ 5452452 w 5591712"/>
              <a:gd name="connsiteY2" fmla="*/ 141407 h 797216"/>
              <a:gd name="connsiteX3" fmla="*/ 5591680 w 5591712"/>
              <a:gd name="connsiteY3" fmla="*/ 416216 h 797216"/>
              <a:gd name="connsiteX4" fmla="*/ 5312110 w 5591712"/>
              <a:gd name="connsiteY4" fmla="*/ 797216 h 797216"/>
              <a:gd name="connsiteX5" fmla="*/ 0 w 5591712"/>
              <a:gd name="connsiteY5" fmla="*/ 797216 h 797216"/>
              <a:gd name="connsiteX6" fmla="*/ 0 w 5591712"/>
              <a:gd name="connsiteY6" fmla="*/ 4762 h 797216"/>
              <a:gd name="connsiteX0" fmla="*/ 0 w 5593723"/>
              <a:gd name="connsiteY0" fmla="*/ 4762 h 797216"/>
              <a:gd name="connsiteX1" fmla="*/ 5240672 w 5593723"/>
              <a:gd name="connsiteY1" fmla="*/ 0 h 797216"/>
              <a:gd name="connsiteX2" fmla="*/ 5428639 w 5593723"/>
              <a:gd name="connsiteY2" fmla="*/ 179507 h 797216"/>
              <a:gd name="connsiteX3" fmla="*/ 5591680 w 5593723"/>
              <a:gd name="connsiteY3" fmla="*/ 416216 h 797216"/>
              <a:gd name="connsiteX4" fmla="*/ 5312110 w 5593723"/>
              <a:gd name="connsiteY4" fmla="*/ 797216 h 797216"/>
              <a:gd name="connsiteX5" fmla="*/ 0 w 5593723"/>
              <a:gd name="connsiteY5" fmla="*/ 797216 h 797216"/>
              <a:gd name="connsiteX6" fmla="*/ 0 w 5593723"/>
              <a:gd name="connsiteY6" fmla="*/ 4762 h 797216"/>
              <a:gd name="connsiteX0" fmla="*/ 0 w 5593793"/>
              <a:gd name="connsiteY0" fmla="*/ 4762 h 797216"/>
              <a:gd name="connsiteX1" fmla="*/ 5240672 w 5593793"/>
              <a:gd name="connsiteY1" fmla="*/ 0 h 797216"/>
              <a:gd name="connsiteX2" fmla="*/ 5428639 w 5593793"/>
              <a:gd name="connsiteY2" fmla="*/ 179507 h 797216"/>
              <a:gd name="connsiteX3" fmla="*/ 5591680 w 5593793"/>
              <a:gd name="connsiteY3" fmla="*/ 416216 h 797216"/>
              <a:gd name="connsiteX4" fmla="*/ 5312110 w 5593793"/>
              <a:gd name="connsiteY4" fmla="*/ 797216 h 797216"/>
              <a:gd name="connsiteX5" fmla="*/ 0 w 5593793"/>
              <a:gd name="connsiteY5" fmla="*/ 797216 h 797216"/>
              <a:gd name="connsiteX6" fmla="*/ 0 w 5593793"/>
              <a:gd name="connsiteY6" fmla="*/ 4762 h 797216"/>
              <a:gd name="connsiteX0" fmla="*/ 0 w 5563230"/>
              <a:gd name="connsiteY0" fmla="*/ 4762 h 797216"/>
              <a:gd name="connsiteX1" fmla="*/ 5240672 w 5563230"/>
              <a:gd name="connsiteY1" fmla="*/ 0 h 797216"/>
              <a:gd name="connsiteX2" fmla="*/ 5428639 w 5563230"/>
              <a:gd name="connsiteY2" fmla="*/ 179507 h 797216"/>
              <a:gd name="connsiteX3" fmla="*/ 5560724 w 5563230"/>
              <a:gd name="connsiteY3" fmla="*/ 416216 h 797216"/>
              <a:gd name="connsiteX4" fmla="*/ 5312110 w 5563230"/>
              <a:gd name="connsiteY4" fmla="*/ 797216 h 797216"/>
              <a:gd name="connsiteX5" fmla="*/ 0 w 5563230"/>
              <a:gd name="connsiteY5" fmla="*/ 797216 h 797216"/>
              <a:gd name="connsiteX6" fmla="*/ 0 w 5563230"/>
              <a:gd name="connsiteY6" fmla="*/ 4762 h 797216"/>
              <a:gd name="connsiteX0" fmla="*/ 0 w 5560725"/>
              <a:gd name="connsiteY0" fmla="*/ 4762 h 797216"/>
              <a:gd name="connsiteX1" fmla="*/ 5240672 w 5560725"/>
              <a:gd name="connsiteY1" fmla="*/ 0 h 797216"/>
              <a:gd name="connsiteX2" fmla="*/ 5428639 w 5560725"/>
              <a:gd name="connsiteY2" fmla="*/ 179507 h 797216"/>
              <a:gd name="connsiteX3" fmla="*/ 5560724 w 5560725"/>
              <a:gd name="connsiteY3" fmla="*/ 416216 h 797216"/>
              <a:gd name="connsiteX4" fmla="*/ 5312110 w 5560725"/>
              <a:gd name="connsiteY4" fmla="*/ 797216 h 797216"/>
              <a:gd name="connsiteX5" fmla="*/ 0 w 5560725"/>
              <a:gd name="connsiteY5" fmla="*/ 797216 h 797216"/>
              <a:gd name="connsiteX6" fmla="*/ 0 w 5560725"/>
              <a:gd name="connsiteY6" fmla="*/ 4762 h 797216"/>
              <a:gd name="connsiteX0" fmla="*/ 0 w 5562839"/>
              <a:gd name="connsiteY0" fmla="*/ 4762 h 797216"/>
              <a:gd name="connsiteX1" fmla="*/ 5240672 w 5562839"/>
              <a:gd name="connsiteY1" fmla="*/ 0 h 797216"/>
              <a:gd name="connsiteX2" fmla="*/ 5421495 w 5562839"/>
              <a:gd name="connsiteY2" fmla="*/ 179507 h 797216"/>
              <a:gd name="connsiteX3" fmla="*/ 5560724 w 5562839"/>
              <a:gd name="connsiteY3" fmla="*/ 416216 h 797216"/>
              <a:gd name="connsiteX4" fmla="*/ 5312110 w 5562839"/>
              <a:gd name="connsiteY4" fmla="*/ 797216 h 797216"/>
              <a:gd name="connsiteX5" fmla="*/ 0 w 5562839"/>
              <a:gd name="connsiteY5" fmla="*/ 797216 h 797216"/>
              <a:gd name="connsiteX6" fmla="*/ 0 w 5562839"/>
              <a:gd name="connsiteY6" fmla="*/ 4762 h 797216"/>
              <a:gd name="connsiteX0" fmla="*/ 0 w 5563064"/>
              <a:gd name="connsiteY0" fmla="*/ 4762 h 797216"/>
              <a:gd name="connsiteX1" fmla="*/ 5240672 w 5563064"/>
              <a:gd name="connsiteY1" fmla="*/ 0 h 797216"/>
              <a:gd name="connsiteX2" fmla="*/ 5421495 w 5563064"/>
              <a:gd name="connsiteY2" fmla="*/ 179507 h 797216"/>
              <a:gd name="connsiteX3" fmla="*/ 5560724 w 5563064"/>
              <a:gd name="connsiteY3" fmla="*/ 416216 h 797216"/>
              <a:gd name="connsiteX4" fmla="*/ 5312110 w 5563064"/>
              <a:gd name="connsiteY4" fmla="*/ 797216 h 797216"/>
              <a:gd name="connsiteX5" fmla="*/ 0 w 5563064"/>
              <a:gd name="connsiteY5" fmla="*/ 797216 h 797216"/>
              <a:gd name="connsiteX6" fmla="*/ 0 w 5563064"/>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40"/>
              <a:gd name="connsiteY0" fmla="*/ 4762 h 797216"/>
              <a:gd name="connsiteX1" fmla="*/ 5240672 w 5562640"/>
              <a:gd name="connsiteY1" fmla="*/ 0 h 797216"/>
              <a:gd name="connsiteX2" fmla="*/ 5409589 w 5562640"/>
              <a:gd name="connsiteY2" fmla="*/ 174745 h 797216"/>
              <a:gd name="connsiteX3" fmla="*/ 5560724 w 5562640"/>
              <a:gd name="connsiteY3" fmla="*/ 416216 h 797216"/>
              <a:gd name="connsiteX4" fmla="*/ 5312110 w 5562640"/>
              <a:gd name="connsiteY4" fmla="*/ 797216 h 797216"/>
              <a:gd name="connsiteX5" fmla="*/ 0 w 5562640"/>
              <a:gd name="connsiteY5" fmla="*/ 797216 h 797216"/>
              <a:gd name="connsiteX6" fmla="*/ 0 w 5562640"/>
              <a:gd name="connsiteY6" fmla="*/ 4762 h 797216"/>
              <a:gd name="connsiteX0" fmla="*/ 0 w 5562322"/>
              <a:gd name="connsiteY0" fmla="*/ 4762 h 797216"/>
              <a:gd name="connsiteX1" fmla="*/ 5240672 w 5562322"/>
              <a:gd name="connsiteY1" fmla="*/ 0 h 797216"/>
              <a:gd name="connsiteX2" fmla="*/ 5409589 w 5562322"/>
              <a:gd name="connsiteY2" fmla="*/ 174745 h 797216"/>
              <a:gd name="connsiteX3" fmla="*/ 5560724 w 5562322"/>
              <a:gd name="connsiteY3" fmla="*/ 416216 h 797216"/>
              <a:gd name="connsiteX4" fmla="*/ 5312110 w 5562322"/>
              <a:gd name="connsiteY4" fmla="*/ 797216 h 797216"/>
              <a:gd name="connsiteX5" fmla="*/ 0 w 5562322"/>
              <a:gd name="connsiteY5" fmla="*/ 797216 h 797216"/>
              <a:gd name="connsiteX6" fmla="*/ 0 w 5562322"/>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78"/>
              <a:gd name="connsiteY0" fmla="*/ 4762 h 797216"/>
              <a:gd name="connsiteX1" fmla="*/ 5240672 w 5562678"/>
              <a:gd name="connsiteY1" fmla="*/ 0 h 797216"/>
              <a:gd name="connsiteX2" fmla="*/ 5414352 w 5562678"/>
              <a:gd name="connsiteY2" fmla="*/ 174745 h 797216"/>
              <a:gd name="connsiteX3" fmla="*/ 5560724 w 5562678"/>
              <a:gd name="connsiteY3" fmla="*/ 416216 h 797216"/>
              <a:gd name="connsiteX4" fmla="*/ 5312110 w 5562678"/>
              <a:gd name="connsiteY4" fmla="*/ 797216 h 797216"/>
              <a:gd name="connsiteX5" fmla="*/ 0 w 5562678"/>
              <a:gd name="connsiteY5" fmla="*/ 797216 h 797216"/>
              <a:gd name="connsiteX6" fmla="*/ 0 w 5562678"/>
              <a:gd name="connsiteY6" fmla="*/ 4762 h 797216"/>
              <a:gd name="connsiteX0" fmla="*/ 0 w 5739778"/>
              <a:gd name="connsiteY0" fmla="*/ 4762 h 797216"/>
              <a:gd name="connsiteX1" fmla="*/ 5240672 w 5739778"/>
              <a:gd name="connsiteY1" fmla="*/ 0 h 797216"/>
              <a:gd name="connsiteX2" fmla="*/ 5414352 w 5739778"/>
              <a:gd name="connsiteY2" fmla="*/ 174745 h 797216"/>
              <a:gd name="connsiteX3" fmla="*/ 5560724 w 5739778"/>
              <a:gd name="connsiteY3" fmla="*/ 416216 h 797216"/>
              <a:gd name="connsiteX4" fmla="*/ 5436137 w 5739778"/>
              <a:gd name="connsiteY4" fmla="*/ 625766 h 797216"/>
              <a:gd name="connsiteX5" fmla="*/ 5312110 w 5739778"/>
              <a:gd name="connsiteY5" fmla="*/ 797216 h 797216"/>
              <a:gd name="connsiteX6" fmla="*/ 0 w 5739778"/>
              <a:gd name="connsiteY6" fmla="*/ 797216 h 797216"/>
              <a:gd name="connsiteX7" fmla="*/ 0 w 5739778"/>
              <a:gd name="connsiteY7" fmla="*/ 4762 h 797216"/>
              <a:gd name="connsiteX0" fmla="*/ 0 w 5736852"/>
              <a:gd name="connsiteY0" fmla="*/ 4762 h 797216"/>
              <a:gd name="connsiteX1" fmla="*/ 5240672 w 5736852"/>
              <a:gd name="connsiteY1" fmla="*/ 0 h 797216"/>
              <a:gd name="connsiteX2" fmla="*/ 5414352 w 5736852"/>
              <a:gd name="connsiteY2" fmla="*/ 174745 h 797216"/>
              <a:gd name="connsiteX3" fmla="*/ 5560724 w 5736852"/>
              <a:gd name="connsiteY3" fmla="*/ 416216 h 797216"/>
              <a:gd name="connsiteX4" fmla="*/ 5436137 w 5736852"/>
              <a:gd name="connsiteY4" fmla="*/ 625766 h 797216"/>
              <a:gd name="connsiteX5" fmla="*/ 5312110 w 5736852"/>
              <a:gd name="connsiteY5" fmla="*/ 797216 h 797216"/>
              <a:gd name="connsiteX6" fmla="*/ 0 w 5736852"/>
              <a:gd name="connsiteY6" fmla="*/ 797216 h 797216"/>
              <a:gd name="connsiteX7" fmla="*/ 0 w 5736852"/>
              <a:gd name="connsiteY7" fmla="*/ 4762 h 797216"/>
              <a:gd name="connsiteX0" fmla="*/ 0 w 5701012"/>
              <a:gd name="connsiteY0" fmla="*/ 4762 h 797216"/>
              <a:gd name="connsiteX1" fmla="*/ 5240672 w 5701012"/>
              <a:gd name="connsiteY1" fmla="*/ 0 h 797216"/>
              <a:gd name="connsiteX2" fmla="*/ 5414352 w 5701012"/>
              <a:gd name="connsiteY2" fmla="*/ 174745 h 797216"/>
              <a:gd name="connsiteX3" fmla="*/ 5560724 w 5701012"/>
              <a:gd name="connsiteY3" fmla="*/ 416216 h 797216"/>
              <a:gd name="connsiteX4" fmla="*/ 5436137 w 5701012"/>
              <a:gd name="connsiteY4" fmla="*/ 625766 h 797216"/>
              <a:gd name="connsiteX5" fmla="*/ 5259722 w 5701012"/>
              <a:gd name="connsiteY5" fmla="*/ 797216 h 797216"/>
              <a:gd name="connsiteX6" fmla="*/ 0 w 5701012"/>
              <a:gd name="connsiteY6" fmla="*/ 797216 h 797216"/>
              <a:gd name="connsiteX7" fmla="*/ 0 w 5701012"/>
              <a:gd name="connsiteY7" fmla="*/ 4762 h 797216"/>
              <a:gd name="connsiteX0" fmla="*/ 0 w 5560846"/>
              <a:gd name="connsiteY0" fmla="*/ 4762 h 797216"/>
              <a:gd name="connsiteX1" fmla="*/ 5240672 w 5560846"/>
              <a:gd name="connsiteY1" fmla="*/ 0 h 797216"/>
              <a:gd name="connsiteX2" fmla="*/ 5414352 w 5560846"/>
              <a:gd name="connsiteY2" fmla="*/ 174745 h 797216"/>
              <a:gd name="connsiteX3" fmla="*/ 5560724 w 5560846"/>
              <a:gd name="connsiteY3" fmla="*/ 416216 h 797216"/>
              <a:gd name="connsiteX4" fmla="*/ 5436137 w 5560846"/>
              <a:gd name="connsiteY4" fmla="*/ 625766 h 797216"/>
              <a:gd name="connsiteX5" fmla="*/ 5259722 w 5560846"/>
              <a:gd name="connsiteY5" fmla="*/ 797216 h 797216"/>
              <a:gd name="connsiteX6" fmla="*/ 0 w 5560846"/>
              <a:gd name="connsiteY6" fmla="*/ 797216 h 797216"/>
              <a:gd name="connsiteX7" fmla="*/ 0 w 5560846"/>
              <a:gd name="connsiteY7" fmla="*/ 4762 h 797216"/>
              <a:gd name="connsiteX0" fmla="*/ 0 w 5560857"/>
              <a:gd name="connsiteY0" fmla="*/ 4762 h 797216"/>
              <a:gd name="connsiteX1" fmla="*/ 5240672 w 5560857"/>
              <a:gd name="connsiteY1" fmla="*/ 0 h 797216"/>
              <a:gd name="connsiteX2" fmla="*/ 5414352 w 5560857"/>
              <a:gd name="connsiteY2" fmla="*/ 174745 h 797216"/>
              <a:gd name="connsiteX3" fmla="*/ 5560724 w 5560857"/>
              <a:gd name="connsiteY3" fmla="*/ 416216 h 797216"/>
              <a:gd name="connsiteX4" fmla="*/ 5436137 w 5560857"/>
              <a:gd name="connsiteY4" fmla="*/ 625766 h 797216"/>
              <a:gd name="connsiteX5" fmla="*/ 5259722 w 5560857"/>
              <a:gd name="connsiteY5" fmla="*/ 797216 h 797216"/>
              <a:gd name="connsiteX6" fmla="*/ 0 w 5560857"/>
              <a:gd name="connsiteY6" fmla="*/ 797216 h 797216"/>
              <a:gd name="connsiteX7" fmla="*/ 0 w 5560857"/>
              <a:gd name="connsiteY7" fmla="*/ 4762 h 797216"/>
              <a:gd name="connsiteX0" fmla="*/ 0 w 5560748"/>
              <a:gd name="connsiteY0" fmla="*/ 4762 h 797216"/>
              <a:gd name="connsiteX1" fmla="*/ 5240672 w 5560748"/>
              <a:gd name="connsiteY1" fmla="*/ 0 h 797216"/>
              <a:gd name="connsiteX2" fmla="*/ 5414352 w 5560748"/>
              <a:gd name="connsiteY2" fmla="*/ 174745 h 797216"/>
              <a:gd name="connsiteX3" fmla="*/ 5560724 w 5560748"/>
              <a:gd name="connsiteY3" fmla="*/ 416216 h 797216"/>
              <a:gd name="connsiteX4" fmla="*/ 5424230 w 5560748"/>
              <a:gd name="connsiteY4" fmla="*/ 625766 h 797216"/>
              <a:gd name="connsiteX5" fmla="*/ 5259722 w 5560748"/>
              <a:gd name="connsiteY5" fmla="*/ 797216 h 797216"/>
              <a:gd name="connsiteX6" fmla="*/ 0 w 5560748"/>
              <a:gd name="connsiteY6" fmla="*/ 797216 h 797216"/>
              <a:gd name="connsiteX7" fmla="*/ 0 w 5560748"/>
              <a:gd name="connsiteY7" fmla="*/ 4762 h 797216"/>
              <a:gd name="connsiteX0" fmla="*/ 0 w 5560751"/>
              <a:gd name="connsiteY0" fmla="*/ 4762 h 797216"/>
              <a:gd name="connsiteX1" fmla="*/ 5240672 w 5560751"/>
              <a:gd name="connsiteY1" fmla="*/ 0 h 797216"/>
              <a:gd name="connsiteX2" fmla="*/ 5414352 w 5560751"/>
              <a:gd name="connsiteY2" fmla="*/ 174745 h 797216"/>
              <a:gd name="connsiteX3" fmla="*/ 5560724 w 5560751"/>
              <a:gd name="connsiteY3" fmla="*/ 416216 h 797216"/>
              <a:gd name="connsiteX4" fmla="*/ 5424230 w 5560751"/>
              <a:gd name="connsiteY4" fmla="*/ 625766 h 797216"/>
              <a:gd name="connsiteX5" fmla="*/ 5259722 w 5560751"/>
              <a:gd name="connsiteY5" fmla="*/ 797216 h 797216"/>
              <a:gd name="connsiteX6" fmla="*/ 0 w 5560751"/>
              <a:gd name="connsiteY6" fmla="*/ 797216 h 797216"/>
              <a:gd name="connsiteX7" fmla="*/ 0 w 5560751"/>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807"/>
              <a:gd name="connsiteY0" fmla="*/ 4762 h 797216"/>
              <a:gd name="connsiteX1" fmla="*/ 5240672 w 5560807"/>
              <a:gd name="connsiteY1" fmla="*/ 0 h 797216"/>
              <a:gd name="connsiteX2" fmla="*/ 5414352 w 5560807"/>
              <a:gd name="connsiteY2" fmla="*/ 174745 h 797216"/>
              <a:gd name="connsiteX3" fmla="*/ 5560724 w 5560807"/>
              <a:gd name="connsiteY3" fmla="*/ 416216 h 797216"/>
              <a:gd name="connsiteX4" fmla="*/ 5424230 w 5560807"/>
              <a:gd name="connsiteY4" fmla="*/ 625766 h 797216"/>
              <a:gd name="connsiteX5" fmla="*/ 5259722 w 5560807"/>
              <a:gd name="connsiteY5" fmla="*/ 797216 h 797216"/>
              <a:gd name="connsiteX6" fmla="*/ 0 w 5560807"/>
              <a:gd name="connsiteY6" fmla="*/ 797216 h 797216"/>
              <a:gd name="connsiteX7" fmla="*/ 0 w 5560807"/>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839"/>
              <a:gd name="connsiteY0" fmla="*/ 4762 h 797216"/>
              <a:gd name="connsiteX1" fmla="*/ 5240672 w 5560839"/>
              <a:gd name="connsiteY1" fmla="*/ 0 h 797216"/>
              <a:gd name="connsiteX2" fmla="*/ 5414352 w 5560839"/>
              <a:gd name="connsiteY2" fmla="*/ 174745 h 797216"/>
              <a:gd name="connsiteX3" fmla="*/ 5560724 w 5560839"/>
              <a:gd name="connsiteY3" fmla="*/ 416216 h 797216"/>
              <a:gd name="connsiteX4" fmla="*/ 5424230 w 5560839"/>
              <a:gd name="connsiteY4" fmla="*/ 625766 h 797216"/>
              <a:gd name="connsiteX5" fmla="*/ 5259722 w 5560839"/>
              <a:gd name="connsiteY5" fmla="*/ 797216 h 797216"/>
              <a:gd name="connsiteX6" fmla="*/ 0 w 5560839"/>
              <a:gd name="connsiteY6" fmla="*/ 797216 h 797216"/>
              <a:gd name="connsiteX7" fmla="*/ 0 w 5560839"/>
              <a:gd name="connsiteY7" fmla="*/ 4762 h 797216"/>
              <a:gd name="connsiteX0" fmla="*/ 0 w 5560836"/>
              <a:gd name="connsiteY0" fmla="*/ 4762 h 797216"/>
              <a:gd name="connsiteX1" fmla="*/ 5240672 w 5560836"/>
              <a:gd name="connsiteY1" fmla="*/ 0 h 797216"/>
              <a:gd name="connsiteX2" fmla="*/ 5414352 w 5560836"/>
              <a:gd name="connsiteY2" fmla="*/ 174745 h 797216"/>
              <a:gd name="connsiteX3" fmla="*/ 5560724 w 5560836"/>
              <a:gd name="connsiteY3" fmla="*/ 416216 h 797216"/>
              <a:gd name="connsiteX4" fmla="*/ 5431374 w 5560836"/>
              <a:gd name="connsiteY4" fmla="*/ 630528 h 797216"/>
              <a:gd name="connsiteX5" fmla="*/ 5259722 w 5560836"/>
              <a:gd name="connsiteY5" fmla="*/ 797216 h 797216"/>
              <a:gd name="connsiteX6" fmla="*/ 0 w 5560836"/>
              <a:gd name="connsiteY6" fmla="*/ 797216 h 797216"/>
              <a:gd name="connsiteX7" fmla="*/ 0 w 5560836"/>
              <a:gd name="connsiteY7" fmla="*/ 4762 h 797216"/>
              <a:gd name="connsiteX0" fmla="*/ 0 w 5560779"/>
              <a:gd name="connsiteY0" fmla="*/ 4762 h 797216"/>
              <a:gd name="connsiteX1" fmla="*/ 5240672 w 5560779"/>
              <a:gd name="connsiteY1" fmla="*/ 0 h 797216"/>
              <a:gd name="connsiteX2" fmla="*/ 5414352 w 5560779"/>
              <a:gd name="connsiteY2" fmla="*/ 174745 h 797216"/>
              <a:gd name="connsiteX3" fmla="*/ 5560724 w 5560779"/>
              <a:gd name="connsiteY3" fmla="*/ 416216 h 797216"/>
              <a:gd name="connsiteX4" fmla="*/ 5426611 w 5560779"/>
              <a:gd name="connsiteY4" fmla="*/ 630528 h 797216"/>
              <a:gd name="connsiteX5" fmla="*/ 5259722 w 5560779"/>
              <a:gd name="connsiteY5" fmla="*/ 797216 h 797216"/>
              <a:gd name="connsiteX6" fmla="*/ 0 w 5560779"/>
              <a:gd name="connsiteY6" fmla="*/ 797216 h 797216"/>
              <a:gd name="connsiteX7" fmla="*/ 0 w 5560779"/>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798"/>
              <a:gd name="connsiteY0" fmla="*/ 4762 h 797216"/>
              <a:gd name="connsiteX1" fmla="*/ 5240672 w 5560798"/>
              <a:gd name="connsiteY1" fmla="*/ 0 h 797216"/>
              <a:gd name="connsiteX2" fmla="*/ 5438164 w 5560798"/>
              <a:gd name="connsiteY2" fmla="*/ 179507 h 797216"/>
              <a:gd name="connsiteX3" fmla="*/ 5560724 w 5560798"/>
              <a:gd name="connsiteY3" fmla="*/ 416216 h 797216"/>
              <a:gd name="connsiteX4" fmla="*/ 5426611 w 5560798"/>
              <a:gd name="connsiteY4" fmla="*/ 630528 h 797216"/>
              <a:gd name="connsiteX5" fmla="*/ 5259722 w 5560798"/>
              <a:gd name="connsiteY5" fmla="*/ 797216 h 797216"/>
              <a:gd name="connsiteX6" fmla="*/ 0 w 5560798"/>
              <a:gd name="connsiteY6" fmla="*/ 797216 h 797216"/>
              <a:gd name="connsiteX7" fmla="*/ 0 w 5560798"/>
              <a:gd name="connsiteY7" fmla="*/ 4762 h 797216"/>
              <a:gd name="connsiteX0" fmla="*/ 0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0 w 5560747"/>
              <a:gd name="connsiteY7" fmla="*/ 4762 h 797216"/>
              <a:gd name="connsiteX0" fmla="*/ 983618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983618 w 5560747"/>
              <a:gd name="connsiteY7" fmla="*/ 4762 h 797216"/>
              <a:gd name="connsiteX0" fmla="*/ 0 w 4577129"/>
              <a:gd name="connsiteY0" fmla="*/ 4762 h 797216"/>
              <a:gd name="connsiteX1" fmla="*/ 4257054 w 4577129"/>
              <a:gd name="connsiteY1" fmla="*/ 0 h 797216"/>
              <a:gd name="connsiteX2" fmla="*/ 4449784 w 4577129"/>
              <a:gd name="connsiteY2" fmla="*/ 191414 h 797216"/>
              <a:gd name="connsiteX3" fmla="*/ 4577106 w 4577129"/>
              <a:gd name="connsiteY3" fmla="*/ 416216 h 797216"/>
              <a:gd name="connsiteX4" fmla="*/ 4442993 w 4577129"/>
              <a:gd name="connsiteY4" fmla="*/ 630528 h 797216"/>
              <a:gd name="connsiteX5" fmla="*/ 4276104 w 4577129"/>
              <a:gd name="connsiteY5" fmla="*/ 797216 h 797216"/>
              <a:gd name="connsiteX6" fmla="*/ 7286 w 4577129"/>
              <a:gd name="connsiteY6" fmla="*/ 797216 h 797216"/>
              <a:gd name="connsiteX7" fmla="*/ 0 w 4577129"/>
              <a:gd name="connsiteY7" fmla="*/ 4762 h 79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7129" h="797216">
                <a:moveTo>
                  <a:pt x="0" y="4762"/>
                </a:moveTo>
                <a:lnTo>
                  <a:pt x="4257054" y="0"/>
                </a:lnTo>
                <a:cubicBezTo>
                  <a:pt x="4333581" y="79215"/>
                  <a:pt x="4360724" y="105375"/>
                  <a:pt x="4449784" y="191414"/>
                </a:cubicBezTo>
                <a:cubicBezTo>
                  <a:pt x="4538844" y="277453"/>
                  <a:pt x="4578238" y="343030"/>
                  <a:pt x="4577106" y="416216"/>
                </a:cubicBezTo>
                <a:cubicBezTo>
                  <a:pt x="4575974" y="489402"/>
                  <a:pt x="4524117" y="550360"/>
                  <a:pt x="4442993" y="630528"/>
                </a:cubicBezTo>
                <a:cubicBezTo>
                  <a:pt x="4361869" y="710696"/>
                  <a:pt x="4330830" y="738081"/>
                  <a:pt x="4276104" y="797216"/>
                </a:cubicBezTo>
                <a:lnTo>
                  <a:pt x="7286" y="797216"/>
                </a:lnTo>
                <a:cubicBezTo>
                  <a:pt x="4857" y="533065"/>
                  <a:pt x="2429" y="268913"/>
                  <a:pt x="0" y="4762"/>
                </a:cubicBezTo>
                <a:close/>
              </a:path>
            </a:pathLst>
          </a:custGeom>
          <a:solidFill>
            <a:schemeClr val="tx1">
              <a:lumMod val="90000"/>
              <a:lumOff val="10000"/>
            </a:schemeClr>
          </a:solidFill>
          <a:ln w="25400">
            <a:solidFill>
              <a:schemeClr val="tx1">
                <a:lumMod val="90000"/>
                <a:lumOff val="10000"/>
              </a:schemeClr>
            </a:solidFill>
          </a:ln>
          <a:effectLst>
            <a:innerShdw blurRad="2540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s-MX" sz="1350">
              <a:solidFill>
                <a:prstClr val="white"/>
              </a:solidFill>
              <a:latin typeface="Tahoma"/>
            </a:endParaRPr>
          </a:p>
        </p:txBody>
      </p:sp>
      <p:sp>
        <p:nvSpPr>
          <p:cNvPr id="2" name="Rectangle 1"/>
          <p:cNvSpPr/>
          <p:nvPr/>
        </p:nvSpPr>
        <p:spPr>
          <a:xfrm>
            <a:off x="5965977" y="1365714"/>
            <a:ext cx="6118464" cy="1160206"/>
          </a:xfrm>
          <a:custGeom>
            <a:avLst/>
            <a:gdLst>
              <a:gd name="connsiteX0" fmla="*/ 0 w 5312110"/>
              <a:gd name="connsiteY0" fmla="*/ 0 h 792454"/>
              <a:gd name="connsiteX1" fmla="*/ 5312110 w 5312110"/>
              <a:gd name="connsiteY1" fmla="*/ 0 h 792454"/>
              <a:gd name="connsiteX2" fmla="*/ 5312110 w 5312110"/>
              <a:gd name="connsiteY2" fmla="*/ 792454 h 792454"/>
              <a:gd name="connsiteX3" fmla="*/ 0 w 5312110"/>
              <a:gd name="connsiteY3" fmla="*/ 792454 h 792454"/>
              <a:gd name="connsiteX4" fmla="*/ 0 w 5312110"/>
              <a:gd name="connsiteY4" fmla="*/ 0 h 792454"/>
              <a:gd name="connsiteX0" fmla="*/ 0 w 5522756"/>
              <a:gd name="connsiteY0" fmla="*/ 0 h 792454"/>
              <a:gd name="connsiteX1" fmla="*/ 5312110 w 5522756"/>
              <a:gd name="connsiteY1" fmla="*/ 0 h 792454"/>
              <a:gd name="connsiteX2" fmla="*/ 5522756 w 5522756"/>
              <a:gd name="connsiteY2" fmla="*/ 411454 h 792454"/>
              <a:gd name="connsiteX3" fmla="*/ 5312110 w 5522756"/>
              <a:gd name="connsiteY3" fmla="*/ 792454 h 792454"/>
              <a:gd name="connsiteX4" fmla="*/ 0 w 5522756"/>
              <a:gd name="connsiteY4" fmla="*/ 792454 h 792454"/>
              <a:gd name="connsiteX5" fmla="*/ 0 w 5522756"/>
              <a:gd name="connsiteY5" fmla="*/ 0 h 792454"/>
              <a:gd name="connsiteX0" fmla="*/ 0 w 5523548"/>
              <a:gd name="connsiteY0" fmla="*/ 0 h 792454"/>
              <a:gd name="connsiteX1" fmla="*/ 5312110 w 5523548"/>
              <a:gd name="connsiteY1" fmla="*/ 0 h 792454"/>
              <a:gd name="connsiteX2" fmla="*/ 5522756 w 5523548"/>
              <a:gd name="connsiteY2" fmla="*/ 411454 h 792454"/>
              <a:gd name="connsiteX3" fmla="*/ 5312110 w 5523548"/>
              <a:gd name="connsiteY3" fmla="*/ 792454 h 792454"/>
              <a:gd name="connsiteX4" fmla="*/ 0 w 5523548"/>
              <a:gd name="connsiteY4" fmla="*/ 792454 h 792454"/>
              <a:gd name="connsiteX5" fmla="*/ 0 w 5523548"/>
              <a:gd name="connsiteY5" fmla="*/ 0 h 792454"/>
              <a:gd name="connsiteX0" fmla="*/ 0 w 5524264"/>
              <a:gd name="connsiteY0" fmla="*/ 0 h 792454"/>
              <a:gd name="connsiteX1" fmla="*/ 5312110 w 5524264"/>
              <a:gd name="connsiteY1" fmla="*/ 0 h 792454"/>
              <a:gd name="connsiteX2" fmla="*/ 5522756 w 5524264"/>
              <a:gd name="connsiteY2" fmla="*/ 411454 h 792454"/>
              <a:gd name="connsiteX3" fmla="*/ 5312110 w 5524264"/>
              <a:gd name="connsiteY3" fmla="*/ 792454 h 792454"/>
              <a:gd name="connsiteX4" fmla="*/ 0 w 5524264"/>
              <a:gd name="connsiteY4" fmla="*/ 792454 h 792454"/>
              <a:gd name="connsiteX5" fmla="*/ 0 w 5524264"/>
              <a:gd name="connsiteY5" fmla="*/ 0 h 792454"/>
              <a:gd name="connsiteX0" fmla="*/ 0 w 5524510"/>
              <a:gd name="connsiteY0" fmla="*/ 0 h 792454"/>
              <a:gd name="connsiteX1" fmla="*/ 5312110 w 5524510"/>
              <a:gd name="connsiteY1" fmla="*/ 0 h 792454"/>
              <a:gd name="connsiteX2" fmla="*/ 5522756 w 5524510"/>
              <a:gd name="connsiteY2" fmla="*/ 411454 h 792454"/>
              <a:gd name="connsiteX3" fmla="*/ 5312110 w 5524510"/>
              <a:gd name="connsiteY3" fmla="*/ 792454 h 792454"/>
              <a:gd name="connsiteX4" fmla="*/ 0 w 5524510"/>
              <a:gd name="connsiteY4" fmla="*/ 792454 h 792454"/>
              <a:gd name="connsiteX5" fmla="*/ 0 w 5524510"/>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23123"/>
              <a:gd name="connsiteY0" fmla="*/ 0 h 792454"/>
              <a:gd name="connsiteX1" fmla="*/ 5312110 w 5523123"/>
              <a:gd name="connsiteY1" fmla="*/ 0 h 792454"/>
              <a:gd name="connsiteX2" fmla="*/ 5522756 w 5523123"/>
              <a:gd name="connsiteY2" fmla="*/ 411454 h 792454"/>
              <a:gd name="connsiteX3" fmla="*/ 5312110 w 5523123"/>
              <a:gd name="connsiteY3" fmla="*/ 792454 h 792454"/>
              <a:gd name="connsiteX4" fmla="*/ 0 w 5523123"/>
              <a:gd name="connsiteY4" fmla="*/ 792454 h 792454"/>
              <a:gd name="connsiteX5" fmla="*/ 0 w 5523123"/>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707"/>
              <a:gd name="connsiteY0" fmla="*/ 0 h 792454"/>
              <a:gd name="connsiteX1" fmla="*/ 5312110 w 5591707"/>
              <a:gd name="connsiteY1" fmla="*/ 0 h 792454"/>
              <a:gd name="connsiteX2" fmla="*/ 5591680 w 5591707"/>
              <a:gd name="connsiteY2" fmla="*/ 411454 h 792454"/>
              <a:gd name="connsiteX3" fmla="*/ 5312110 w 5591707"/>
              <a:gd name="connsiteY3" fmla="*/ 792454 h 792454"/>
              <a:gd name="connsiteX4" fmla="*/ 0 w 5591707"/>
              <a:gd name="connsiteY4" fmla="*/ 792454 h 792454"/>
              <a:gd name="connsiteX5" fmla="*/ 0 w 5591707"/>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88"/>
              <a:gd name="connsiteY0" fmla="*/ 0 h 792454"/>
              <a:gd name="connsiteX1" fmla="*/ 5312110 w 5591888"/>
              <a:gd name="connsiteY1" fmla="*/ 0 h 792454"/>
              <a:gd name="connsiteX2" fmla="*/ 5591680 w 5591888"/>
              <a:gd name="connsiteY2" fmla="*/ 411454 h 792454"/>
              <a:gd name="connsiteX3" fmla="*/ 5312110 w 5591888"/>
              <a:gd name="connsiteY3" fmla="*/ 792454 h 792454"/>
              <a:gd name="connsiteX4" fmla="*/ 0 w 5591888"/>
              <a:gd name="connsiteY4" fmla="*/ 792454 h 792454"/>
              <a:gd name="connsiteX5" fmla="*/ 0 w 5591888"/>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591872"/>
              <a:gd name="connsiteY0" fmla="*/ 0 h 792454"/>
              <a:gd name="connsiteX1" fmla="*/ 5312110 w 5591872"/>
              <a:gd name="connsiteY1" fmla="*/ 0 h 792454"/>
              <a:gd name="connsiteX2" fmla="*/ 5591680 w 5591872"/>
              <a:gd name="connsiteY2" fmla="*/ 411454 h 792454"/>
              <a:gd name="connsiteX3" fmla="*/ 5312110 w 5591872"/>
              <a:gd name="connsiteY3" fmla="*/ 792454 h 792454"/>
              <a:gd name="connsiteX4" fmla="*/ 0 w 5591872"/>
              <a:gd name="connsiteY4" fmla="*/ 792454 h 792454"/>
              <a:gd name="connsiteX5" fmla="*/ 0 w 5591872"/>
              <a:gd name="connsiteY5" fmla="*/ 0 h 792454"/>
              <a:gd name="connsiteX0" fmla="*/ 0 w 5749338"/>
              <a:gd name="connsiteY0" fmla="*/ 0 h 792454"/>
              <a:gd name="connsiteX1" fmla="*/ 5312110 w 5749338"/>
              <a:gd name="connsiteY1" fmla="*/ 0 h 792454"/>
              <a:gd name="connsiteX2" fmla="*/ 5466739 w 5749338"/>
              <a:gd name="connsiteY2" fmla="*/ 169982 h 792454"/>
              <a:gd name="connsiteX3" fmla="*/ 5591680 w 5749338"/>
              <a:gd name="connsiteY3" fmla="*/ 411454 h 792454"/>
              <a:gd name="connsiteX4" fmla="*/ 5312110 w 5749338"/>
              <a:gd name="connsiteY4" fmla="*/ 792454 h 792454"/>
              <a:gd name="connsiteX5" fmla="*/ 0 w 5749338"/>
              <a:gd name="connsiteY5" fmla="*/ 792454 h 792454"/>
              <a:gd name="connsiteX6" fmla="*/ 0 w 5749338"/>
              <a:gd name="connsiteY6" fmla="*/ 0 h 792454"/>
              <a:gd name="connsiteX0" fmla="*/ 0 w 5595721"/>
              <a:gd name="connsiteY0" fmla="*/ 0 h 792454"/>
              <a:gd name="connsiteX1" fmla="*/ 5312110 w 5595721"/>
              <a:gd name="connsiteY1" fmla="*/ 0 h 792454"/>
              <a:gd name="connsiteX2" fmla="*/ 5466739 w 5595721"/>
              <a:gd name="connsiteY2" fmla="*/ 169982 h 792454"/>
              <a:gd name="connsiteX3" fmla="*/ 5591680 w 5595721"/>
              <a:gd name="connsiteY3" fmla="*/ 411454 h 792454"/>
              <a:gd name="connsiteX4" fmla="*/ 5312110 w 5595721"/>
              <a:gd name="connsiteY4" fmla="*/ 792454 h 792454"/>
              <a:gd name="connsiteX5" fmla="*/ 0 w 5595721"/>
              <a:gd name="connsiteY5" fmla="*/ 792454 h 792454"/>
              <a:gd name="connsiteX6" fmla="*/ 0 w 5595721"/>
              <a:gd name="connsiteY6" fmla="*/ 0 h 792454"/>
              <a:gd name="connsiteX0" fmla="*/ 0 w 5596124"/>
              <a:gd name="connsiteY0" fmla="*/ 0 h 792454"/>
              <a:gd name="connsiteX1" fmla="*/ 5312110 w 5596124"/>
              <a:gd name="connsiteY1" fmla="*/ 0 h 792454"/>
              <a:gd name="connsiteX2" fmla="*/ 5466739 w 5596124"/>
              <a:gd name="connsiteY2" fmla="*/ 169982 h 792454"/>
              <a:gd name="connsiteX3" fmla="*/ 5591680 w 5596124"/>
              <a:gd name="connsiteY3" fmla="*/ 411454 h 792454"/>
              <a:gd name="connsiteX4" fmla="*/ 5312110 w 5596124"/>
              <a:gd name="connsiteY4" fmla="*/ 792454 h 792454"/>
              <a:gd name="connsiteX5" fmla="*/ 0 w 5596124"/>
              <a:gd name="connsiteY5" fmla="*/ 792454 h 792454"/>
              <a:gd name="connsiteX6" fmla="*/ 0 w 5596124"/>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2817"/>
              <a:gd name="connsiteY0" fmla="*/ 0 h 792454"/>
              <a:gd name="connsiteX1" fmla="*/ 5312110 w 5592817"/>
              <a:gd name="connsiteY1" fmla="*/ 0 h 792454"/>
              <a:gd name="connsiteX2" fmla="*/ 5466739 w 5592817"/>
              <a:gd name="connsiteY2" fmla="*/ 169982 h 792454"/>
              <a:gd name="connsiteX3" fmla="*/ 5591680 w 5592817"/>
              <a:gd name="connsiteY3" fmla="*/ 411454 h 792454"/>
              <a:gd name="connsiteX4" fmla="*/ 5312110 w 5592817"/>
              <a:gd name="connsiteY4" fmla="*/ 792454 h 792454"/>
              <a:gd name="connsiteX5" fmla="*/ 0 w 5592817"/>
              <a:gd name="connsiteY5" fmla="*/ 792454 h 792454"/>
              <a:gd name="connsiteX6" fmla="*/ 0 w 5592817"/>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21"/>
              <a:gd name="connsiteY0" fmla="*/ 0 h 792454"/>
              <a:gd name="connsiteX1" fmla="*/ 5312110 w 5591721"/>
              <a:gd name="connsiteY1" fmla="*/ 0 h 792454"/>
              <a:gd name="connsiteX2" fmla="*/ 5466739 w 5591721"/>
              <a:gd name="connsiteY2" fmla="*/ 169982 h 792454"/>
              <a:gd name="connsiteX3" fmla="*/ 5591680 w 5591721"/>
              <a:gd name="connsiteY3" fmla="*/ 411454 h 792454"/>
              <a:gd name="connsiteX4" fmla="*/ 5312110 w 5591721"/>
              <a:gd name="connsiteY4" fmla="*/ 792454 h 792454"/>
              <a:gd name="connsiteX5" fmla="*/ 0 w 5591721"/>
              <a:gd name="connsiteY5" fmla="*/ 792454 h 792454"/>
              <a:gd name="connsiteX6" fmla="*/ 0 w 5591721"/>
              <a:gd name="connsiteY6" fmla="*/ 0 h 792454"/>
              <a:gd name="connsiteX0" fmla="*/ 0 w 5591717"/>
              <a:gd name="connsiteY0" fmla="*/ 0 h 792454"/>
              <a:gd name="connsiteX1" fmla="*/ 5312110 w 5591717"/>
              <a:gd name="connsiteY1" fmla="*/ 0 h 792454"/>
              <a:gd name="connsiteX2" fmla="*/ 5466739 w 5591717"/>
              <a:gd name="connsiteY2" fmla="*/ 169982 h 792454"/>
              <a:gd name="connsiteX3" fmla="*/ 5591680 w 5591717"/>
              <a:gd name="connsiteY3" fmla="*/ 411454 h 792454"/>
              <a:gd name="connsiteX4" fmla="*/ 5312110 w 5591717"/>
              <a:gd name="connsiteY4" fmla="*/ 792454 h 792454"/>
              <a:gd name="connsiteX5" fmla="*/ 0 w 5591717"/>
              <a:gd name="connsiteY5" fmla="*/ 792454 h 792454"/>
              <a:gd name="connsiteX6" fmla="*/ 0 w 5591717"/>
              <a:gd name="connsiteY6" fmla="*/ 0 h 792454"/>
              <a:gd name="connsiteX0" fmla="*/ 0 w 5591715"/>
              <a:gd name="connsiteY0" fmla="*/ 0 h 792454"/>
              <a:gd name="connsiteX1" fmla="*/ 5312110 w 5591715"/>
              <a:gd name="connsiteY1" fmla="*/ 0 h 792454"/>
              <a:gd name="connsiteX2" fmla="*/ 5466739 w 5591715"/>
              <a:gd name="connsiteY2" fmla="*/ 169982 h 792454"/>
              <a:gd name="connsiteX3" fmla="*/ 5591680 w 5591715"/>
              <a:gd name="connsiteY3" fmla="*/ 411454 h 792454"/>
              <a:gd name="connsiteX4" fmla="*/ 5312110 w 5591715"/>
              <a:gd name="connsiteY4" fmla="*/ 792454 h 792454"/>
              <a:gd name="connsiteX5" fmla="*/ 0 w 5591715"/>
              <a:gd name="connsiteY5" fmla="*/ 792454 h 792454"/>
              <a:gd name="connsiteX6" fmla="*/ 0 w 5591715"/>
              <a:gd name="connsiteY6" fmla="*/ 0 h 792454"/>
              <a:gd name="connsiteX0" fmla="*/ 0 w 5593377"/>
              <a:gd name="connsiteY0" fmla="*/ 0 h 792454"/>
              <a:gd name="connsiteX1" fmla="*/ 5312110 w 5593377"/>
              <a:gd name="connsiteY1" fmla="*/ 0 h 792454"/>
              <a:gd name="connsiteX2" fmla="*/ 5423877 w 5593377"/>
              <a:gd name="connsiteY2" fmla="*/ 127120 h 792454"/>
              <a:gd name="connsiteX3" fmla="*/ 5591680 w 5593377"/>
              <a:gd name="connsiteY3" fmla="*/ 411454 h 792454"/>
              <a:gd name="connsiteX4" fmla="*/ 5312110 w 5593377"/>
              <a:gd name="connsiteY4" fmla="*/ 792454 h 792454"/>
              <a:gd name="connsiteX5" fmla="*/ 0 w 5593377"/>
              <a:gd name="connsiteY5" fmla="*/ 792454 h 792454"/>
              <a:gd name="connsiteX6" fmla="*/ 0 w 5593377"/>
              <a:gd name="connsiteY6" fmla="*/ 0 h 792454"/>
              <a:gd name="connsiteX0" fmla="*/ 0 w 5594759"/>
              <a:gd name="connsiteY0" fmla="*/ 0 h 792454"/>
              <a:gd name="connsiteX1" fmla="*/ 5312110 w 5594759"/>
              <a:gd name="connsiteY1" fmla="*/ 0 h 792454"/>
              <a:gd name="connsiteX2" fmla="*/ 5452452 w 5594759"/>
              <a:gd name="connsiteY2" fmla="*/ 136645 h 792454"/>
              <a:gd name="connsiteX3" fmla="*/ 5591680 w 5594759"/>
              <a:gd name="connsiteY3" fmla="*/ 411454 h 792454"/>
              <a:gd name="connsiteX4" fmla="*/ 5312110 w 5594759"/>
              <a:gd name="connsiteY4" fmla="*/ 792454 h 792454"/>
              <a:gd name="connsiteX5" fmla="*/ 0 w 5594759"/>
              <a:gd name="connsiteY5" fmla="*/ 792454 h 792454"/>
              <a:gd name="connsiteX6" fmla="*/ 0 w 5594759"/>
              <a:gd name="connsiteY6" fmla="*/ 0 h 792454"/>
              <a:gd name="connsiteX0" fmla="*/ 0 w 5591709"/>
              <a:gd name="connsiteY0" fmla="*/ 0 h 792454"/>
              <a:gd name="connsiteX1" fmla="*/ 5312110 w 5591709"/>
              <a:gd name="connsiteY1" fmla="*/ 0 h 792454"/>
              <a:gd name="connsiteX2" fmla="*/ 5452452 w 5591709"/>
              <a:gd name="connsiteY2" fmla="*/ 136645 h 792454"/>
              <a:gd name="connsiteX3" fmla="*/ 5591680 w 5591709"/>
              <a:gd name="connsiteY3" fmla="*/ 411454 h 792454"/>
              <a:gd name="connsiteX4" fmla="*/ 5312110 w 5591709"/>
              <a:gd name="connsiteY4" fmla="*/ 792454 h 792454"/>
              <a:gd name="connsiteX5" fmla="*/ 0 w 5591709"/>
              <a:gd name="connsiteY5" fmla="*/ 792454 h 792454"/>
              <a:gd name="connsiteX6" fmla="*/ 0 w 5591709"/>
              <a:gd name="connsiteY6" fmla="*/ 0 h 792454"/>
              <a:gd name="connsiteX0" fmla="*/ 0 w 5592061"/>
              <a:gd name="connsiteY0" fmla="*/ 0 h 792454"/>
              <a:gd name="connsiteX1" fmla="*/ 5312110 w 5592061"/>
              <a:gd name="connsiteY1" fmla="*/ 0 h 792454"/>
              <a:gd name="connsiteX2" fmla="*/ 5452452 w 5592061"/>
              <a:gd name="connsiteY2" fmla="*/ 136645 h 792454"/>
              <a:gd name="connsiteX3" fmla="*/ 5591680 w 5592061"/>
              <a:gd name="connsiteY3" fmla="*/ 411454 h 792454"/>
              <a:gd name="connsiteX4" fmla="*/ 5312110 w 5592061"/>
              <a:gd name="connsiteY4" fmla="*/ 792454 h 792454"/>
              <a:gd name="connsiteX5" fmla="*/ 0 w 5592061"/>
              <a:gd name="connsiteY5" fmla="*/ 792454 h 792454"/>
              <a:gd name="connsiteX6" fmla="*/ 0 w 5592061"/>
              <a:gd name="connsiteY6" fmla="*/ 0 h 792454"/>
              <a:gd name="connsiteX0" fmla="*/ 0 w 5591712"/>
              <a:gd name="connsiteY0" fmla="*/ 0 h 792454"/>
              <a:gd name="connsiteX1" fmla="*/ 5312110 w 5591712"/>
              <a:gd name="connsiteY1" fmla="*/ 0 h 792454"/>
              <a:gd name="connsiteX2" fmla="*/ 5452452 w 5591712"/>
              <a:gd name="connsiteY2" fmla="*/ 136645 h 792454"/>
              <a:gd name="connsiteX3" fmla="*/ 5591680 w 5591712"/>
              <a:gd name="connsiteY3" fmla="*/ 411454 h 792454"/>
              <a:gd name="connsiteX4" fmla="*/ 5312110 w 5591712"/>
              <a:gd name="connsiteY4" fmla="*/ 792454 h 792454"/>
              <a:gd name="connsiteX5" fmla="*/ 0 w 5591712"/>
              <a:gd name="connsiteY5" fmla="*/ 792454 h 792454"/>
              <a:gd name="connsiteX6" fmla="*/ 0 w 5591712"/>
              <a:gd name="connsiteY6" fmla="*/ 0 h 792454"/>
              <a:gd name="connsiteX0" fmla="*/ 0 w 5591712"/>
              <a:gd name="connsiteY0" fmla="*/ 4762 h 797216"/>
              <a:gd name="connsiteX1" fmla="*/ 5240672 w 5591712"/>
              <a:gd name="connsiteY1" fmla="*/ 0 h 797216"/>
              <a:gd name="connsiteX2" fmla="*/ 5452452 w 5591712"/>
              <a:gd name="connsiteY2" fmla="*/ 141407 h 797216"/>
              <a:gd name="connsiteX3" fmla="*/ 5591680 w 5591712"/>
              <a:gd name="connsiteY3" fmla="*/ 416216 h 797216"/>
              <a:gd name="connsiteX4" fmla="*/ 5312110 w 5591712"/>
              <a:gd name="connsiteY4" fmla="*/ 797216 h 797216"/>
              <a:gd name="connsiteX5" fmla="*/ 0 w 5591712"/>
              <a:gd name="connsiteY5" fmla="*/ 797216 h 797216"/>
              <a:gd name="connsiteX6" fmla="*/ 0 w 5591712"/>
              <a:gd name="connsiteY6" fmla="*/ 4762 h 797216"/>
              <a:gd name="connsiteX0" fmla="*/ 0 w 5593723"/>
              <a:gd name="connsiteY0" fmla="*/ 4762 h 797216"/>
              <a:gd name="connsiteX1" fmla="*/ 5240672 w 5593723"/>
              <a:gd name="connsiteY1" fmla="*/ 0 h 797216"/>
              <a:gd name="connsiteX2" fmla="*/ 5428639 w 5593723"/>
              <a:gd name="connsiteY2" fmla="*/ 179507 h 797216"/>
              <a:gd name="connsiteX3" fmla="*/ 5591680 w 5593723"/>
              <a:gd name="connsiteY3" fmla="*/ 416216 h 797216"/>
              <a:gd name="connsiteX4" fmla="*/ 5312110 w 5593723"/>
              <a:gd name="connsiteY4" fmla="*/ 797216 h 797216"/>
              <a:gd name="connsiteX5" fmla="*/ 0 w 5593723"/>
              <a:gd name="connsiteY5" fmla="*/ 797216 h 797216"/>
              <a:gd name="connsiteX6" fmla="*/ 0 w 5593723"/>
              <a:gd name="connsiteY6" fmla="*/ 4762 h 797216"/>
              <a:gd name="connsiteX0" fmla="*/ 0 w 5593793"/>
              <a:gd name="connsiteY0" fmla="*/ 4762 h 797216"/>
              <a:gd name="connsiteX1" fmla="*/ 5240672 w 5593793"/>
              <a:gd name="connsiteY1" fmla="*/ 0 h 797216"/>
              <a:gd name="connsiteX2" fmla="*/ 5428639 w 5593793"/>
              <a:gd name="connsiteY2" fmla="*/ 179507 h 797216"/>
              <a:gd name="connsiteX3" fmla="*/ 5591680 w 5593793"/>
              <a:gd name="connsiteY3" fmla="*/ 416216 h 797216"/>
              <a:gd name="connsiteX4" fmla="*/ 5312110 w 5593793"/>
              <a:gd name="connsiteY4" fmla="*/ 797216 h 797216"/>
              <a:gd name="connsiteX5" fmla="*/ 0 w 5593793"/>
              <a:gd name="connsiteY5" fmla="*/ 797216 h 797216"/>
              <a:gd name="connsiteX6" fmla="*/ 0 w 5593793"/>
              <a:gd name="connsiteY6" fmla="*/ 4762 h 797216"/>
              <a:gd name="connsiteX0" fmla="*/ 0 w 5563230"/>
              <a:gd name="connsiteY0" fmla="*/ 4762 h 797216"/>
              <a:gd name="connsiteX1" fmla="*/ 5240672 w 5563230"/>
              <a:gd name="connsiteY1" fmla="*/ 0 h 797216"/>
              <a:gd name="connsiteX2" fmla="*/ 5428639 w 5563230"/>
              <a:gd name="connsiteY2" fmla="*/ 179507 h 797216"/>
              <a:gd name="connsiteX3" fmla="*/ 5560724 w 5563230"/>
              <a:gd name="connsiteY3" fmla="*/ 416216 h 797216"/>
              <a:gd name="connsiteX4" fmla="*/ 5312110 w 5563230"/>
              <a:gd name="connsiteY4" fmla="*/ 797216 h 797216"/>
              <a:gd name="connsiteX5" fmla="*/ 0 w 5563230"/>
              <a:gd name="connsiteY5" fmla="*/ 797216 h 797216"/>
              <a:gd name="connsiteX6" fmla="*/ 0 w 5563230"/>
              <a:gd name="connsiteY6" fmla="*/ 4762 h 797216"/>
              <a:gd name="connsiteX0" fmla="*/ 0 w 5560725"/>
              <a:gd name="connsiteY0" fmla="*/ 4762 h 797216"/>
              <a:gd name="connsiteX1" fmla="*/ 5240672 w 5560725"/>
              <a:gd name="connsiteY1" fmla="*/ 0 h 797216"/>
              <a:gd name="connsiteX2" fmla="*/ 5428639 w 5560725"/>
              <a:gd name="connsiteY2" fmla="*/ 179507 h 797216"/>
              <a:gd name="connsiteX3" fmla="*/ 5560724 w 5560725"/>
              <a:gd name="connsiteY3" fmla="*/ 416216 h 797216"/>
              <a:gd name="connsiteX4" fmla="*/ 5312110 w 5560725"/>
              <a:gd name="connsiteY4" fmla="*/ 797216 h 797216"/>
              <a:gd name="connsiteX5" fmla="*/ 0 w 5560725"/>
              <a:gd name="connsiteY5" fmla="*/ 797216 h 797216"/>
              <a:gd name="connsiteX6" fmla="*/ 0 w 5560725"/>
              <a:gd name="connsiteY6" fmla="*/ 4762 h 797216"/>
              <a:gd name="connsiteX0" fmla="*/ 0 w 5562839"/>
              <a:gd name="connsiteY0" fmla="*/ 4762 h 797216"/>
              <a:gd name="connsiteX1" fmla="*/ 5240672 w 5562839"/>
              <a:gd name="connsiteY1" fmla="*/ 0 h 797216"/>
              <a:gd name="connsiteX2" fmla="*/ 5421495 w 5562839"/>
              <a:gd name="connsiteY2" fmla="*/ 179507 h 797216"/>
              <a:gd name="connsiteX3" fmla="*/ 5560724 w 5562839"/>
              <a:gd name="connsiteY3" fmla="*/ 416216 h 797216"/>
              <a:gd name="connsiteX4" fmla="*/ 5312110 w 5562839"/>
              <a:gd name="connsiteY4" fmla="*/ 797216 h 797216"/>
              <a:gd name="connsiteX5" fmla="*/ 0 w 5562839"/>
              <a:gd name="connsiteY5" fmla="*/ 797216 h 797216"/>
              <a:gd name="connsiteX6" fmla="*/ 0 w 5562839"/>
              <a:gd name="connsiteY6" fmla="*/ 4762 h 797216"/>
              <a:gd name="connsiteX0" fmla="*/ 0 w 5563064"/>
              <a:gd name="connsiteY0" fmla="*/ 4762 h 797216"/>
              <a:gd name="connsiteX1" fmla="*/ 5240672 w 5563064"/>
              <a:gd name="connsiteY1" fmla="*/ 0 h 797216"/>
              <a:gd name="connsiteX2" fmla="*/ 5421495 w 5563064"/>
              <a:gd name="connsiteY2" fmla="*/ 179507 h 797216"/>
              <a:gd name="connsiteX3" fmla="*/ 5560724 w 5563064"/>
              <a:gd name="connsiteY3" fmla="*/ 416216 h 797216"/>
              <a:gd name="connsiteX4" fmla="*/ 5312110 w 5563064"/>
              <a:gd name="connsiteY4" fmla="*/ 797216 h 797216"/>
              <a:gd name="connsiteX5" fmla="*/ 0 w 5563064"/>
              <a:gd name="connsiteY5" fmla="*/ 797216 h 797216"/>
              <a:gd name="connsiteX6" fmla="*/ 0 w 5563064"/>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40"/>
              <a:gd name="connsiteY0" fmla="*/ 4762 h 797216"/>
              <a:gd name="connsiteX1" fmla="*/ 5240672 w 5562640"/>
              <a:gd name="connsiteY1" fmla="*/ 0 h 797216"/>
              <a:gd name="connsiteX2" fmla="*/ 5409589 w 5562640"/>
              <a:gd name="connsiteY2" fmla="*/ 174745 h 797216"/>
              <a:gd name="connsiteX3" fmla="*/ 5560724 w 5562640"/>
              <a:gd name="connsiteY3" fmla="*/ 416216 h 797216"/>
              <a:gd name="connsiteX4" fmla="*/ 5312110 w 5562640"/>
              <a:gd name="connsiteY4" fmla="*/ 797216 h 797216"/>
              <a:gd name="connsiteX5" fmla="*/ 0 w 5562640"/>
              <a:gd name="connsiteY5" fmla="*/ 797216 h 797216"/>
              <a:gd name="connsiteX6" fmla="*/ 0 w 5562640"/>
              <a:gd name="connsiteY6" fmla="*/ 4762 h 797216"/>
              <a:gd name="connsiteX0" fmla="*/ 0 w 5562322"/>
              <a:gd name="connsiteY0" fmla="*/ 4762 h 797216"/>
              <a:gd name="connsiteX1" fmla="*/ 5240672 w 5562322"/>
              <a:gd name="connsiteY1" fmla="*/ 0 h 797216"/>
              <a:gd name="connsiteX2" fmla="*/ 5409589 w 5562322"/>
              <a:gd name="connsiteY2" fmla="*/ 174745 h 797216"/>
              <a:gd name="connsiteX3" fmla="*/ 5560724 w 5562322"/>
              <a:gd name="connsiteY3" fmla="*/ 416216 h 797216"/>
              <a:gd name="connsiteX4" fmla="*/ 5312110 w 5562322"/>
              <a:gd name="connsiteY4" fmla="*/ 797216 h 797216"/>
              <a:gd name="connsiteX5" fmla="*/ 0 w 5562322"/>
              <a:gd name="connsiteY5" fmla="*/ 797216 h 797216"/>
              <a:gd name="connsiteX6" fmla="*/ 0 w 5562322"/>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450"/>
              <a:gd name="connsiteY0" fmla="*/ 4762 h 797216"/>
              <a:gd name="connsiteX1" fmla="*/ 5240672 w 5562450"/>
              <a:gd name="connsiteY1" fmla="*/ 0 h 797216"/>
              <a:gd name="connsiteX2" fmla="*/ 5409589 w 5562450"/>
              <a:gd name="connsiteY2" fmla="*/ 174745 h 797216"/>
              <a:gd name="connsiteX3" fmla="*/ 5560724 w 5562450"/>
              <a:gd name="connsiteY3" fmla="*/ 416216 h 797216"/>
              <a:gd name="connsiteX4" fmla="*/ 5312110 w 5562450"/>
              <a:gd name="connsiteY4" fmla="*/ 797216 h 797216"/>
              <a:gd name="connsiteX5" fmla="*/ 0 w 5562450"/>
              <a:gd name="connsiteY5" fmla="*/ 797216 h 797216"/>
              <a:gd name="connsiteX6" fmla="*/ 0 w 5562450"/>
              <a:gd name="connsiteY6" fmla="*/ 4762 h 797216"/>
              <a:gd name="connsiteX0" fmla="*/ 0 w 5562678"/>
              <a:gd name="connsiteY0" fmla="*/ 4762 h 797216"/>
              <a:gd name="connsiteX1" fmla="*/ 5240672 w 5562678"/>
              <a:gd name="connsiteY1" fmla="*/ 0 h 797216"/>
              <a:gd name="connsiteX2" fmla="*/ 5414352 w 5562678"/>
              <a:gd name="connsiteY2" fmla="*/ 174745 h 797216"/>
              <a:gd name="connsiteX3" fmla="*/ 5560724 w 5562678"/>
              <a:gd name="connsiteY3" fmla="*/ 416216 h 797216"/>
              <a:gd name="connsiteX4" fmla="*/ 5312110 w 5562678"/>
              <a:gd name="connsiteY4" fmla="*/ 797216 h 797216"/>
              <a:gd name="connsiteX5" fmla="*/ 0 w 5562678"/>
              <a:gd name="connsiteY5" fmla="*/ 797216 h 797216"/>
              <a:gd name="connsiteX6" fmla="*/ 0 w 5562678"/>
              <a:gd name="connsiteY6" fmla="*/ 4762 h 797216"/>
              <a:gd name="connsiteX0" fmla="*/ 0 w 5739778"/>
              <a:gd name="connsiteY0" fmla="*/ 4762 h 797216"/>
              <a:gd name="connsiteX1" fmla="*/ 5240672 w 5739778"/>
              <a:gd name="connsiteY1" fmla="*/ 0 h 797216"/>
              <a:gd name="connsiteX2" fmla="*/ 5414352 w 5739778"/>
              <a:gd name="connsiteY2" fmla="*/ 174745 h 797216"/>
              <a:gd name="connsiteX3" fmla="*/ 5560724 w 5739778"/>
              <a:gd name="connsiteY3" fmla="*/ 416216 h 797216"/>
              <a:gd name="connsiteX4" fmla="*/ 5436137 w 5739778"/>
              <a:gd name="connsiteY4" fmla="*/ 625766 h 797216"/>
              <a:gd name="connsiteX5" fmla="*/ 5312110 w 5739778"/>
              <a:gd name="connsiteY5" fmla="*/ 797216 h 797216"/>
              <a:gd name="connsiteX6" fmla="*/ 0 w 5739778"/>
              <a:gd name="connsiteY6" fmla="*/ 797216 h 797216"/>
              <a:gd name="connsiteX7" fmla="*/ 0 w 5739778"/>
              <a:gd name="connsiteY7" fmla="*/ 4762 h 797216"/>
              <a:gd name="connsiteX0" fmla="*/ 0 w 5736852"/>
              <a:gd name="connsiteY0" fmla="*/ 4762 h 797216"/>
              <a:gd name="connsiteX1" fmla="*/ 5240672 w 5736852"/>
              <a:gd name="connsiteY1" fmla="*/ 0 h 797216"/>
              <a:gd name="connsiteX2" fmla="*/ 5414352 w 5736852"/>
              <a:gd name="connsiteY2" fmla="*/ 174745 h 797216"/>
              <a:gd name="connsiteX3" fmla="*/ 5560724 w 5736852"/>
              <a:gd name="connsiteY3" fmla="*/ 416216 h 797216"/>
              <a:gd name="connsiteX4" fmla="*/ 5436137 w 5736852"/>
              <a:gd name="connsiteY4" fmla="*/ 625766 h 797216"/>
              <a:gd name="connsiteX5" fmla="*/ 5312110 w 5736852"/>
              <a:gd name="connsiteY5" fmla="*/ 797216 h 797216"/>
              <a:gd name="connsiteX6" fmla="*/ 0 w 5736852"/>
              <a:gd name="connsiteY6" fmla="*/ 797216 h 797216"/>
              <a:gd name="connsiteX7" fmla="*/ 0 w 5736852"/>
              <a:gd name="connsiteY7" fmla="*/ 4762 h 797216"/>
              <a:gd name="connsiteX0" fmla="*/ 0 w 5701012"/>
              <a:gd name="connsiteY0" fmla="*/ 4762 h 797216"/>
              <a:gd name="connsiteX1" fmla="*/ 5240672 w 5701012"/>
              <a:gd name="connsiteY1" fmla="*/ 0 h 797216"/>
              <a:gd name="connsiteX2" fmla="*/ 5414352 w 5701012"/>
              <a:gd name="connsiteY2" fmla="*/ 174745 h 797216"/>
              <a:gd name="connsiteX3" fmla="*/ 5560724 w 5701012"/>
              <a:gd name="connsiteY3" fmla="*/ 416216 h 797216"/>
              <a:gd name="connsiteX4" fmla="*/ 5436137 w 5701012"/>
              <a:gd name="connsiteY4" fmla="*/ 625766 h 797216"/>
              <a:gd name="connsiteX5" fmla="*/ 5259722 w 5701012"/>
              <a:gd name="connsiteY5" fmla="*/ 797216 h 797216"/>
              <a:gd name="connsiteX6" fmla="*/ 0 w 5701012"/>
              <a:gd name="connsiteY6" fmla="*/ 797216 h 797216"/>
              <a:gd name="connsiteX7" fmla="*/ 0 w 5701012"/>
              <a:gd name="connsiteY7" fmla="*/ 4762 h 797216"/>
              <a:gd name="connsiteX0" fmla="*/ 0 w 5560846"/>
              <a:gd name="connsiteY0" fmla="*/ 4762 h 797216"/>
              <a:gd name="connsiteX1" fmla="*/ 5240672 w 5560846"/>
              <a:gd name="connsiteY1" fmla="*/ 0 h 797216"/>
              <a:gd name="connsiteX2" fmla="*/ 5414352 w 5560846"/>
              <a:gd name="connsiteY2" fmla="*/ 174745 h 797216"/>
              <a:gd name="connsiteX3" fmla="*/ 5560724 w 5560846"/>
              <a:gd name="connsiteY3" fmla="*/ 416216 h 797216"/>
              <a:gd name="connsiteX4" fmla="*/ 5436137 w 5560846"/>
              <a:gd name="connsiteY4" fmla="*/ 625766 h 797216"/>
              <a:gd name="connsiteX5" fmla="*/ 5259722 w 5560846"/>
              <a:gd name="connsiteY5" fmla="*/ 797216 h 797216"/>
              <a:gd name="connsiteX6" fmla="*/ 0 w 5560846"/>
              <a:gd name="connsiteY6" fmla="*/ 797216 h 797216"/>
              <a:gd name="connsiteX7" fmla="*/ 0 w 5560846"/>
              <a:gd name="connsiteY7" fmla="*/ 4762 h 797216"/>
              <a:gd name="connsiteX0" fmla="*/ 0 w 5560857"/>
              <a:gd name="connsiteY0" fmla="*/ 4762 h 797216"/>
              <a:gd name="connsiteX1" fmla="*/ 5240672 w 5560857"/>
              <a:gd name="connsiteY1" fmla="*/ 0 h 797216"/>
              <a:gd name="connsiteX2" fmla="*/ 5414352 w 5560857"/>
              <a:gd name="connsiteY2" fmla="*/ 174745 h 797216"/>
              <a:gd name="connsiteX3" fmla="*/ 5560724 w 5560857"/>
              <a:gd name="connsiteY3" fmla="*/ 416216 h 797216"/>
              <a:gd name="connsiteX4" fmla="*/ 5436137 w 5560857"/>
              <a:gd name="connsiteY4" fmla="*/ 625766 h 797216"/>
              <a:gd name="connsiteX5" fmla="*/ 5259722 w 5560857"/>
              <a:gd name="connsiteY5" fmla="*/ 797216 h 797216"/>
              <a:gd name="connsiteX6" fmla="*/ 0 w 5560857"/>
              <a:gd name="connsiteY6" fmla="*/ 797216 h 797216"/>
              <a:gd name="connsiteX7" fmla="*/ 0 w 5560857"/>
              <a:gd name="connsiteY7" fmla="*/ 4762 h 797216"/>
              <a:gd name="connsiteX0" fmla="*/ 0 w 5560748"/>
              <a:gd name="connsiteY0" fmla="*/ 4762 h 797216"/>
              <a:gd name="connsiteX1" fmla="*/ 5240672 w 5560748"/>
              <a:gd name="connsiteY1" fmla="*/ 0 h 797216"/>
              <a:gd name="connsiteX2" fmla="*/ 5414352 w 5560748"/>
              <a:gd name="connsiteY2" fmla="*/ 174745 h 797216"/>
              <a:gd name="connsiteX3" fmla="*/ 5560724 w 5560748"/>
              <a:gd name="connsiteY3" fmla="*/ 416216 h 797216"/>
              <a:gd name="connsiteX4" fmla="*/ 5424230 w 5560748"/>
              <a:gd name="connsiteY4" fmla="*/ 625766 h 797216"/>
              <a:gd name="connsiteX5" fmla="*/ 5259722 w 5560748"/>
              <a:gd name="connsiteY5" fmla="*/ 797216 h 797216"/>
              <a:gd name="connsiteX6" fmla="*/ 0 w 5560748"/>
              <a:gd name="connsiteY6" fmla="*/ 797216 h 797216"/>
              <a:gd name="connsiteX7" fmla="*/ 0 w 5560748"/>
              <a:gd name="connsiteY7" fmla="*/ 4762 h 797216"/>
              <a:gd name="connsiteX0" fmla="*/ 0 w 5560751"/>
              <a:gd name="connsiteY0" fmla="*/ 4762 h 797216"/>
              <a:gd name="connsiteX1" fmla="*/ 5240672 w 5560751"/>
              <a:gd name="connsiteY1" fmla="*/ 0 h 797216"/>
              <a:gd name="connsiteX2" fmla="*/ 5414352 w 5560751"/>
              <a:gd name="connsiteY2" fmla="*/ 174745 h 797216"/>
              <a:gd name="connsiteX3" fmla="*/ 5560724 w 5560751"/>
              <a:gd name="connsiteY3" fmla="*/ 416216 h 797216"/>
              <a:gd name="connsiteX4" fmla="*/ 5424230 w 5560751"/>
              <a:gd name="connsiteY4" fmla="*/ 625766 h 797216"/>
              <a:gd name="connsiteX5" fmla="*/ 5259722 w 5560751"/>
              <a:gd name="connsiteY5" fmla="*/ 797216 h 797216"/>
              <a:gd name="connsiteX6" fmla="*/ 0 w 5560751"/>
              <a:gd name="connsiteY6" fmla="*/ 797216 h 797216"/>
              <a:gd name="connsiteX7" fmla="*/ 0 w 5560751"/>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807"/>
              <a:gd name="connsiteY0" fmla="*/ 4762 h 797216"/>
              <a:gd name="connsiteX1" fmla="*/ 5240672 w 5560807"/>
              <a:gd name="connsiteY1" fmla="*/ 0 h 797216"/>
              <a:gd name="connsiteX2" fmla="*/ 5414352 w 5560807"/>
              <a:gd name="connsiteY2" fmla="*/ 174745 h 797216"/>
              <a:gd name="connsiteX3" fmla="*/ 5560724 w 5560807"/>
              <a:gd name="connsiteY3" fmla="*/ 416216 h 797216"/>
              <a:gd name="connsiteX4" fmla="*/ 5424230 w 5560807"/>
              <a:gd name="connsiteY4" fmla="*/ 625766 h 797216"/>
              <a:gd name="connsiteX5" fmla="*/ 5259722 w 5560807"/>
              <a:gd name="connsiteY5" fmla="*/ 797216 h 797216"/>
              <a:gd name="connsiteX6" fmla="*/ 0 w 5560807"/>
              <a:gd name="connsiteY6" fmla="*/ 797216 h 797216"/>
              <a:gd name="connsiteX7" fmla="*/ 0 w 5560807"/>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2"/>
              <a:gd name="connsiteY0" fmla="*/ 4762 h 797216"/>
              <a:gd name="connsiteX1" fmla="*/ 5240672 w 5560752"/>
              <a:gd name="connsiteY1" fmla="*/ 0 h 797216"/>
              <a:gd name="connsiteX2" fmla="*/ 5414352 w 5560752"/>
              <a:gd name="connsiteY2" fmla="*/ 174745 h 797216"/>
              <a:gd name="connsiteX3" fmla="*/ 5560724 w 5560752"/>
              <a:gd name="connsiteY3" fmla="*/ 416216 h 797216"/>
              <a:gd name="connsiteX4" fmla="*/ 5424230 w 5560752"/>
              <a:gd name="connsiteY4" fmla="*/ 625766 h 797216"/>
              <a:gd name="connsiteX5" fmla="*/ 5259722 w 5560752"/>
              <a:gd name="connsiteY5" fmla="*/ 797216 h 797216"/>
              <a:gd name="connsiteX6" fmla="*/ 0 w 5560752"/>
              <a:gd name="connsiteY6" fmla="*/ 797216 h 797216"/>
              <a:gd name="connsiteX7" fmla="*/ 0 w 5560752"/>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758"/>
              <a:gd name="connsiteY0" fmla="*/ 4762 h 797216"/>
              <a:gd name="connsiteX1" fmla="*/ 5240672 w 5560758"/>
              <a:gd name="connsiteY1" fmla="*/ 0 h 797216"/>
              <a:gd name="connsiteX2" fmla="*/ 5414352 w 5560758"/>
              <a:gd name="connsiteY2" fmla="*/ 174745 h 797216"/>
              <a:gd name="connsiteX3" fmla="*/ 5560724 w 5560758"/>
              <a:gd name="connsiteY3" fmla="*/ 416216 h 797216"/>
              <a:gd name="connsiteX4" fmla="*/ 5424230 w 5560758"/>
              <a:gd name="connsiteY4" fmla="*/ 625766 h 797216"/>
              <a:gd name="connsiteX5" fmla="*/ 5259722 w 5560758"/>
              <a:gd name="connsiteY5" fmla="*/ 797216 h 797216"/>
              <a:gd name="connsiteX6" fmla="*/ 0 w 5560758"/>
              <a:gd name="connsiteY6" fmla="*/ 797216 h 797216"/>
              <a:gd name="connsiteX7" fmla="*/ 0 w 5560758"/>
              <a:gd name="connsiteY7" fmla="*/ 4762 h 797216"/>
              <a:gd name="connsiteX0" fmla="*/ 0 w 5560839"/>
              <a:gd name="connsiteY0" fmla="*/ 4762 h 797216"/>
              <a:gd name="connsiteX1" fmla="*/ 5240672 w 5560839"/>
              <a:gd name="connsiteY1" fmla="*/ 0 h 797216"/>
              <a:gd name="connsiteX2" fmla="*/ 5414352 w 5560839"/>
              <a:gd name="connsiteY2" fmla="*/ 174745 h 797216"/>
              <a:gd name="connsiteX3" fmla="*/ 5560724 w 5560839"/>
              <a:gd name="connsiteY3" fmla="*/ 416216 h 797216"/>
              <a:gd name="connsiteX4" fmla="*/ 5424230 w 5560839"/>
              <a:gd name="connsiteY4" fmla="*/ 625766 h 797216"/>
              <a:gd name="connsiteX5" fmla="*/ 5259722 w 5560839"/>
              <a:gd name="connsiteY5" fmla="*/ 797216 h 797216"/>
              <a:gd name="connsiteX6" fmla="*/ 0 w 5560839"/>
              <a:gd name="connsiteY6" fmla="*/ 797216 h 797216"/>
              <a:gd name="connsiteX7" fmla="*/ 0 w 5560839"/>
              <a:gd name="connsiteY7" fmla="*/ 4762 h 797216"/>
              <a:gd name="connsiteX0" fmla="*/ 0 w 5560836"/>
              <a:gd name="connsiteY0" fmla="*/ 4762 h 797216"/>
              <a:gd name="connsiteX1" fmla="*/ 5240672 w 5560836"/>
              <a:gd name="connsiteY1" fmla="*/ 0 h 797216"/>
              <a:gd name="connsiteX2" fmla="*/ 5414352 w 5560836"/>
              <a:gd name="connsiteY2" fmla="*/ 174745 h 797216"/>
              <a:gd name="connsiteX3" fmla="*/ 5560724 w 5560836"/>
              <a:gd name="connsiteY3" fmla="*/ 416216 h 797216"/>
              <a:gd name="connsiteX4" fmla="*/ 5431374 w 5560836"/>
              <a:gd name="connsiteY4" fmla="*/ 630528 h 797216"/>
              <a:gd name="connsiteX5" fmla="*/ 5259722 w 5560836"/>
              <a:gd name="connsiteY5" fmla="*/ 797216 h 797216"/>
              <a:gd name="connsiteX6" fmla="*/ 0 w 5560836"/>
              <a:gd name="connsiteY6" fmla="*/ 797216 h 797216"/>
              <a:gd name="connsiteX7" fmla="*/ 0 w 5560836"/>
              <a:gd name="connsiteY7" fmla="*/ 4762 h 797216"/>
              <a:gd name="connsiteX0" fmla="*/ 0 w 5560779"/>
              <a:gd name="connsiteY0" fmla="*/ 4762 h 797216"/>
              <a:gd name="connsiteX1" fmla="*/ 5240672 w 5560779"/>
              <a:gd name="connsiteY1" fmla="*/ 0 h 797216"/>
              <a:gd name="connsiteX2" fmla="*/ 5414352 w 5560779"/>
              <a:gd name="connsiteY2" fmla="*/ 174745 h 797216"/>
              <a:gd name="connsiteX3" fmla="*/ 5560724 w 5560779"/>
              <a:gd name="connsiteY3" fmla="*/ 416216 h 797216"/>
              <a:gd name="connsiteX4" fmla="*/ 5426611 w 5560779"/>
              <a:gd name="connsiteY4" fmla="*/ 630528 h 797216"/>
              <a:gd name="connsiteX5" fmla="*/ 5259722 w 5560779"/>
              <a:gd name="connsiteY5" fmla="*/ 797216 h 797216"/>
              <a:gd name="connsiteX6" fmla="*/ 0 w 5560779"/>
              <a:gd name="connsiteY6" fmla="*/ 797216 h 797216"/>
              <a:gd name="connsiteX7" fmla="*/ 0 w 5560779"/>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812"/>
              <a:gd name="connsiteY0" fmla="*/ 4762 h 797216"/>
              <a:gd name="connsiteX1" fmla="*/ 5240672 w 5560812"/>
              <a:gd name="connsiteY1" fmla="*/ 0 h 797216"/>
              <a:gd name="connsiteX2" fmla="*/ 5414352 w 5560812"/>
              <a:gd name="connsiteY2" fmla="*/ 174745 h 797216"/>
              <a:gd name="connsiteX3" fmla="*/ 5560724 w 5560812"/>
              <a:gd name="connsiteY3" fmla="*/ 416216 h 797216"/>
              <a:gd name="connsiteX4" fmla="*/ 5426611 w 5560812"/>
              <a:gd name="connsiteY4" fmla="*/ 630528 h 797216"/>
              <a:gd name="connsiteX5" fmla="*/ 5259722 w 5560812"/>
              <a:gd name="connsiteY5" fmla="*/ 797216 h 797216"/>
              <a:gd name="connsiteX6" fmla="*/ 0 w 5560812"/>
              <a:gd name="connsiteY6" fmla="*/ 797216 h 797216"/>
              <a:gd name="connsiteX7" fmla="*/ 0 w 5560812"/>
              <a:gd name="connsiteY7" fmla="*/ 4762 h 797216"/>
              <a:gd name="connsiteX0" fmla="*/ 0 w 5560798"/>
              <a:gd name="connsiteY0" fmla="*/ 4762 h 797216"/>
              <a:gd name="connsiteX1" fmla="*/ 5240672 w 5560798"/>
              <a:gd name="connsiteY1" fmla="*/ 0 h 797216"/>
              <a:gd name="connsiteX2" fmla="*/ 5438164 w 5560798"/>
              <a:gd name="connsiteY2" fmla="*/ 179507 h 797216"/>
              <a:gd name="connsiteX3" fmla="*/ 5560724 w 5560798"/>
              <a:gd name="connsiteY3" fmla="*/ 416216 h 797216"/>
              <a:gd name="connsiteX4" fmla="*/ 5426611 w 5560798"/>
              <a:gd name="connsiteY4" fmla="*/ 630528 h 797216"/>
              <a:gd name="connsiteX5" fmla="*/ 5259722 w 5560798"/>
              <a:gd name="connsiteY5" fmla="*/ 797216 h 797216"/>
              <a:gd name="connsiteX6" fmla="*/ 0 w 5560798"/>
              <a:gd name="connsiteY6" fmla="*/ 797216 h 797216"/>
              <a:gd name="connsiteX7" fmla="*/ 0 w 5560798"/>
              <a:gd name="connsiteY7" fmla="*/ 4762 h 797216"/>
              <a:gd name="connsiteX0" fmla="*/ 0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0 w 5560747"/>
              <a:gd name="connsiteY7" fmla="*/ 4762 h 797216"/>
              <a:gd name="connsiteX0" fmla="*/ 983618 w 5560747"/>
              <a:gd name="connsiteY0" fmla="*/ 4762 h 797216"/>
              <a:gd name="connsiteX1" fmla="*/ 5240672 w 5560747"/>
              <a:gd name="connsiteY1" fmla="*/ 0 h 797216"/>
              <a:gd name="connsiteX2" fmla="*/ 5433402 w 5560747"/>
              <a:gd name="connsiteY2" fmla="*/ 191414 h 797216"/>
              <a:gd name="connsiteX3" fmla="*/ 5560724 w 5560747"/>
              <a:gd name="connsiteY3" fmla="*/ 416216 h 797216"/>
              <a:gd name="connsiteX4" fmla="*/ 5426611 w 5560747"/>
              <a:gd name="connsiteY4" fmla="*/ 630528 h 797216"/>
              <a:gd name="connsiteX5" fmla="*/ 5259722 w 5560747"/>
              <a:gd name="connsiteY5" fmla="*/ 797216 h 797216"/>
              <a:gd name="connsiteX6" fmla="*/ 0 w 5560747"/>
              <a:gd name="connsiteY6" fmla="*/ 797216 h 797216"/>
              <a:gd name="connsiteX7" fmla="*/ 983618 w 5560747"/>
              <a:gd name="connsiteY7" fmla="*/ 4762 h 797216"/>
              <a:gd name="connsiteX0" fmla="*/ 0 w 4577129"/>
              <a:gd name="connsiteY0" fmla="*/ 4762 h 797216"/>
              <a:gd name="connsiteX1" fmla="*/ 4257054 w 4577129"/>
              <a:gd name="connsiteY1" fmla="*/ 0 h 797216"/>
              <a:gd name="connsiteX2" fmla="*/ 4449784 w 4577129"/>
              <a:gd name="connsiteY2" fmla="*/ 191414 h 797216"/>
              <a:gd name="connsiteX3" fmla="*/ 4577106 w 4577129"/>
              <a:gd name="connsiteY3" fmla="*/ 416216 h 797216"/>
              <a:gd name="connsiteX4" fmla="*/ 4442993 w 4577129"/>
              <a:gd name="connsiteY4" fmla="*/ 630528 h 797216"/>
              <a:gd name="connsiteX5" fmla="*/ 4276104 w 4577129"/>
              <a:gd name="connsiteY5" fmla="*/ 797216 h 797216"/>
              <a:gd name="connsiteX6" fmla="*/ 7286 w 4577129"/>
              <a:gd name="connsiteY6" fmla="*/ 797216 h 797216"/>
              <a:gd name="connsiteX7" fmla="*/ 0 w 4577129"/>
              <a:gd name="connsiteY7" fmla="*/ 4762 h 79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7129" h="797216">
                <a:moveTo>
                  <a:pt x="0" y="4762"/>
                </a:moveTo>
                <a:lnTo>
                  <a:pt x="4257054" y="0"/>
                </a:lnTo>
                <a:cubicBezTo>
                  <a:pt x="4333581" y="79215"/>
                  <a:pt x="4360724" y="105375"/>
                  <a:pt x="4449784" y="191414"/>
                </a:cubicBezTo>
                <a:cubicBezTo>
                  <a:pt x="4538844" y="277453"/>
                  <a:pt x="4578238" y="343030"/>
                  <a:pt x="4577106" y="416216"/>
                </a:cubicBezTo>
                <a:cubicBezTo>
                  <a:pt x="4575974" y="489402"/>
                  <a:pt x="4524117" y="550360"/>
                  <a:pt x="4442993" y="630528"/>
                </a:cubicBezTo>
                <a:cubicBezTo>
                  <a:pt x="4361869" y="710696"/>
                  <a:pt x="4330830" y="738081"/>
                  <a:pt x="4276104" y="797216"/>
                </a:cubicBezTo>
                <a:lnTo>
                  <a:pt x="7286" y="797216"/>
                </a:lnTo>
                <a:cubicBezTo>
                  <a:pt x="4857" y="533065"/>
                  <a:pt x="2429" y="268913"/>
                  <a:pt x="0" y="4762"/>
                </a:cubicBezTo>
                <a:close/>
              </a:path>
            </a:pathLst>
          </a:custGeom>
          <a:solidFill>
            <a:schemeClr val="tx1">
              <a:lumMod val="90000"/>
              <a:lumOff val="10000"/>
            </a:schemeClr>
          </a:solidFill>
          <a:ln w="25400">
            <a:solidFill>
              <a:schemeClr val="tx1">
                <a:lumMod val="90000"/>
                <a:lumOff val="10000"/>
              </a:schemeClr>
            </a:solidFill>
          </a:ln>
          <a:effectLst>
            <a:innerShdw blurRad="2540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s-MX" sz="1350">
              <a:solidFill>
                <a:srgbClr val="FFFFFF"/>
              </a:solidFill>
              <a:latin typeface="Tahoma"/>
            </a:endParaRPr>
          </a:p>
        </p:txBody>
      </p:sp>
      <p:grpSp>
        <p:nvGrpSpPr>
          <p:cNvPr id="14" name="Group 3"/>
          <p:cNvGrpSpPr/>
          <p:nvPr/>
        </p:nvGrpSpPr>
        <p:grpSpPr>
          <a:xfrm>
            <a:off x="4412967" y="3848096"/>
            <a:ext cx="3046584" cy="1682639"/>
            <a:chOff x="5621166" y="2204658"/>
            <a:chExt cx="3046584" cy="2243518"/>
          </a:xfrm>
        </p:grpSpPr>
        <p:pic>
          <p:nvPicPr>
            <p:cNvPr id="17" name="shado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1250" y="2948950"/>
              <a:ext cx="2476500" cy="1499226"/>
            </a:xfrm>
            <a:prstGeom prst="rect">
              <a:avLst/>
            </a:prstGeom>
          </p:spPr>
        </p:pic>
        <p:sp>
          <p:nvSpPr>
            <p:cNvPr id="19" name="Rectangle: Rounded Corners 18"/>
            <p:cNvSpPr/>
            <p:nvPr/>
          </p:nvSpPr>
          <p:spPr>
            <a:xfrm rot="2700000">
              <a:off x="5843041" y="2181283"/>
              <a:ext cx="1729688" cy="1776437"/>
            </a:xfrm>
            <a:prstGeom prst="roundRect">
              <a:avLst>
                <a:gd name="adj" fmla="val 11587"/>
              </a:avLst>
            </a:prstGeom>
            <a:gradFill flip="none" rotWithShape="1">
              <a:gsLst>
                <a:gs pos="58000">
                  <a:schemeClr val="bg1">
                    <a:lumMod val="99000"/>
                  </a:schemeClr>
                </a:gs>
                <a:gs pos="1000">
                  <a:schemeClr val="bg1">
                    <a:lumMod val="83000"/>
                  </a:schemeClr>
                </a:gs>
              </a:gsLst>
              <a:lin ang="1200000" scaled="0"/>
              <a:tileRect/>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MX" sz="1350">
                <a:solidFill>
                  <a:prstClr val="white"/>
                </a:solidFill>
                <a:latin typeface="Tahoma"/>
              </a:endParaRPr>
            </a:p>
          </p:txBody>
        </p:sp>
        <p:sp>
          <p:nvSpPr>
            <p:cNvPr id="20" name="TextBox 19"/>
            <p:cNvSpPr txBox="1"/>
            <p:nvPr/>
          </p:nvSpPr>
          <p:spPr>
            <a:xfrm>
              <a:off x="5621166" y="2891695"/>
              <a:ext cx="2219243" cy="807058"/>
            </a:xfrm>
            <a:prstGeom prst="rect">
              <a:avLst/>
            </a:prstGeom>
            <a:noFill/>
            <a:effectLst/>
          </p:spPr>
          <p:txBody>
            <a:bodyPr wrap="square" rtlCol="0">
              <a:spAutoFit/>
            </a:bodyPr>
            <a:lstStyle/>
            <a:p>
              <a:pPr algn="ctr" defTabSz="685800">
                <a:lnSpc>
                  <a:spcPts val="1950"/>
                </a:lnSpc>
              </a:pPr>
              <a: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Participación</a:t>
              </a:r>
              <a: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t/>
              </a:r>
              <a:b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br>
              <a:endParaRPr lang="es-MX" sz="135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endParaRPr>
            </a:p>
          </p:txBody>
        </p:sp>
      </p:grpSp>
      <p:grpSp>
        <p:nvGrpSpPr>
          <p:cNvPr id="9" name="Group 2"/>
          <p:cNvGrpSpPr/>
          <p:nvPr/>
        </p:nvGrpSpPr>
        <p:grpSpPr>
          <a:xfrm>
            <a:off x="5499687" y="2518035"/>
            <a:ext cx="2476500" cy="1759401"/>
            <a:chOff x="6191250" y="2102308"/>
            <a:chExt cx="2476500" cy="2345868"/>
          </a:xfrm>
        </p:grpSpPr>
        <p:pic>
          <p:nvPicPr>
            <p:cNvPr id="41" name="shado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1250" y="2948950"/>
              <a:ext cx="2476500" cy="1499226"/>
            </a:xfrm>
            <a:prstGeom prst="rect">
              <a:avLst/>
            </a:prstGeom>
          </p:spPr>
        </p:pic>
        <p:sp>
          <p:nvSpPr>
            <p:cNvPr id="40" name="Rectangle: Rounded Corners 39"/>
            <p:cNvSpPr/>
            <p:nvPr/>
          </p:nvSpPr>
          <p:spPr>
            <a:xfrm rot="2700000">
              <a:off x="6502822" y="2078933"/>
              <a:ext cx="1729688" cy="1776437"/>
            </a:xfrm>
            <a:prstGeom prst="roundRect">
              <a:avLst>
                <a:gd name="adj" fmla="val 11587"/>
              </a:avLst>
            </a:prstGeom>
            <a:gradFill flip="none" rotWithShape="1">
              <a:gsLst>
                <a:gs pos="58000">
                  <a:schemeClr val="bg1">
                    <a:lumMod val="99000"/>
                  </a:schemeClr>
                </a:gs>
                <a:gs pos="1000">
                  <a:schemeClr val="bg1">
                    <a:lumMod val="83000"/>
                  </a:schemeClr>
                </a:gs>
              </a:gsLst>
              <a:lin ang="1200000" scaled="0"/>
              <a:tileRect/>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MX" sz="1350">
                <a:solidFill>
                  <a:prstClr val="white"/>
                </a:solidFill>
                <a:latin typeface="Tahoma"/>
              </a:endParaRPr>
            </a:p>
          </p:txBody>
        </p:sp>
        <p:sp>
          <p:nvSpPr>
            <p:cNvPr id="13" name="TextBox 12"/>
            <p:cNvSpPr txBox="1"/>
            <p:nvPr/>
          </p:nvSpPr>
          <p:spPr>
            <a:xfrm>
              <a:off x="6267533" y="2622145"/>
              <a:ext cx="2219243" cy="1149032"/>
            </a:xfrm>
            <a:prstGeom prst="rect">
              <a:avLst/>
            </a:prstGeom>
            <a:noFill/>
            <a:effectLst/>
          </p:spPr>
          <p:txBody>
            <a:bodyPr wrap="square" rtlCol="0">
              <a:spAutoFit/>
            </a:bodyPr>
            <a:lstStyle/>
            <a:p>
              <a:pPr algn="ctr" defTabSz="685800">
                <a:lnSpc>
                  <a:spcPts val="1950"/>
                </a:lnSpc>
              </a:pPr>
              <a: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Resultados Estudiantiles</a:t>
              </a:r>
              <a: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t/>
              </a:r>
              <a:b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br>
              <a:endParaRPr lang="es-MX" sz="135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endParaRPr>
            </a:p>
          </p:txBody>
        </p:sp>
      </p:grpSp>
      <p:grpSp>
        <p:nvGrpSpPr>
          <p:cNvPr id="21" name="Group 1"/>
          <p:cNvGrpSpPr/>
          <p:nvPr/>
        </p:nvGrpSpPr>
        <p:grpSpPr>
          <a:xfrm>
            <a:off x="4648819" y="1338445"/>
            <a:ext cx="2476500" cy="1759401"/>
            <a:chOff x="6191250" y="2102308"/>
            <a:chExt cx="2476500" cy="2345868"/>
          </a:xfrm>
        </p:grpSpPr>
        <p:pic>
          <p:nvPicPr>
            <p:cNvPr id="22" name="shado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1250" y="2948950"/>
              <a:ext cx="2476500" cy="1499226"/>
            </a:xfrm>
            <a:prstGeom prst="rect">
              <a:avLst/>
            </a:prstGeom>
          </p:spPr>
        </p:pic>
        <p:sp>
          <p:nvSpPr>
            <p:cNvPr id="23" name="Rectangle: Rounded Corners 22"/>
            <p:cNvSpPr/>
            <p:nvPr/>
          </p:nvSpPr>
          <p:spPr>
            <a:xfrm rot="2700000">
              <a:off x="6502822" y="2078933"/>
              <a:ext cx="1729688" cy="1776437"/>
            </a:xfrm>
            <a:prstGeom prst="roundRect">
              <a:avLst>
                <a:gd name="adj" fmla="val 11587"/>
              </a:avLst>
            </a:prstGeom>
            <a:gradFill>
              <a:gsLst>
                <a:gs pos="0">
                  <a:schemeClr val="bg1"/>
                </a:gs>
                <a:gs pos="100000">
                  <a:schemeClr val="bg1">
                    <a:lumMod val="75000"/>
                  </a:schemeClr>
                </a:gs>
              </a:gsLst>
              <a:path path="circle">
                <a:fillToRect l="50000" t="50000" r="50000" b="50000"/>
              </a:path>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MX" sz="1350">
                <a:solidFill>
                  <a:prstClr val="white"/>
                </a:solidFill>
                <a:latin typeface="Tahoma"/>
              </a:endParaRPr>
            </a:p>
          </p:txBody>
        </p:sp>
        <p:sp>
          <p:nvSpPr>
            <p:cNvPr id="24" name="TextBox 23"/>
            <p:cNvSpPr txBox="1"/>
            <p:nvPr/>
          </p:nvSpPr>
          <p:spPr>
            <a:xfrm>
              <a:off x="6252878" y="2456769"/>
              <a:ext cx="2219243" cy="1149032"/>
            </a:xfrm>
            <a:prstGeom prst="rect">
              <a:avLst/>
            </a:prstGeom>
            <a:noFill/>
            <a:effectLst/>
          </p:spPr>
          <p:txBody>
            <a:bodyPr wrap="square" rtlCol="0">
              <a:spAutoFit/>
            </a:bodyPr>
            <a:lstStyle/>
            <a:p>
              <a:pPr algn="ctr" defTabSz="685800">
                <a:lnSpc>
                  <a:spcPts val="1950"/>
                </a:lnSpc>
              </a:pPr>
              <a: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Condiciones de </a:t>
              </a:r>
            </a:p>
            <a:p>
              <a:pPr algn="ctr" defTabSz="685800">
                <a:lnSpc>
                  <a:spcPts val="1950"/>
                </a:lnSpc>
              </a:pPr>
              <a: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Aprendizaje</a:t>
              </a:r>
              <a: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t/>
              </a:r>
              <a:br>
                <a:rPr lang="es-MX" sz="1875"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rPr>
              </a:br>
              <a:endParaRPr lang="es-MX" sz="135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endParaRPr>
            </a:p>
          </p:txBody>
        </p:sp>
      </p:grpSp>
      <p:sp>
        <p:nvSpPr>
          <p:cNvPr id="35" name="TextBox 34"/>
          <p:cNvSpPr txBox="1"/>
          <p:nvPr/>
        </p:nvSpPr>
        <p:spPr>
          <a:xfrm>
            <a:off x="7267413" y="801940"/>
            <a:ext cx="4114800" cy="618118"/>
          </a:xfrm>
          <a:prstGeom prst="rect">
            <a:avLst/>
          </a:prstGeom>
          <a:noFill/>
          <a:effectLst/>
        </p:spPr>
        <p:txBody>
          <a:bodyPr wrap="square" rtlCol="0">
            <a:spAutoFit/>
          </a:bodyPr>
          <a:lstStyle/>
          <a:p>
            <a:pPr algn="ctr" defTabSz="685800">
              <a:lnSpc>
                <a:spcPts val="4050"/>
              </a:lnSpc>
            </a:pPr>
            <a:r>
              <a:rPr lang="es-MX" sz="3750" b="1"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Impact"/>
              </a:rPr>
              <a:t>METAS LCAP</a:t>
            </a:r>
            <a:endParaRPr lang="es-MX" sz="1350" b="1">
              <a:ln w="9525">
                <a:solidFill>
                  <a:prstClr val="white"/>
                </a:solidFill>
                <a:prstDash val="solid"/>
              </a:ln>
              <a:solidFill>
                <a:prstClr val="black"/>
              </a:solidFill>
              <a:effectLst>
                <a:outerShdw blurRad="12700" dist="38100" dir="2700000" algn="tl" rotWithShape="0">
                  <a:prstClr val="white">
                    <a:lumMod val="50000"/>
                  </a:prstClr>
                </a:outerShdw>
              </a:effectLst>
              <a:latin typeface="Boulder" pitchFamily="2" charset="0"/>
            </a:endParaRPr>
          </a:p>
        </p:txBody>
      </p:sp>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4139" y="2391455"/>
            <a:ext cx="569916" cy="729416"/>
          </a:xfrm>
          <a:prstGeom prst="rect">
            <a:avLst/>
          </a:prstGeom>
        </p:spPr>
      </p:pic>
      <p:sp>
        <p:nvSpPr>
          <p:cNvPr id="36" name="TextBox 35"/>
          <p:cNvSpPr txBox="1"/>
          <p:nvPr/>
        </p:nvSpPr>
        <p:spPr>
          <a:xfrm>
            <a:off x="7125316" y="1378328"/>
            <a:ext cx="4687008" cy="830997"/>
          </a:xfrm>
          <a:prstGeom prst="rect">
            <a:avLst/>
          </a:prstGeom>
          <a:noFill/>
          <a:effectLst/>
        </p:spPr>
        <p:txBody>
          <a:bodyPr wrap="square" rtlCol="0">
            <a:spAutoFit/>
          </a:bodyPr>
          <a:lstStyle/>
          <a:p>
            <a:pPr algn="ctr" defTabSz="685800"/>
            <a:r>
              <a:rPr lang="es-MX" sz="1600" smtClean="0">
                <a:solidFill>
                  <a:srgbClr val="FFFFFF"/>
                </a:solidFill>
              </a:rPr>
              <a:t>Los alumnos estarán inscritos en un curso de estudio integral impartido por maestros altamente calificados en escuelas limpias y en buen estado.</a:t>
            </a:r>
            <a:endParaRPr lang="es-MX" sz="1350">
              <a:solidFill>
                <a:srgbClr val="FFFFFF"/>
              </a:solidFill>
              <a:latin typeface="Boulder" pitchFamily="2" charset="0"/>
            </a:endParaRPr>
          </a:p>
        </p:txBody>
      </p:sp>
      <p:sp>
        <p:nvSpPr>
          <p:cNvPr id="37" name="TextBox 36"/>
          <p:cNvSpPr txBox="1"/>
          <p:nvPr/>
        </p:nvSpPr>
        <p:spPr>
          <a:xfrm>
            <a:off x="7866554" y="2829114"/>
            <a:ext cx="3623015" cy="1077218"/>
          </a:xfrm>
          <a:prstGeom prst="rect">
            <a:avLst/>
          </a:prstGeom>
          <a:noFill/>
          <a:effectLst/>
        </p:spPr>
        <p:txBody>
          <a:bodyPr wrap="square" rtlCol="0">
            <a:spAutoFit/>
          </a:bodyPr>
          <a:lstStyle/>
          <a:p>
            <a:pPr algn="ctr" defTabSz="685800"/>
            <a:r>
              <a:rPr lang="es-MX" sz="1600" dirty="0" smtClean="0">
                <a:solidFill>
                  <a:srgbClr val="FFFFFF"/>
                </a:solidFill>
              </a:rPr>
              <a:t>Los alumnos estarán preparados para asistir a una universidad y listos para una profesión cuando se gradúen de la escuela secundaria.</a:t>
            </a:r>
            <a:endParaRPr lang="es-MX" sz="1350" dirty="0">
              <a:solidFill>
                <a:srgbClr val="FFFFFF"/>
              </a:solidFill>
              <a:latin typeface="Boulder" pitchFamily="2" charset="0"/>
            </a:endParaRPr>
          </a:p>
        </p:txBody>
      </p:sp>
      <p:sp>
        <p:nvSpPr>
          <p:cNvPr id="38" name="TextBox 37"/>
          <p:cNvSpPr txBox="1"/>
          <p:nvPr/>
        </p:nvSpPr>
        <p:spPr>
          <a:xfrm>
            <a:off x="6802515" y="4066489"/>
            <a:ext cx="4687008" cy="830997"/>
          </a:xfrm>
          <a:prstGeom prst="rect">
            <a:avLst/>
          </a:prstGeom>
          <a:noFill/>
          <a:effectLst/>
        </p:spPr>
        <p:txBody>
          <a:bodyPr wrap="square" rtlCol="0">
            <a:spAutoFit/>
          </a:bodyPr>
          <a:lstStyle/>
          <a:p>
            <a:pPr algn="ctr" defTabSz="685800"/>
            <a:r>
              <a:rPr lang="es-MX" sz="1600" dirty="0" smtClean="0">
                <a:solidFill>
                  <a:srgbClr val="FFFFFF"/>
                </a:solidFill>
              </a:rPr>
              <a:t>Se educará a los alumnos en un ambiente escolar que fomente la conectividad escolar e incluya a todos los alumnos, padres y personal escolar.</a:t>
            </a:r>
            <a:endParaRPr lang="es-MX" sz="1350" dirty="0">
              <a:solidFill>
                <a:srgbClr val="FFFFFF"/>
              </a:solidFill>
              <a:latin typeface="Boulder" pitchFamily="2" charset="0"/>
            </a:endParaRPr>
          </a:p>
        </p:txBody>
      </p:sp>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87453" y="3742887"/>
            <a:ext cx="950195" cy="668462"/>
          </a:xfrm>
          <a:prstGeom prst="rect">
            <a:avLst/>
          </a:prstGeom>
        </p:spPr>
      </p:pic>
      <p:pic>
        <p:nvPicPr>
          <p:cNvPr id="42" name="Picture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5657" y="1782218"/>
            <a:ext cx="191499" cy="134719"/>
          </a:xfrm>
          <a:prstGeom prst="rect">
            <a:avLst/>
          </a:prstGeom>
        </p:spPr>
      </p:pic>
      <p:pic>
        <p:nvPicPr>
          <p:cNvPr id="43" name="Picture 2" descr="Image result for schoo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49168" y="900359"/>
            <a:ext cx="952133" cy="61331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47" y="-54590"/>
            <a:ext cx="12191999" cy="964053"/>
          </a:xfrm>
        </p:spPr>
        <p:txBody>
          <a:bodyPr>
            <a:noAutofit/>
          </a:bodyPr>
          <a:lstStyle/>
          <a:p>
            <a:pPr algn="ctr"/>
            <a:r>
              <a:rPr lang="es-MX" sz="3600" dirty="0" smtClean="0">
                <a:solidFill>
                  <a:srgbClr val="FFC000"/>
                </a:solidFill>
              </a:rPr>
              <a:t>Plan </a:t>
            </a:r>
            <a:r>
              <a:rPr lang="es-ES" sz="3600" dirty="0">
                <a:solidFill>
                  <a:srgbClr val="FFC000"/>
                </a:solidFill>
              </a:rPr>
              <a:t>de Control y Responsabilidad Local </a:t>
            </a:r>
            <a:r>
              <a:rPr lang="es-ES" sz="3600" dirty="0" smtClean="0">
                <a:solidFill>
                  <a:srgbClr val="FFC000"/>
                </a:solidFill>
              </a:rPr>
              <a:t>(</a:t>
            </a:r>
            <a:r>
              <a:rPr lang="es-MX" sz="3600" dirty="0" smtClean="0">
                <a:solidFill>
                  <a:srgbClr val="FFC000"/>
                </a:solidFill>
              </a:rPr>
              <a:t>LCAP)</a:t>
            </a:r>
            <a:endParaRPr lang="es-MX" sz="3600" dirty="0">
              <a:solidFill>
                <a:srgbClr val="FFC000"/>
              </a:solidFill>
            </a:endParaRPr>
          </a:p>
        </p:txBody>
      </p:sp>
      <p:sp>
        <p:nvSpPr>
          <p:cNvPr id="6" name="Pentagon 5"/>
          <p:cNvSpPr/>
          <p:nvPr/>
        </p:nvSpPr>
        <p:spPr>
          <a:xfrm>
            <a:off x="223505" y="1179103"/>
            <a:ext cx="2451947" cy="1160206"/>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r>
              <a:rPr lang="es-MX" sz="2400" smtClean="0">
                <a:solidFill>
                  <a:srgbClr val="FFFFFF"/>
                </a:solidFill>
              </a:rPr>
              <a:t>8 Areas de prioridad</a:t>
            </a:r>
            <a:endParaRPr lang="es-MX" sz="2400">
              <a:solidFill>
                <a:srgbClr val="FFFFFF"/>
              </a:solidFill>
            </a:endParaRPr>
          </a:p>
        </p:txBody>
      </p:sp>
      <p:sp>
        <p:nvSpPr>
          <p:cNvPr id="34" name="Pentagon 33"/>
          <p:cNvSpPr/>
          <p:nvPr/>
        </p:nvSpPr>
        <p:spPr>
          <a:xfrm>
            <a:off x="216748" y="2829840"/>
            <a:ext cx="2558677" cy="1160206"/>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r>
              <a:rPr lang="es-MX" sz="2400" smtClean="0">
                <a:solidFill>
                  <a:srgbClr val="FFFFFF"/>
                </a:solidFill>
              </a:rPr>
              <a:t>Indicadores estatales</a:t>
            </a:r>
            <a:endParaRPr lang="es-MX" sz="2400">
              <a:solidFill>
                <a:srgbClr val="FFFFFF"/>
              </a:solidFill>
            </a:endParaRPr>
          </a:p>
        </p:txBody>
      </p:sp>
      <p:sp>
        <p:nvSpPr>
          <p:cNvPr id="44" name="Pentagon 43"/>
          <p:cNvSpPr/>
          <p:nvPr/>
        </p:nvSpPr>
        <p:spPr>
          <a:xfrm>
            <a:off x="220133" y="4288364"/>
            <a:ext cx="2555291" cy="1160206"/>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r>
              <a:rPr lang="es-MX" sz="2400" smtClean="0">
                <a:solidFill>
                  <a:srgbClr val="FFFFFF"/>
                </a:solidFill>
              </a:rPr>
              <a:t>Indicadores locales</a:t>
            </a:r>
            <a:endParaRPr lang="es-MX" sz="2400">
              <a:solidFill>
                <a:srgbClr val="FFFFFF"/>
              </a:solidFill>
            </a:endParaRPr>
          </a:p>
        </p:txBody>
      </p:sp>
      <p:sp>
        <p:nvSpPr>
          <p:cNvPr id="7" name="TextBox 6"/>
          <p:cNvSpPr txBox="1"/>
          <p:nvPr/>
        </p:nvSpPr>
        <p:spPr>
          <a:xfrm>
            <a:off x="2596455" y="2468217"/>
            <a:ext cx="2903273" cy="1569660"/>
          </a:xfrm>
          <a:prstGeom prst="rect">
            <a:avLst/>
          </a:prstGeom>
          <a:noFill/>
        </p:spPr>
        <p:txBody>
          <a:bodyPr wrap="square" rtlCol="0">
            <a:spAutoFit/>
          </a:bodyPr>
          <a:lstStyle/>
          <a:p>
            <a:pPr algn="ctr" defTabSz="914400"/>
            <a:r>
              <a:rPr lang="es-MX" sz="3200" b="1" dirty="0" smtClean="0">
                <a:solidFill>
                  <a:srgbClr val="112151"/>
                </a:solidFill>
              </a:rPr>
              <a:t>Desarrollo de LCAP</a:t>
            </a:r>
          </a:p>
          <a:p>
            <a:pPr algn="ctr" defTabSz="914400"/>
            <a:r>
              <a:rPr lang="es-MX" sz="3200" b="1" dirty="0" smtClean="0">
                <a:solidFill>
                  <a:srgbClr val="112151"/>
                </a:solidFill>
              </a:rPr>
              <a:t>2020-2023 </a:t>
            </a:r>
          </a:p>
        </p:txBody>
      </p:sp>
    </p:spTree>
    <p:extLst>
      <p:ext uri="{BB962C8B-B14F-4D97-AF65-F5344CB8AC3E}">
        <p14:creationId xmlns:p14="http://schemas.microsoft.com/office/powerpoint/2010/main" val="35160579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86"/>
            <a:ext cx="5912069" cy="1369080"/>
          </a:xfrm>
        </p:spPr>
        <p:txBody>
          <a:bodyPr>
            <a:noAutofit/>
          </a:bodyPr>
          <a:lstStyle/>
          <a:p>
            <a:pPr algn="ctr"/>
            <a:r>
              <a:rPr lang="en-US" sz="2000" u="sng" dirty="0">
                <a:solidFill>
                  <a:schemeClr val="tx1">
                    <a:lumMod val="90000"/>
                    <a:lumOff val="10000"/>
                  </a:schemeClr>
                </a:solidFill>
                <a:latin typeface="Arial Narrow" pitchFamily="34" charset="0"/>
              </a:rPr>
              <a:t>Goal 1:  Conditions of </a:t>
            </a:r>
            <a:r>
              <a:rPr lang="en-US" sz="2000" u="sng" dirty="0" smtClean="0">
                <a:solidFill>
                  <a:schemeClr val="tx1">
                    <a:lumMod val="90000"/>
                    <a:lumOff val="10000"/>
                  </a:schemeClr>
                </a:solidFill>
                <a:latin typeface="Arial Narrow" pitchFamily="34" charset="0"/>
              </a:rPr>
              <a:t>Learning</a:t>
            </a:r>
            <a:br>
              <a:rPr lang="en-US" sz="2000" u="sng" dirty="0" smtClean="0">
                <a:solidFill>
                  <a:schemeClr val="tx1">
                    <a:lumMod val="90000"/>
                    <a:lumOff val="10000"/>
                  </a:schemeClr>
                </a:solidFill>
                <a:latin typeface="Arial Narrow" pitchFamily="34" charset="0"/>
              </a:rPr>
            </a:br>
            <a:r>
              <a:rPr lang="en-US" sz="2000" i="1" dirty="0" smtClean="0">
                <a:solidFill>
                  <a:schemeClr val="tx1">
                    <a:lumMod val="90000"/>
                    <a:lumOff val="10000"/>
                  </a:schemeClr>
                </a:solidFill>
                <a:latin typeface="Arial Narrow" pitchFamily="34" charset="0"/>
              </a:rPr>
              <a:t>Students </a:t>
            </a:r>
            <a:r>
              <a:rPr lang="en-US" sz="2000" i="1" dirty="0">
                <a:solidFill>
                  <a:schemeClr val="tx1">
                    <a:lumMod val="90000"/>
                    <a:lumOff val="10000"/>
                  </a:schemeClr>
                </a:solidFill>
                <a:latin typeface="Arial Narrow" pitchFamily="34" charset="0"/>
              </a:rPr>
              <a:t>will be enrolled in a comprehensive course of study taught by highly qualified staff in schools that are clean and in good repair</a:t>
            </a:r>
          </a:p>
        </p:txBody>
      </p:sp>
      <p:sp>
        <p:nvSpPr>
          <p:cNvPr id="3" name="Content Placeholder 2"/>
          <p:cNvSpPr>
            <a:spLocks noGrp="1"/>
          </p:cNvSpPr>
          <p:nvPr>
            <p:ph idx="1"/>
          </p:nvPr>
        </p:nvSpPr>
        <p:spPr>
          <a:xfrm>
            <a:off x="160285" y="1387366"/>
            <a:ext cx="5751787" cy="4968268"/>
          </a:xfrm>
          <a:ln>
            <a:solidFill>
              <a:schemeClr val="accent6">
                <a:lumMod val="50000"/>
              </a:schemeClr>
            </a:solidFill>
          </a:ln>
        </p:spPr>
        <p:txBody>
          <a:bodyPr>
            <a:normAutofit/>
          </a:bodyPr>
          <a:lstStyle/>
          <a:p>
            <a:pPr>
              <a:spcBef>
                <a:spcPts val="0"/>
              </a:spcBef>
            </a:pPr>
            <a:r>
              <a:rPr lang="en-US" sz="2200" dirty="0" smtClean="0">
                <a:solidFill>
                  <a:schemeClr val="accent5">
                    <a:lumMod val="75000"/>
                  </a:schemeClr>
                </a:solidFill>
                <a:latin typeface="Arial Narrow" pitchFamily="34" charset="0"/>
              </a:rPr>
              <a:t>Restrooms- scratches on mirrors</a:t>
            </a:r>
          </a:p>
          <a:p>
            <a:pPr>
              <a:spcBef>
                <a:spcPts val="0"/>
              </a:spcBef>
            </a:pPr>
            <a:r>
              <a:rPr lang="en-US" sz="2200" dirty="0" smtClean="0">
                <a:solidFill>
                  <a:schemeClr val="accent5">
                    <a:lumMod val="75000"/>
                  </a:schemeClr>
                </a:solidFill>
                <a:latin typeface="Arial Narrow" pitchFamily="34" charset="0"/>
              </a:rPr>
              <a:t>Newcomer program? District Newcomer center</a:t>
            </a:r>
          </a:p>
          <a:p>
            <a:pPr>
              <a:spcBef>
                <a:spcPts val="0"/>
              </a:spcBef>
            </a:pPr>
            <a:r>
              <a:rPr lang="en-US" sz="2200" dirty="0" smtClean="0">
                <a:solidFill>
                  <a:schemeClr val="accent5">
                    <a:lumMod val="75000"/>
                  </a:schemeClr>
                </a:solidFill>
                <a:latin typeface="Arial Narrow" pitchFamily="34" charset="0"/>
              </a:rPr>
              <a:t>Need for adopted math curriculum</a:t>
            </a:r>
          </a:p>
          <a:p>
            <a:pPr>
              <a:spcBef>
                <a:spcPts val="0"/>
              </a:spcBef>
            </a:pPr>
            <a:r>
              <a:rPr lang="en-US" sz="2200" dirty="0" smtClean="0">
                <a:solidFill>
                  <a:schemeClr val="accent5">
                    <a:lumMod val="75000"/>
                  </a:schemeClr>
                </a:solidFill>
                <a:latin typeface="Arial Narrow" pitchFamily="34" charset="0"/>
              </a:rPr>
              <a:t>Lack of technology, updated tech in all classrooms – SMART Boards/Promethean Boards</a:t>
            </a:r>
          </a:p>
          <a:p>
            <a:pPr>
              <a:spcBef>
                <a:spcPts val="0"/>
              </a:spcBef>
            </a:pPr>
            <a:r>
              <a:rPr lang="en-US" sz="2200" dirty="0" smtClean="0">
                <a:solidFill>
                  <a:schemeClr val="accent5">
                    <a:lumMod val="75000"/>
                  </a:schemeClr>
                </a:solidFill>
                <a:latin typeface="Arial Narrow" pitchFamily="34" charset="0"/>
              </a:rPr>
              <a:t>Color marque – community communication</a:t>
            </a:r>
          </a:p>
          <a:p>
            <a:pPr>
              <a:spcBef>
                <a:spcPts val="0"/>
              </a:spcBef>
            </a:pPr>
            <a:r>
              <a:rPr lang="en-US" sz="2200" dirty="0" smtClean="0">
                <a:solidFill>
                  <a:schemeClr val="accent5">
                    <a:lumMod val="75000"/>
                  </a:schemeClr>
                </a:solidFill>
                <a:latin typeface="Arial Narrow" pitchFamily="34" charset="0"/>
              </a:rPr>
              <a:t>Classrooms for growth</a:t>
            </a:r>
          </a:p>
          <a:p>
            <a:pPr>
              <a:spcBef>
                <a:spcPts val="0"/>
              </a:spcBef>
            </a:pPr>
            <a:r>
              <a:rPr lang="en-US" sz="2200" dirty="0" smtClean="0">
                <a:solidFill>
                  <a:schemeClr val="accent5">
                    <a:lumMod val="75000"/>
                  </a:schemeClr>
                </a:solidFill>
                <a:latin typeface="Arial Narrow" pitchFamily="34" charset="0"/>
              </a:rPr>
              <a:t>Shade structure for hot weather days &amp; PE</a:t>
            </a:r>
          </a:p>
          <a:p>
            <a:pPr>
              <a:spcBef>
                <a:spcPts val="0"/>
              </a:spcBef>
            </a:pPr>
            <a:r>
              <a:rPr lang="en-US" sz="2200" dirty="0" smtClean="0">
                <a:solidFill>
                  <a:schemeClr val="accent5">
                    <a:lumMod val="75000"/>
                  </a:schemeClr>
                </a:solidFill>
                <a:latin typeface="Arial Narrow" pitchFamily="34" charset="0"/>
              </a:rPr>
              <a:t>Street traffic, crosswalk safety</a:t>
            </a:r>
          </a:p>
          <a:p>
            <a:pPr>
              <a:spcBef>
                <a:spcPts val="0"/>
              </a:spcBef>
            </a:pPr>
            <a:r>
              <a:rPr lang="en-US" sz="2200" dirty="0">
                <a:solidFill>
                  <a:schemeClr val="accent5">
                    <a:lumMod val="75000"/>
                  </a:schemeClr>
                </a:solidFill>
                <a:latin typeface="Arial Narrow" pitchFamily="34" charset="0"/>
              </a:rPr>
              <a:t>Before and after school campus supervision</a:t>
            </a:r>
          </a:p>
          <a:p>
            <a:pPr>
              <a:spcBef>
                <a:spcPts val="0"/>
              </a:spcBef>
            </a:pPr>
            <a:r>
              <a:rPr lang="en-US" sz="2200" dirty="0">
                <a:solidFill>
                  <a:schemeClr val="accent5">
                    <a:lumMod val="75000"/>
                  </a:schemeClr>
                </a:solidFill>
                <a:latin typeface="Arial Narrow" pitchFamily="34" charset="0"/>
              </a:rPr>
              <a:t>Fencing too low, allows weekend vandalism</a:t>
            </a:r>
          </a:p>
          <a:p>
            <a:pPr>
              <a:spcBef>
                <a:spcPts val="0"/>
              </a:spcBef>
            </a:pPr>
            <a:r>
              <a:rPr lang="en-US" sz="2200" dirty="0">
                <a:solidFill>
                  <a:schemeClr val="accent5">
                    <a:lumMod val="75000"/>
                  </a:schemeClr>
                </a:solidFill>
                <a:latin typeface="Arial Narrow" pitchFamily="34" charset="0"/>
              </a:rPr>
              <a:t>Murals painted</a:t>
            </a:r>
          </a:p>
          <a:p>
            <a:pPr>
              <a:spcBef>
                <a:spcPts val="0"/>
              </a:spcBef>
            </a:pPr>
            <a:r>
              <a:rPr lang="en-US" sz="2200" dirty="0">
                <a:solidFill>
                  <a:schemeClr val="accent5">
                    <a:lumMod val="75000"/>
                  </a:schemeClr>
                </a:solidFill>
                <a:latin typeface="Arial Narrow" pitchFamily="34" charset="0"/>
              </a:rPr>
              <a:t>Stage in </a:t>
            </a:r>
            <a:r>
              <a:rPr lang="en-US" sz="2200" dirty="0" smtClean="0">
                <a:solidFill>
                  <a:schemeClr val="accent5">
                    <a:lumMod val="75000"/>
                  </a:schemeClr>
                </a:solidFill>
                <a:latin typeface="Arial Narrow" pitchFamily="34" charset="0"/>
              </a:rPr>
              <a:t>MPR</a:t>
            </a:r>
          </a:p>
          <a:p>
            <a:endParaRPr lang="en-US" dirty="0" smtClean="0"/>
          </a:p>
          <a:p>
            <a:endParaRPr lang="en-US" dirty="0" smtClean="0"/>
          </a:p>
          <a:p>
            <a:endParaRPr lang="en-US" dirty="0"/>
          </a:p>
        </p:txBody>
      </p:sp>
      <p:sp>
        <p:nvSpPr>
          <p:cNvPr id="5" name="Rectangle 4"/>
          <p:cNvSpPr/>
          <p:nvPr/>
        </p:nvSpPr>
        <p:spPr>
          <a:xfrm>
            <a:off x="6096000" y="18313"/>
            <a:ext cx="6096000" cy="1323439"/>
          </a:xfrm>
          <a:prstGeom prst="rect">
            <a:avLst/>
          </a:prstGeom>
          <a:ln>
            <a:solidFill>
              <a:schemeClr val="accent5">
                <a:lumMod val="50000"/>
              </a:schemeClr>
            </a:solidFill>
          </a:ln>
        </p:spPr>
        <p:txBody>
          <a:bodyPr>
            <a:spAutoFit/>
          </a:bodyPr>
          <a:lstStyle/>
          <a:p>
            <a:pPr algn="ctr"/>
            <a:r>
              <a:rPr lang="es-ES_tradnl" sz="2000" b="1" u="sng" dirty="0">
                <a:solidFill>
                  <a:schemeClr val="accent4">
                    <a:lumMod val="75000"/>
                  </a:schemeClr>
                </a:solidFill>
              </a:rPr>
              <a:t>Meta 1:  Condiciones de aprendizaje</a:t>
            </a:r>
            <a:br>
              <a:rPr lang="es-ES_tradnl" sz="2000" b="1" u="sng" dirty="0">
                <a:solidFill>
                  <a:schemeClr val="accent4">
                    <a:lumMod val="75000"/>
                  </a:schemeClr>
                </a:solidFill>
              </a:rPr>
            </a:br>
            <a:r>
              <a:rPr lang="es-ES_tradnl" sz="2000" b="1" dirty="0">
                <a:solidFill>
                  <a:schemeClr val="accent4">
                    <a:lumMod val="75000"/>
                  </a:schemeClr>
                </a:solidFill>
              </a:rPr>
              <a:t>Los </a:t>
            </a:r>
            <a:r>
              <a:rPr lang="es-ES_tradnl" sz="2000" b="1" i="1" dirty="0">
                <a:solidFill>
                  <a:schemeClr val="accent4">
                    <a:lumMod val="75000"/>
                  </a:schemeClr>
                </a:solidFill>
              </a:rPr>
              <a:t>alumnos estarán inscritos en cursos de estudio integral impartido por personal altamente calificado en escuelas limpias y en buenas condiciones </a:t>
            </a:r>
            <a:endParaRPr lang="en-US" sz="2000" b="1" dirty="0">
              <a:solidFill>
                <a:schemeClr val="accent4">
                  <a:lumMod val="75000"/>
                </a:schemeClr>
              </a:solidFill>
            </a:endParaRPr>
          </a:p>
        </p:txBody>
      </p:sp>
      <p:sp>
        <p:nvSpPr>
          <p:cNvPr id="6" name="Rectangle 5"/>
          <p:cNvSpPr/>
          <p:nvPr/>
        </p:nvSpPr>
        <p:spPr>
          <a:xfrm>
            <a:off x="6096000" y="1374195"/>
            <a:ext cx="5880100" cy="4247317"/>
          </a:xfrm>
          <a:prstGeom prst="rect">
            <a:avLst/>
          </a:prstGeom>
          <a:ln>
            <a:solidFill>
              <a:schemeClr val="accent5">
                <a:lumMod val="50000"/>
              </a:schemeClr>
            </a:solidFill>
          </a:ln>
        </p:spPr>
        <p:txBody>
          <a:bodyPr wrap="square">
            <a:spAutoFit/>
          </a:bodyPr>
          <a:lstStyle/>
          <a:p>
            <a:r>
              <a:rPr lang="es-ES" b="1" dirty="0" smtClean="0">
                <a:solidFill>
                  <a:srgbClr val="FFC000"/>
                </a:solidFill>
              </a:rPr>
              <a:t>Baños</a:t>
            </a:r>
            <a:r>
              <a:rPr lang="es-ES" b="1" dirty="0">
                <a:solidFill>
                  <a:srgbClr val="FFC000"/>
                </a:solidFill>
              </a:rPr>
              <a:t> </a:t>
            </a:r>
            <a:r>
              <a:rPr lang="es-ES" b="1" dirty="0" smtClean="0">
                <a:solidFill>
                  <a:srgbClr val="FFC000"/>
                </a:solidFill>
              </a:rPr>
              <a:t>- </a:t>
            </a:r>
            <a:r>
              <a:rPr lang="es-ES" b="1" dirty="0">
                <a:solidFill>
                  <a:srgbClr val="FFC000"/>
                </a:solidFill>
              </a:rPr>
              <a:t>arañazos en los espejos </a:t>
            </a:r>
            <a:endParaRPr lang="es-ES" b="1" dirty="0" smtClean="0">
              <a:solidFill>
                <a:srgbClr val="FFC000"/>
              </a:solidFill>
            </a:endParaRPr>
          </a:p>
          <a:p>
            <a:r>
              <a:rPr lang="es-ES" b="1" dirty="0" smtClean="0">
                <a:solidFill>
                  <a:srgbClr val="FFC000"/>
                </a:solidFill>
              </a:rPr>
              <a:t>¿</a:t>
            </a:r>
            <a:r>
              <a:rPr lang="es-ES" b="1" dirty="0">
                <a:solidFill>
                  <a:srgbClr val="FFC000"/>
                </a:solidFill>
              </a:rPr>
              <a:t>Programa </a:t>
            </a:r>
            <a:r>
              <a:rPr lang="es-ES" b="1" dirty="0" smtClean="0">
                <a:solidFill>
                  <a:srgbClr val="FFC000"/>
                </a:solidFill>
              </a:rPr>
              <a:t>para recién </a:t>
            </a:r>
            <a:r>
              <a:rPr lang="es-ES" b="1" dirty="0">
                <a:solidFill>
                  <a:srgbClr val="FFC000"/>
                </a:solidFill>
              </a:rPr>
              <a:t>llegado? Centro distrital de recién </a:t>
            </a:r>
            <a:r>
              <a:rPr lang="es-ES" b="1" dirty="0" smtClean="0">
                <a:solidFill>
                  <a:srgbClr val="FFC000"/>
                </a:solidFill>
              </a:rPr>
              <a:t>llegados </a:t>
            </a:r>
          </a:p>
          <a:p>
            <a:r>
              <a:rPr lang="es-ES" b="1" dirty="0" smtClean="0">
                <a:solidFill>
                  <a:srgbClr val="FFC000"/>
                </a:solidFill>
              </a:rPr>
              <a:t>Necesidad de adoptar un </a:t>
            </a:r>
            <a:r>
              <a:rPr lang="es-ES" b="1" dirty="0">
                <a:solidFill>
                  <a:srgbClr val="FFC000"/>
                </a:solidFill>
              </a:rPr>
              <a:t>currículo de matemáticas </a:t>
            </a:r>
          </a:p>
          <a:p>
            <a:r>
              <a:rPr lang="es-ES" b="1" dirty="0" smtClean="0">
                <a:solidFill>
                  <a:srgbClr val="FFC000"/>
                </a:solidFill>
              </a:rPr>
              <a:t>Falta </a:t>
            </a:r>
            <a:r>
              <a:rPr lang="es-ES" b="1" dirty="0">
                <a:solidFill>
                  <a:srgbClr val="FFC000"/>
                </a:solidFill>
              </a:rPr>
              <a:t>de tecnología, </a:t>
            </a:r>
            <a:r>
              <a:rPr lang="es-ES" b="1" dirty="0" smtClean="0">
                <a:solidFill>
                  <a:srgbClr val="FFC000"/>
                </a:solidFill>
              </a:rPr>
              <a:t>se necesita actualizar la tecnología </a:t>
            </a:r>
            <a:r>
              <a:rPr lang="es-ES" b="1" dirty="0">
                <a:solidFill>
                  <a:srgbClr val="FFC000"/>
                </a:solidFill>
              </a:rPr>
              <a:t>en todas las aulas </a:t>
            </a:r>
            <a:r>
              <a:rPr lang="es-ES" b="1" dirty="0" smtClean="0">
                <a:solidFill>
                  <a:srgbClr val="FFC000"/>
                </a:solidFill>
              </a:rPr>
              <a:t>– Tableros SMART/</a:t>
            </a:r>
            <a:r>
              <a:rPr lang="es-ES" b="1" dirty="0" err="1" smtClean="0">
                <a:solidFill>
                  <a:srgbClr val="FFC000"/>
                </a:solidFill>
              </a:rPr>
              <a:t>Promethean</a:t>
            </a:r>
            <a:r>
              <a:rPr lang="es-ES" b="1" dirty="0" smtClean="0">
                <a:solidFill>
                  <a:srgbClr val="FFC000"/>
                </a:solidFill>
              </a:rPr>
              <a:t> </a:t>
            </a:r>
          </a:p>
          <a:p>
            <a:r>
              <a:rPr lang="es-ES" b="1" dirty="0" smtClean="0">
                <a:solidFill>
                  <a:srgbClr val="FFC000"/>
                </a:solidFill>
              </a:rPr>
              <a:t>Una marquesina de color </a:t>
            </a:r>
            <a:r>
              <a:rPr lang="es-ES" b="1" dirty="0">
                <a:solidFill>
                  <a:srgbClr val="FFC000"/>
                </a:solidFill>
              </a:rPr>
              <a:t>- comunicación comunitaria Aulas </a:t>
            </a:r>
            <a:r>
              <a:rPr lang="es-ES" b="1" dirty="0" smtClean="0">
                <a:solidFill>
                  <a:srgbClr val="FFC000"/>
                </a:solidFill>
              </a:rPr>
              <a:t>por el </a:t>
            </a:r>
            <a:r>
              <a:rPr lang="es-ES" b="1" dirty="0">
                <a:solidFill>
                  <a:srgbClr val="FFC000"/>
                </a:solidFill>
              </a:rPr>
              <a:t>crecimiento </a:t>
            </a:r>
            <a:endParaRPr lang="es-ES" b="1" dirty="0" smtClean="0">
              <a:solidFill>
                <a:srgbClr val="FFC000"/>
              </a:solidFill>
            </a:endParaRPr>
          </a:p>
          <a:p>
            <a:r>
              <a:rPr lang="es-ES" b="1" dirty="0" smtClean="0">
                <a:solidFill>
                  <a:srgbClr val="FFC000"/>
                </a:solidFill>
              </a:rPr>
              <a:t>Estructura </a:t>
            </a:r>
            <a:r>
              <a:rPr lang="es-ES" b="1" dirty="0">
                <a:solidFill>
                  <a:srgbClr val="FFC000"/>
                </a:solidFill>
              </a:rPr>
              <a:t>de sombra para días de clima cálido y </a:t>
            </a:r>
            <a:r>
              <a:rPr lang="es-ES" b="1" dirty="0" smtClean="0">
                <a:solidFill>
                  <a:srgbClr val="FFC000"/>
                </a:solidFill>
              </a:rPr>
              <a:t>EP </a:t>
            </a:r>
            <a:r>
              <a:rPr lang="es-ES" b="1" dirty="0">
                <a:solidFill>
                  <a:srgbClr val="FFC000"/>
                </a:solidFill>
              </a:rPr>
              <a:t>Tráfico en la calle, seguridad en los cruces peatonales Supervisión  </a:t>
            </a:r>
            <a:r>
              <a:rPr lang="es-ES" b="1" dirty="0" smtClean="0">
                <a:solidFill>
                  <a:srgbClr val="FFC000"/>
                </a:solidFill>
              </a:rPr>
              <a:t>escolar </a:t>
            </a:r>
            <a:r>
              <a:rPr lang="es-ES" b="1" dirty="0">
                <a:solidFill>
                  <a:srgbClr val="FFC000"/>
                </a:solidFill>
              </a:rPr>
              <a:t>antes y después </a:t>
            </a:r>
            <a:r>
              <a:rPr lang="es-ES" b="1" dirty="0" smtClean="0">
                <a:solidFill>
                  <a:srgbClr val="FFC000"/>
                </a:solidFill>
              </a:rPr>
              <a:t>de clases</a:t>
            </a:r>
          </a:p>
          <a:p>
            <a:r>
              <a:rPr lang="es-ES" b="1" dirty="0" smtClean="0">
                <a:solidFill>
                  <a:srgbClr val="FFC000"/>
                </a:solidFill>
              </a:rPr>
              <a:t>Cercado </a:t>
            </a:r>
            <a:r>
              <a:rPr lang="es-ES" b="1" dirty="0">
                <a:solidFill>
                  <a:srgbClr val="FFC000"/>
                </a:solidFill>
              </a:rPr>
              <a:t>demasiado bajo, permite el vandalismo </a:t>
            </a:r>
            <a:r>
              <a:rPr lang="es-ES" b="1" dirty="0" smtClean="0">
                <a:solidFill>
                  <a:srgbClr val="FFC000"/>
                </a:solidFill>
              </a:rPr>
              <a:t>durante el </a:t>
            </a:r>
            <a:r>
              <a:rPr lang="es-ES" b="1" dirty="0">
                <a:solidFill>
                  <a:srgbClr val="FFC000"/>
                </a:solidFill>
              </a:rPr>
              <a:t>fin de semana </a:t>
            </a:r>
            <a:endParaRPr lang="es-ES" b="1" dirty="0" smtClean="0">
              <a:solidFill>
                <a:srgbClr val="FFC000"/>
              </a:solidFill>
            </a:endParaRPr>
          </a:p>
          <a:p>
            <a:r>
              <a:rPr lang="es-ES" b="1" dirty="0" smtClean="0">
                <a:solidFill>
                  <a:srgbClr val="FFC000"/>
                </a:solidFill>
              </a:rPr>
              <a:t>Murales </a:t>
            </a:r>
            <a:r>
              <a:rPr lang="es-ES" b="1" dirty="0">
                <a:solidFill>
                  <a:srgbClr val="FFC000"/>
                </a:solidFill>
              </a:rPr>
              <a:t>pintados </a:t>
            </a:r>
            <a:endParaRPr lang="es-ES" b="1" dirty="0" smtClean="0">
              <a:solidFill>
                <a:srgbClr val="FFC000"/>
              </a:solidFill>
            </a:endParaRPr>
          </a:p>
          <a:p>
            <a:r>
              <a:rPr lang="es-ES" b="1" dirty="0" smtClean="0">
                <a:solidFill>
                  <a:srgbClr val="FFC000"/>
                </a:solidFill>
              </a:rPr>
              <a:t>Escenario </a:t>
            </a:r>
            <a:r>
              <a:rPr lang="es-ES" b="1" dirty="0">
                <a:solidFill>
                  <a:srgbClr val="FFC000"/>
                </a:solidFill>
              </a:rPr>
              <a:t>en </a:t>
            </a:r>
            <a:r>
              <a:rPr lang="es-ES" b="1" dirty="0" smtClean="0">
                <a:solidFill>
                  <a:srgbClr val="FFC000"/>
                </a:solidFill>
              </a:rPr>
              <a:t>el Salón de Uso Múltiple</a:t>
            </a:r>
            <a:endParaRPr lang="en-US" b="1" dirty="0">
              <a:solidFill>
                <a:srgbClr val="FFC000"/>
              </a:solidFill>
            </a:endParaRPr>
          </a:p>
        </p:txBody>
      </p:sp>
    </p:spTree>
    <p:extLst>
      <p:ext uri="{BB962C8B-B14F-4D97-AF65-F5344CB8AC3E}">
        <p14:creationId xmlns:p14="http://schemas.microsoft.com/office/powerpoint/2010/main" val="4168279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u="sng" dirty="0">
                <a:solidFill>
                  <a:schemeClr val="tx1">
                    <a:lumMod val="90000"/>
                    <a:lumOff val="10000"/>
                  </a:schemeClr>
                </a:solidFill>
              </a:rPr>
              <a:t>Goal 2:  Pupil </a:t>
            </a:r>
            <a:r>
              <a:rPr lang="en-US" u="sng" dirty="0" smtClean="0">
                <a:solidFill>
                  <a:schemeClr val="tx1">
                    <a:lumMod val="90000"/>
                    <a:lumOff val="10000"/>
                  </a:schemeClr>
                </a:solidFill>
              </a:rPr>
              <a:t>Outcomes</a:t>
            </a:r>
            <a:br>
              <a:rPr lang="en-US" u="sng" dirty="0" smtClean="0">
                <a:solidFill>
                  <a:schemeClr val="tx1">
                    <a:lumMod val="90000"/>
                    <a:lumOff val="10000"/>
                  </a:schemeClr>
                </a:solidFill>
              </a:rPr>
            </a:br>
            <a:r>
              <a:rPr lang="en-US" sz="2700" i="1" dirty="0" smtClean="0">
                <a:solidFill>
                  <a:schemeClr val="tx1">
                    <a:lumMod val="90000"/>
                    <a:lumOff val="10000"/>
                  </a:schemeClr>
                </a:solidFill>
              </a:rPr>
              <a:t>Students </a:t>
            </a:r>
            <a:r>
              <a:rPr lang="en-US" sz="2700" i="1" dirty="0">
                <a:solidFill>
                  <a:schemeClr val="tx1">
                    <a:lumMod val="90000"/>
                    <a:lumOff val="10000"/>
                  </a:schemeClr>
                </a:solidFill>
              </a:rPr>
              <a:t>will be prepared to be college and career ready when they graduate from high school</a:t>
            </a:r>
            <a:endParaRPr lang="en-US" i="1" dirty="0">
              <a:solidFill>
                <a:schemeClr val="tx1">
                  <a:lumMod val="90000"/>
                  <a:lumOff val="10000"/>
                </a:schemeClr>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chemeClr val="tx1">
                    <a:lumMod val="75000"/>
                    <a:lumOff val="25000"/>
                  </a:schemeClr>
                </a:solidFill>
              </a:rPr>
              <a:t>District Benchmarks &amp; Monitoring Tool</a:t>
            </a:r>
          </a:p>
          <a:p>
            <a:r>
              <a:rPr lang="en-US" dirty="0" smtClean="0">
                <a:solidFill>
                  <a:schemeClr val="tx1">
                    <a:lumMod val="75000"/>
                    <a:lumOff val="25000"/>
                  </a:schemeClr>
                </a:solidFill>
              </a:rPr>
              <a:t>College &amp; Career Weeks at every school</a:t>
            </a:r>
          </a:p>
          <a:p>
            <a:r>
              <a:rPr lang="en-US" dirty="0" smtClean="0">
                <a:solidFill>
                  <a:schemeClr val="tx1">
                    <a:lumMod val="75000"/>
                    <a:lumOff val="25000"/>
                  </a:schemeClr>
                </a:solidFill>
              </a:rPr>
              <a:t>College Nights at all secondary schools</a:t>
            </a:r>
          </a:p>
          <a:p>
            <a:r>
              <a:rPr lang="en-US" dirty="0" smtClean="0">
                <a:solidFill>
                  <a:schemeClr val="tx1">
                    <a:lumMod val="75000"/>
                    <a:lumOff val="25000"/>
                  </a:schemeClr>
                </a:solidFill>
              </a:rPr>
              <a:t>Scope &amp; Sequence for math standards</a:t>
            </a:r>
          </a:p>
          <a:p>
            <a:r>
              <a:rPr lang="en-US" dirty="0" smtClean="0">
                <a:solidFill>
                  <a:schemeClr val="tx1">
                    <a:lumMod val="75000"/>
                    <a:lumOff val="25000"/>
                  </a:schemeClr>
                </a:solidFill>
              </a:rPr>
              <a:t>ALL students at grade level, 5</a:t>
            </a:r>
            <a:r>
              <a:rPr lang="en-US" baseline="30000" dirty="0" smtClean="0">
                <a:solidFill>
                  <a:schemeClr val="tx1">
                    <a:lumMod val="75000"/>
                    <a:lumOff val="25000"/>
                  </a:schemeClr>
                </a:solidFill>
              </a:rPr>
              <a:t>th</a:t>
            </a:r>
            <a:r>
              <a:rPr lang="en-US" dirty="0" smtClean="0">
                <a:solidFill>
                  <a:schemeClr val="tx1">
                    <a:lumMod val="75000"/>
                    <a:lumOff val="25000"/>
                  </a:schemeClr>
                </a:solidFill>
              </a:rPr>
              <a:t> graders must be ready for middle school success</a:t>
            </a:r>
          </a:p>
          <a:p>
            <a:r>
              <a:rPr lang="en-US" dirty="0" smtClean="0">
                <a:solidFill>
                  <a:schemeClr val="tx1">
                    <a:lumMod val="75000"/>
                    <a:lumOff val="25000"/>
                  </a:schemeClr>
                </a:solidFill>
              </a:rPr>
              <a:t>Social Emotional Learning taught in the classrooms, training fro teachers</a:t>
            </a:r>
          </a:p>
          <a:p>
            <a:r>
              <a:rPr lang="en-US" dirty="0" smtClean="0">
                <a:solidFill>
                  <a:schemeClr val="tx1">
                    <a:lumMod val="75000"/>
                    <a:lumOff val="25000"/>
                  </a:schemeClr>
                </a:solidFill>
              </a:rPr>
              <a:t>Universal Design for Learning training for all</a:t>
            </a:r>
          </a:p>
          <a:p>
            <a:r>
              <a:rPr lang="en-US" dirty="0" smtClean="0">
                <a:solidFill>
                  <a:schemeClr val="tx1">
                    <a:lumMod val="75000"/>
                    <a:lumOff val="25000"/>
                  </a:schemeClr>
                </a:solidFill>
              </a:rPr>
              <a:t>Tutoring agencies brought in after school to allow teachers time for families and not get burned out</a:t>
            </a:r>
          </a:p>
          <a:p>
            <a:endParaRPr lang="en-US" dirty="0"/>
          </a:p>
        </p:txBody>
      </p:sp>
    </p:spTree>
    <p:extLst>
      <p:ext uri="{BB962C8B-B14F-4D97-AF65-F5344CB8AC3E}">
        <p14:creationId xmlns:p14="http://schemas.microsoft.com/office/powerpoint/2010/main" val="2315458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u="sng" dirty="0">
                <a:solidFill>
                  <a:schemeClr val="tx1">
                    <a:lumMod val="90000"/>
                    <a:lumOff val="10000"/>
                  </a:schemeClr>
                </a:solidFill>
              </a:rPr>
              <a:t>Goal 2:  Pupil </a:t>
            </a:r>
            <a:r>
              <a:rPr lang="en-US" u="sng" dirty="0" smtClean="0">
                <a:solidFill>
                  <a:schemeClr val="tx1">
                    <a:lumMod val="90000"/>
                    <a:lumOff val="10000"/>
                  </a:schemeClr>
                </a:solidFill>
              </a:rPr>
              <a:t>Outcomes</a:t>
            </a:r>
            <a:br>
              <a:rPr lang="en-US" u="sng" dirty="0" smtClean="0">
                <a:solidFill>
                  <a:schemeClr val="tx1">
                    <a:lumMod val="90000"/>
                    <a:lumOff val="10000"/>
                  </a:schemeClr>
                </a:solidFill>
              </a:rPr>
            </a:br>
            <a:r>
              <a:rPr lang="en-US" sz="2700" i="1" dirty="0" smtClean="0">
                <a:solidFill>
                  <a:schemeClr val="tx1">
                    <a:lumMod val="90000"/>
                    <a:lumOff val="10000"/>
                  </a:schemeClr>
                </a:solidFill>
              </a:rPr>
              <a:t>Students </a:t>
            </a:r>
            <a:r>
              <a:rPr lang="en-US" sz="2700" i="1" dirty="0">
                <a:solidFill>
                  <a:schemeClr val="tx1">
                    <a:lumMod val="90000"/>
                    <a:lumOff val="10000"/>
                  </a:schemeClr>
                </a:solidFill>
              </a:rPr>
              <a:t>will be prepared to be college and career ready when they graduate from high school</a:t>
            </a:r>
            <a:endParaRPr lang="en-US" i="1" dirty="0">
              <a:solidFill>
                <a:schemeClr val="tx1">
                  <a:lumMod val="90000"/>
                  <a:lumOff val="10000"/>
                </a:schemeClr>
              </a:solidFill>
            </a:endParaRPr>
          </a:p>
        </p:txBody>
      </p:sp>
      <p:sp>
        <p:nvSpPr>
          <p:cNvPr id="3" name="Content Placeholder 2"/>
          <p:cNvSpPr>
            <a:spLocks noGrp="1"/>
          </p:cNvSpPr>
          <p:nvPr>
            <p:ph idx="1"/>
          </p:nvPr>
        </p:nvSpPr>
        <p:spPr/>
        <p:txBody>
          <a:bodyPr>
            <a:normAutofit/>
          </a:bodyPr>
          <a:lstStyle/>
          <a:p>
            <a:r>
              <a:rPr lang="en-US" dirty="0" smtClean="0">
                <a:solidFill>
                  <a:schemeClr val="tx1">
                    <a:lumMod val="75000"/>
                    <a:lumOff val="25000"/>
                  </a:schemeClr>
                </a:solidFill>
              </a:rPr>
              <a:t>Tutoring mandatory if not at grade level</a:t>
            </a:r>
          </a:p>
          <a:p>
            <a:r>
              <a:rPr lang="en-US" dirty="0" smtClean="0">
                <a:solidFill>
                  <a:schemeClr val="tx1">
                    <a:lumMod val="75000"/>
                    <a:lumOff val="25000"/>
                  </a:schemeClr>
                </a:solidFill>
              </a:rPr>
              <a:t>Designated program, materials, and time during the school day for newcomers to transition</a:t>
            </a:r>
          </a:p>
          <a:p>
            <a:r>
              <a:rPr lang="en-US" dirty="0" smtClean="0">
                <a:solidFill>
                  <a:schemeClr val="tx1">
                    <a:lumMod val="75000"/>
                    <a:lumOff val="25000"/>
                  </a:schemeClr>
                </a:solidFill>
              </a:rPr>
              <a:t>Newcomers center at district level for family transition</a:t>
            </a:r>
          </a:p>
          <a:p>
            <a:r>
              <a:rPr lang="en-US" dirty="0" smtClean="0">
                <a:solidFill>
                  <a:schemeClr val="tx1">
                    <a:lumMod val="75000"/>
                    <a:lumOff val="25000"/>
                  </a:schemeClr>
                </a:solidFill>
              </a:rPr>
              <a:t>Full-time classroom instructional assistants to support each K-2 classroom to ensure ALL students are reading at grade level by 3</a:t>
            </a:r>
            <a:r>
              <a:rPr lang="en-US" baseline="30000" dirty="0" smtClean="0">
                <a:solidFill>
                  <a:schemeClr val="tx1">
                    <a:lumMod val="75000"/>
                    <a:lumOff val="25000"/>
                  </a:schemeClr>
                </a:solidFill>
              </a:rPr>
              <a:t>rd</a:t>
            </a:r>
            <a:r>
              <a:rPr lang="en-US" dirty="0" smtClean="0">
                <a:solidFill>
                  <a:schemeClr val="tx1">
                    <a:lumMod val="75000"/>
                    <a:lumOff val="25000"/>
                  </a:schemeClr>
                </a:solidFill>
              </a:rPr>
              <a:t> grade – maybe they provide the tutoring during the bells</a:t>
            </a:r>
          </a:p>
          <a:p>
            <a:endParaRPr lang="en-US" dirty="0">
              <a:solidFill>
                <a:schemeClr val="tx1">
                  <a:lumMod val="75000"/>
                  <a:lumOff val="25000"/>
                </a:schemeClr>
              </a:solidFill>
            </a:endParaRPr>
          </a:p>
        </p:txBody>
      </p:sp>
    </p:spTree>
    <p:extLst>
      <p:ext uri="{BB962C8B-B14F-4D97-AF65-F5344CB8AC3E}">
        <p14:creationId xmlns:p14="http://schemas.microsoft.com/office/powerpoint/2010/main" val="1338550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2936"/>
            <a:ext cx="12192000" cy="964053"/>
          </a:xfrm>
        </p:spPr>
        <p:txBody>
          <a:bodyPr>
            <a:normAutofit fontScale="90000"/>
          </a:bodyPr>
          <a:lstStyle/>
          <a:p>
            <a:pPr algn="ctr"/>
            <a:r>
              <a:rPr lang="es-ES_tradnl" sz="3600" u="sng" dirty="0">
                <a:solidFill>
                  <a:schemeClr val="tx1">
                    <a:lumMod val="90000"/>
                    <a:lumOff val="10000"/>
                  </a:schemeClr>
                </a:solidFill>
              </a:rPr>
              <a:t>Meta 2:  Resultados </a:t>
            </a:r>
            <a:r>
              <a:rPr lang="es-ES_tradnl" sz="3600" u="sng" dirty="0" smtClean="0">
                <a:solidFill>
                  <a:schemeClr val="tx1">
                    <a:lumMod val="90000"/>
                    <a:lumOff val="10000"/>
                  </a:schemeClr>
                </a:solidFill>
              </a:rPr>
              <a:t>Estudiantiles</a:t>
            </a:r>
            <a:r>
              <a:rPr lang="es-ES_tradnl" sz="3600" dirty="0">
                <a:solidFill>
                  <a:schemeClr val="tx1">
                    <a:lumMod val="90000"/>
                    <a:lumOff val="10000"/>
                  </a:schemeClr>
                </a:solidFill>
              </a:rPr>
              <a:t/>
            </a:r>
            <a:br>
              <a:rPr lang="es-ES_tradnl" sz="3600" dirty="0">
                <a:solidFill>
                  <a:schemeClr val="tx1">
                    <a:lumMod val="90000"/>
                    <a:lumOff val="10000"/>
                  </a:schemeClr>
                </a:solidFill>
              </a:rPr>
            </a:br>
            <a:r>
              <a:rPr lang="es-ES_tradnl" sz="2300" i="1" dirty="0" smtClean="0">
                <a:solidFill>
                  <a:schemeClr val="tx1">
                    <a:lumMod val="90000"/>
                    <a:lumOff val="10000"/>
                  </a:schemeClr>
                </a:solidFill>
                <a:latin typeface="Arial Narrow" pitchFamily="34" charset="0"/>
              </a:rPr>
              <a:t>Se preparará a los alumnos para que al graduarse de la secundaria estén listos para la universidad y profesión</a:t>
            </a:r>
            <a:endParaRPr lang="es-ES_tradnl" sz="2300" i="1" dirty="0">
              <a:solidFill>
                <a:schemeClr val="tx1">
                  <a:lumMod val="90000"/>
                  <a:lumOff val="10000"/>
                </a:schemeClr>
              </a:solidFill>
              <a:latin typeface="Arial Narrow" pitchFamily="34" charset="0"/>
            </a:endParaRPr>
          </a:p>
        </p:txBody>
      </p:sp>
      <p:sp>
        <p:nvSpPr>
          <p:cNvPr id="3" name="Content Placeholder 2"/>
          <p:cNvSpPr>
            <a:spLocks noGrp="1"/>
          </p:cNvSpPr>
          <p:nvPr>
            <p:ph idx="13"/>
          </p:nvPr>
        </p:nvSpPr>
        <p:spPr>
          <a:xfrm>
            <a:off x="156027" y="1088926"/>
            <a:ext cx="6085115" cy="4721755"/>
          </a:xfrm>
          <a:ln>
            <a:solidFill>
              <a:schemeClr val="accent5">
                <a:lumMod val="50000"/>
              </a:schemeClr>
            </a:solidFill>
          </a:ln>
        </p:spPr>
        <p:txBody>
          <a:bodyPr>
            <a:noAutofit/>
          </a:bodyPr>
          <a:lstStyle/>
          <a:p>
            <a:r>
              <a:rPr lang="es-ES" sz="2100" dirty="0" smtClean="0">
                <a:latin typeface="Arial Narrow" pitchFamily="34" charset="0"/>
              </a:rPr>
              <a:t>Puntos de referencia/herramienta de monitoreo nivel distrito </a:t>
            </a:r>
          </a:p>
          <a:p>
            <a:r>
              <a:rPr lang="es-ES" sz="2100" dirty="0" smtClean="0">
                <a:latin typeface="Arial Narrow" pitchFamily="34" charset="0"/>
              </a:rPr>
              <a:t>Semanas universitarias y profesionales en cada escuela </a:t>
            </a:r>
          </a:p>
          <a:p>
            <a:r>
              <a:rPr lang="es-ES" sz="2100" dirty="0" smtClean="0">
                <a:latin typeface="Arial Narrow" pitchFamily="34" charset="0"/>
              </a:rPr>
              <a:t>Noches universitarias en todas las escuelas secundarias </a:t>
            </a:r>
          </a:p>
          <a:p>
            <a:r>
              <a:rPr lang="es-ES" sz="2100" dirty="0" smtClean="0">
                <a:latin typeface="Arial Narrow" pitchFamily="34" charset="0"/>
              </a:rPr>
              <a:t>Alcance y secuencia para los estándares de matemáticas </a:t>
            </a:r>
          </a:p>
          <a:p>
            <a:r>
              <a:rPr lang="es-ES" sz="2100" dirty="0" smtClean="0">
                <a:latin typeface="Arial Narrow" pitchFamily="34" charset="0"/>
              </a:rPr>
              <a:t>TODOS los estudiantes a nivel de grado, los estudiantes de 5to grado deben estar listos para el éxito en la escuela secundaria</a:t>
            </a:r>
          </a:p>
          <a:p>
            <a:r>
              <a:rPr lang="es-ES" sz="2100" dirty="0" smtClean="0">
                <a:latin typeface="Arial Narrow" pitchFamily="34" charset="0"/>
              </a:rPr>
              <a:t>Aprendizaje social y emocional impartido en las aulas, capacitación para los maestros </a:t>
            </a:r>
          </a:p>
          <a:p>
            <a:r>
              <a:rPr lang="es-ES" sz="2100" dirty="0" smtClean="0">
                <a:latin typeface="Arial Narrow" pitchFamily="34" charset="0"/>
              </a:rPr>
              <a:t>Diseño universal para la formación de aprendizaje de todos</a:t>
            </a:r>
          </a:p>
          <a:p>
            <a:r>
              <a:rPr lang="es-ES" sz="2100" dirty="0" smtClean="0">
                <a:latin typeface="Arial Narrow" pitchFamily="34" charset="0"/>
              </a:rPr>
              <a:t>Agencias de tutoría incorporadas después de la escuela para dar tiempo a los maestros con sus familias y no consumirse</a:t>
            </a:r>
            <a:endParaRPr lang="en-US" sz="2100" dirty="0">
              <a:latin typeface="Arial Narrow" pitchFamily="34" charset="0"/>
            </a:endParaRPr>
          </a:p>
        </p:txBody>
      </p:sp>
      <p:sp>
        <p:nvSpPr>
          <p:cNvPr id="6" name="Content Placeholder 5"/>
          <p:cNvSpPr>
            <a:spLocks noGrp="1"/>
          </p:cNvSpPr>
          <p:nvPr>
            <p:ph idx="14"/>
          </p:nvPr>
        </p:nvSpPr>
        <p:spPr>
          <a:xfrm>
            <a:off x="6464300" y="1096989"/>
            <a:ext cx="5511800" cy="4713692"/>
          </a:xfrm>
          <a:ln>
            <a:solidFill>
              <a:schemeClr val="accent5">
                <a:lumMod val="50000"/>
              </a:schemeClr>
            </a:solidFill>
          </a:ln>
        </p:spPr>
        <p:txBody>
          <a:bodyPr>
            <a:normAutofit fontScale="92500" lnSpcReduction="10000"/>
          </a:bodyPr>
          <a:lstStyle/>
          <a:p>
            <a:r>
              <a:rPr lang="es-ES" dirty="0">
                <a:latin typeface="Arial Narrow" pitchFamily="34" charset="0"/>
              </a:rPr>
              <a:t>Tutoría obligatoria si no </a:t>
            </a:r>
            <a:r>
              <a:rPr lang="es-ES" dirty="0" smtClean="0">
                <a:latin typeface="Arial Narrow" pitchFamily="34" charset="0"/>
              </a:rPr>
              <a:t>esta </a:t>
            </a:r>
            <a:r>
              <a:rPr lang="es-ES" dirty="0">
                <a:latin typeface="Arial Narrow" pitchFamily="34" charset="0"/>
              </a:rPr>
              <a:t>a nivel de grado </a:t>
            </a:r>
            <a:endParaRPr lang="es-ES" dirty="0" smtClean="0">
              <a:latin typeface="Arial Narrow" pitchFamily="34" charset="0"/>
            </a:endParaRPr>
          </a:p>
          <a:p>
            <a:r>
              <a:rPr lang="es-ES" dirty="0" smtClean="0">
                <a:latin typeface="Arial Narrow" pitchFamily="34" charset="0"/>
              </a:rPr>
              <a:t>Programa designado</a:t>
            </a:r>
            <a:r>
              <a:rPr lang="es-ES" dirty="0">
                <a:latin typeface="Arial Narrow" pitchFamily="34" charset="0"/>
              </a:rPr>
              <a:t>, materiales y tiempo durante el día escolar para </a:t>
            </a:r>
            <a:r>
              <a:rPr lang="es-ES" dirty="0" smtClean="0">
                <a:latin typeface="Arial Narrow" pitchFamily="34" charset="0"/>
              </a:rPr>
              <a:t>la transición de los </a:t>
            </a:r>
            <a:r>
              <a:rPr lang="es-ES" dirty="0">
                <a:latin typeface="Arial Narrow" pitchFamily="34" charset="0"/>
              </a:rPr>
              <a:t>recién </a:t>
            </a:r>
            <a:r>
              <a:rPr lang="es-ES" dirty="0" smtClean="0">
                <a:latin typeface="Arial Narrow" pitchFamily="34" charset="0"/>
              </a:rPr>
              <a:t>llegados</a:t>
            </a:r>
          </a:p>
          <a:p>
            <a:r>
              <a:rPr lang="es-ES" dirty="0" smtClean="0">
                <a:latin typeface="Arial Narrow" pitchFamily="34" charset="0"/>
              </a:rPr>
              <a:t>Centro </a:t>
            </a:r>
            <a:r>
              <a:rPr lang="es-ES" dirty="0">
                <a:latin typeface="Arial Narrow" pitchFamily="34" charset="0"/>
              </a:rPr>
              <a:t>de recién llegados a nivel de distrito para la transición familiar </a:t>
            </a:r>
            <a:endParaRPr lang="es-ES" dirty="0" smtClean="0">
              <a:latin typeface="Arial Narrow" pitchFamily="34" charset="0"/>
            </a:endParaRPr>
          </a:p>
          <a:p>
            <a:r>
              <a:rPr lang="es-ES" dirty="0" smtClean="0">
                <a:latin typeface="Arial Narrow" pitchFamily="34" charset="0"/>
              </a:rPr>
              <a:t>Asistentes </a:t>
            </a:r>
            <a:r>
              <a:rPr lang="es-ES" dirty="0">
                <a:latin typeface="Arial Narrow" pitchFamily="34" charset="0"/>
              </a:rPr>
              <a:t>de instrucción en el aula de tiempo completo para apoyar cada aula de K-2 para garantizar que TODOS los estudiantes estén leyendo a nivel de grado para </a:t>
            </a:r>
            <a:r>
              <a:rPr lang="es-ES" dirty="0" smtClean="0">
                <a:latin typeface="Arial Narrow" pitchFamily="34" charset="0"/>
              </a:rPr>
              <a:t>cuando lleguen al </a:t>
            </a:r>
            <a:r>
              <a:rPr lang="es-ES" dirty="0">
                <a:latin typeface="Arial Narrow" pitchFamily="34" charset="0"/>
              </a:rPr>
              <a:t>3er grado, </a:t>
            </a:r>
            <a:r>
              <a:rPr lang="es-ES" dirty="0" smtClean="0">
                <a:latin typeface="Arial Narrow" pitchFamily="34" charset="0"/>
              </a:rPr>
              <a:t>quizá </a:t>
            </a:r>
            <a:r>
              <a:rPr lang="es-ES" dirty="0">
                <a:latin typeface="Arial Narrow" pitchFamily="34" charset="0"/>
              </a:rPr>
              <a:t>brinden la tutoría durante </a:t>
            </a:r>
            <a:r>
              <a:rPr lang="es-ES" dirty="0" smtClean="0">
                <a:latin typeface="Arial Narrow" pitchFamily="34" charset="0"/>
              </a:rPr>
              <a:t>horas escolares</a:t>
            </a:r>
            <a:endParaRPr lang="en-US" dirty="0">
              <a:latin typeface="Arial Narrow" pitchFamily="34" charset="0"/>
            </a:endParaRPr>
          </a:p>
        </p:txBody>
      </p:sp>
    </p:spTree>
    <p:extLst>
      <p:ext uri="{BB962C8B-B14F-4D97-AF65-F5344CB8AC3E}">
        <p14:creationId xmlns:p14="http://schemas.microsoft.com/office/powerpoint/2010/main" val="3215539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u="sng" dirty="0">
                <a:solidFill>
                  <a:schemeClr val="tx1">
                    <a:lumMod val="90000"/>
                    <a:lumOff val="10000"/>
                  </a:schemeClr>
                </a:solidFill>
              </a:rPr>
              <a:t>Goal 3:  </a:t>
            </a:r>
            <a:r>
              <a:rPr lang="en-US" u="sng" dirty="0" smtClean="0">
                <a:solidFill>
                  <a:schemeClr val="tx1">
                    <a:lumMod val="90000"/>
                    <a:lumOff val="10000"/>
                  </a:schemeClr>
                </a:solidFill>
              </a:rPr>
              <a:t>Engagement</a:t>
            </a:r>
            <a:br>
              <a:rPr lang="en-US" u="sng" dirty="0" smtClean="0">
                <a:solidFill>
                  <a:schemeClr val="tx1">
                    <a:lumMod val="90000"/>
                    <a:lumOff val="10000"/>
                  </a:schemeClr>
                </a:solidFill>
              </a:rPr>
            </a:br>
            <a:r>
              <a:rPr lang="en-US" sz="2700" i="1" dirty="0" smtClean="0">
                <a:solidFill>
                  <a:schemeClr val="tx1">
                    <a:lumMod val="90000"/>
                    <a:lumOff val="10000"/>
                  </a:schemeClr>
                </a:solidFill>
              </a:rPr>
              <a:t>Students </a:t>
            </a:r>
            <a:r>
              <a:rPr lang="en-US" sz="2700" i="1" dirty="0">
                <a:solidFill>
                  <a:schemeClr val="tx1">
                    <a:lumMod val="90000"/>
                    <a:lumOff val="10000"/>
                  </a:schemeClr>
                </a:solidFill>
              </a:rPr>
              <a:t>will be educated in an environment which fosters connectedness and is inclusive of students, parents, and staff</a:t>
            </a:r>
          </a:p>
        </p:txBody>
      </p:sp>
      <p:sp>
        <p:nvSpPr>
          <p:cNvPr id="3" name="Content Placeholder 2"/>
          <p:cNvSpPr>
            <a:spLocks noGrp="1"/>
          </p:cNvSpPr>
          <p:nvPr>
            <p:ph idx="1"/>
          </p:nvPr>
        </p:nvSpPr>
        <p:spPr/>
        <p:txBody>
          <a:bodyPr>
            <a:normAutofit fontScale="92500" lnSpcReduction="20000"/>
          </a:bodyPr>
          <a:lstStyle/>
          <a:p>
            <a:r>
              <a:rPr lang="en-US" dirty="0" smtClean="0">
                <a:solidFill>
                  <a:schemeClr val="tx1">
                    <a:lumMod val="75000"/>
                    <a:lumOff val="25000"/>
                  </a:schemeClr>
                </a:solidFill>
              </a:rPr>
              <a:t>Chronic Absenteeism- Saturday School for ADA recovery but model needs a catchy name to entice families. Open to ALL aged children and their families. Parent education- First 5, pre-school strategies, literacy skills, hands-on activities (fine and gross motor skills), how to read aloud at home, social emotional learning/how to discipline/set boundaries, how to find community resources/agencies, how to fill out job applications/create a resume/interview for employment.</a:t>
            </a:r>
          </a:p>
          <a:p>
            <a:r>
              <a:rPr lang="en-US" dirty="0" smtClean="0">
                <a:solidFill>
                  <a:schemeClr val="tx1">
                    <a:lumMod val="75000"/>
                    <a:lumOff val="25000"/>
                  </a:schemeClr>
                </a:solidFill>
              </a:rPr>
              <a:t>To avoid teacher burn-out hire outside agencies to provide a ‘wheel of rotations’ to engage in: cooking/nutrition, yoga, Zumba, local hike or bike, sports game students against parents, VAPA offerings: singing/choir/instruments, Art in a Box (Riverside Art Museum), drama or assembly (Imagination Machine), STEAM – science experiments.</a:t>
            </a:r>
            <a:endParaRPr lang="en-US" dirty="0">
              <a:solidFill>
                <a:schemeClr val="tx1">
                  <a:lumMod val="75000"/>
                  <a:lumOff val="25000"/>
                </a:schemeClr>
              </a:solidFill>
            </a:endParaRPr>
          </a:p>
        </p:txBody>
      </p:sp>
    </p:spTree>
    <p:extLst>
      <p:ext uri="{BB962C8B-B14F-4D97-AF65-F5344CB8AC3E}">
        <p14:creationId xmlns:p14="http://schemas.microsoft.com/office/powerpoint/2010/main" val="8458729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s-ES_tradnl" sz="3600" u="sng" dirty="0">
                <a:solidFill>
                  <a:schemeClr val="tx1">
                    <a:lumMod val="90000"/>
                    <a:lumOff val="10000"/>
                  </a:schemeClr>
                </a:solidFill>
              </a:rPr>
              <a:t>Meta 3:  </a:t>
            </a:r>
            <a:r>
              <a:rPr lang="es-ES_tradnl" sz="3600" u="sng" dirty="0" smtClean="0">
                <a:solidFill>
                  <a:schemeClr val="tx1">
                    <a:lumMod val="90000"/>
                    <a:lumOff val="10000"/>
                  </a:schemeClr>
                </a:solidFill>
              </a:rPr>
              <a:t>Participación</a:t>
            </a:r>
            <a:br>
              <a:rPr lang="es-ES_tradnl" sz="3600" u="sng" dirty="0" smtClean="0">
                <a:solidFill>
                  <a:schemeClr val="tx1">
                    <a:lumMod val="90000"/>
                    <a:lumOff val="10000"/>
                  </a:schemeClr>
                </a:solidFill>
              </a:rPr>
            </a:br>
            <a:r>
              <a:rPr lang="es-ES_tradnl" sz="2700" i="1" dirty="0" smtClean="0"/>
              <a:t>Los </a:t>
            </a:r>
            <a:r>
              <a:rPr lang="es-ES_tradnl" sz="2700" i="1" dirty="0"/>
              <a:t>alumnos recibirán instrucción dentro de un entorno que fomente la conectividad con la escuela e incluya a los alumnos, padres y personal escolar</a:t>
            </a:r>
          </a:p>
        </p:txBody>
      </p:sp>
      <p:sp>
        <p:nvSpPr>
          <p:cNvPr id="3" name="Content Placeholder 2"/>
          <p:cNvSpPr>
            <a:spLocks noGrp="1"/>
          </p:cNvSpPr>
          <p:nvPr>
            <p:ph idx="1"/>
          </p:nvPr>
        </p:nvSpPr>
        <p:spPr>
          <a:xfrm>
            <a:off x="241300" y="1512994"/>
            <a:ext cx="11734800" cy="4430224"/>
          </a:xfrm>
        </p:spPr>
        <p:txBody>
          <a:bodyPr>
            <a:normAutofit fontScale="92500" lnSpcReduction="20000"/>
          </a:bodyPr>
          <a:lstStyle/>
          <a:p>
            <a:r>
              <a:rPr lang="es-ES" dirty="0"/>
              <a:t>Absentismo crónico: Escuela sabatina para la recuperación de </a:t>
            </a:r>
            <a:r>
              <a:rPr lang="es-ES" dirty="0" smtClean="0"/>
              <a:t>los fondos de asistencia escolar, el </a:t>
            </a:r>
            <a:r>
              <a:rPr lang="es-ES" dirty="0"/>
              <a:t>modelo necesita un nombre </a:t>
            </a:r>
            <a:r>
              <a:rPr lang="es-ES" dirty="0" smtClean="0"/>
              <a:t>atrayente </a:t>
            </a:r>
            <a:r>
              <a:rPr lang="es-ES" dirty="0"/>
              <a:t>para </a:t>
            </a:r>
            <a:r>
              <a:rPr lang="es-ES" dirty="0" smtClean="0"/>
              <a:t>obtener la atención de </a:t>
            </a:r>
            <a:r>
              <a:rPr lang="es-ES" dirty="0"/>
              <a:t>las familias. Abierto a TODOS los niños de edad y sus </a:t>
            </a:r>
            <a:r>
              <a:rPr lang="es-ES" dirty="0" smtClean="0"/>
              <a:t>familias. </a:t>
            </a:r>
          </a:p>
          <a:p>
            <a:r>
              <a:rPr lang="es-ES" dirty="0" smtClean="0"/>
              <a:t>Educación </a:t>
            </a:r>
            <a:r>
              <a:rPr lang="es-ES" dirty="0"/>
              <a:t>para padres: primeros 5, estrategias preescolares, habilidades de alfabetización, actividades prácticas (habilidades motoras finas y gruesas), cómo leer en voz alta en el hogar, aprendizaje social </a:t>
            </a:r>
            <a:r>
              <a:rPr lang="es-ES" dirty="0" smtClean="0"/>
              <a:t>emocional, </a:t>
            </a:r>
            <a:r>
              <a:rPr lang="es-ES" dirty="0"/>
              <a:t>cómo </a:t>
            </a:r>
            <a:r>
              <a:rPr lang="es-ES" dirty="0" smtClean="0"/>
              <a:t>disciplinar/establecer </a:t>
            </a:r>
            <a:r>
              <a:rPr lang="es-ES" dirty="0"/>
              <a:t>límites, cómo encontrar recursos </a:t>
            </a:r>
            <a:r>
              <a:rPr lang="es-ES" dirty="0" smtClean="0"/>
              <a:t>comunitarios/agencias</a:t>
            </a:r>
            <a:r>
              <a:rPr lang="es-ES" dirty="0"/>
              <a:t>, cómo llenar solicitudes de </a:t>
            </a:r>
            <a:r>
              <a:rPr lang="es-ES" dirty="0" smtClean="0"/>
              <a:t>empleo/crear </a:t>
            </a:r>
            <a:r>
              <a:rPr lang="es-ES" dirty="0"/>
              <a:t>un </a:t>
            </a:r>
            <a:r>
              <a:rPr lang="es-ES" dirty="0" smtClean="0"/>
              <a:t>resumen profesional, </a:t>
            </a:r>
            <a:r>
              <a:rPr lang="es-ES" dirty="0"/>
              <a:t>entrevista para empleo. </a:t>
            </a:r>
            <a:endParaRPr lang="es-ES" dirty="0" smtClean="0"/>
          </a:p>
          <a:p>
            <a:r>
              <a:rPr lang="es-ES" dirty="0" smtClean="0"/>
              <a:t>Para </a:t>
            </a:r>
            <a:r>
              <a:rPr lang="es-ES" dirty="0"/>
              <a:t>evitar el agotamiento de los maestros, </a:t>
            </a:r>
            <a:r>
              <a:rPr lang="es-ES" dirty="0" smtClean="0"/>
              <a:t>contratar agencias </a:t>
            </a:r>
            <a:r>
              <a:rPr lang="es-ES" dirty="0"/>
              <a:t>externas para proporcionar una </a:t>
            </a:r>
            <a:r>
              <a:rPr lang="es-ES" dirty="0" smtClean="0"/>
              <a:t>‘sistema </a:t>
            </a:r>
            <a:r>
              <a:rPr lang="es-ES" dirty="0"/>
              <a:t>de rotaciones' para participar en: </a:t>
            </a:r>
            <a:r>
              <a:rPr lang="es-ES" dirty="0" smtClean="0"/>
              <a:t>cocina/nutrición</a:t>
            </a:r>
            <a:r>
              <a:rPr lang="es-ES" dirty="0"/>
              <a:t>, yoga, zumba, caminata local o </a:t>
            </a:r>
            <a:r>
              <a:rPr lang="es-ES" dirty="0" smtClean="0"/>
              <a:t>en bicicleta</a:t>
            </a:r>
            <a:r>
              <a:rPr lang="es-ES" dirty="0"/>
              <a:t>, </a:t>
            </a:r>
            <a:r>
              <a:rPr lang="es-ES" dirty="0" smtClean="0"/>
              <a:t>juegos </a:t>
            </a:r>
            <a:r>
              <a:rPr lang="es-ES" dirty="0"/>
              <a:t>deportivos </a:t>
            </a:r>
            <a:r>
              <a:rPr lang="es-ES" dirty="0" smtClean="0"/>
              <a:t>alumnos contra </a:t>
            </a:r>
            <a:r>
              <a:rPr lang="es-ES" dirty="0"/>
              <a:t>padres, ofertas de VAPA: </a:t>
            </a:r>
            <a:r>
              <a:rPr lang="es-ES" dirty="0" smtClean="0"/>
              <a:t>canto/coro, </a:t>
            </a:r>
            <a:r>
              <a:rPr lang="es-ES" dirty="0"/>
              <a:t>instrumentos, arte </a:t>
            </a:r>
            <a:r>
              <a:rPr lang="es-ES" dirty="0" smtClean="0"/>
              <a:t>en caja </a:t>
            </a:r>
            <a:r>
              <a:rPr lang="es-ES" dirty="0"/>
              <a:t>(Riverside Art </a:t>
            </a:r>
            <a:r>
              <a:rPr lang="es-ES" dirty="0" err="1"/>
              <a:t>Museum</a:t>
            </a:r>
            <a:r>
              <a:rPr lang="es-ES" dirty="0"/>
              <a:t>), drama o </a:t>
            </a:r>
            <a:r>
              <a:rPr lang="es-ES" dirty="0" smtClean="0"/>
              <a:t>asambleas (Maquina de </a:t>
            </a:r>
            <a:r>
              <a:rPr lang="es-ES" dirty="0" err="1" smtClean="0"/>
              <a:t>Imaginacion</a:t>
            </a:r>
            <a:r>
              <a:rPr lang="es-ES" dirty="0" smtClean="0"/>
              <a:t>), </a:t>
            </a:r>
            <a:r>
              <a:rPr lang="es-ES" dirty="0"/>
              <a:t>STEAM - experimentos científicos.</a:t>
            </a:r>
            <a:endParaRPr lang="en-US" dirty="0"/>
          </a:p>
        </p:txBody>
      </p:sp>
    </p:spTree>
    <p:extLst>
      <p:ext uri="{BB962C8B-B14F-4D97-AF65-F5344CB8AC3E}">
        <p14:creationId xmlns:p14="http://schemas.microsoft.com/office/powerpoint/2010/main" val="1638411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LCAP</a:t>
            </a:r>
            <a:endParaRPr lang="en-US" sz="4800" i="1" dirty="0"/>
          </a:p>
        </p:txBody>
      </p:sp>
      <p:sp>
        <p:nvSpPr>
          <p:cNvPr id="3" name="Text Placeholder 2"/>
          <p:cNvSpPr>
            <a:spLocks noGrp="1"/>
          </p:cNvSpPr>
          <p:nvPr>
            <p:ph type="body" idx="1"/>
          </p:nvPr>
        </p:nvSpPr>
        <p:spPr>
          <a:xfrm>
            <a:off x="-738187" y="2608130"/>
            <a:ext cx="5157787" cy="823912"/>
          </a:xfrm>
        </p:spPr>
        <p:txBody>
          <a:bodyPr/>
          <a:lstStyle/>
          <a:p>
            <a:pPr algn="ctr"/>
            <a:r>
              <a:rPr lang="en-US" dirty="0" smtClean="0">
                <a:solidFill>
                  <a:schemeClr val="accent1">
                    <a:lumMod val="50000"/>
                  </a:schemeClr>
                </a:solidFill>
              </a:rPr>
              <a:t>Questions?</a:t>
            </a:r>
            <a:endParaRPr lang="en-US" dirty="0">
              <a:solidFill>
                <a:schemeClr val="accent1">
                  <a:lumMod val="50000"/>
                </a:schemeClr>
              </a:solidFill>
            </a:endParaRPr>
          </a:p>
        </p:txBody>
      </p:sp>
      <p:sp>
        <p:nvSpPr>
          <p:cNvPr id="5" name="Text Placeholder 4"/>
          <p:cNvSpPr>
            <a:spLocks noGrp="1"/>
          </p:cNvSpPr>
          <p:nvPr>
            <p:ph type="body" sz="quarter" idx="3"/>
          </p:nvPr>
        </p:nvSpPr>
        <p:spPr>
          <a:xfrm>
            <a:off x="7730067" y="2608130"/>
            <a:ext cx="5183188" cy="823912"/>
          </a:xfrm>
        </p:spPr>
        <p:txBody>
          <a:bodyPr/>
          <a:lstStyle/>
          <a:p>
            <a:pPr algn="ctr"/>
            <a:r>
              <a:rPr lang="en-US" dirty="0" smtClean="0">
                <a:latin typeface="Calibri" panose="020F0502020204030204" pitchFamily="34" charset="0"/>
                <a:cs typeface="Calibri" panose="020F0502020204030204" pitchFamily="34" charset="0"/>
              </a:rPr>
              <a:t>¿</a:t>
            </a:r>
            <a:r>
              <a:rPr lang="en-US" dirty="0" err="1" smtClean="0"/>
              <a:t>Preguntas</a:t>
            </a:r>
            <a:r>
              <a:rPr lang="en-US" dirty="0" smtClean="0"/>
              <a:t>?</a:t>
            </a:r>
            <a:endParaRPr lang="en-US" dirty="0"/>
          </a:p>
        </p:txBody>
      </p:sp>
      <p:pic>
        <p:nvPicPr>
          <p:cNvPr id="8" name="Picture 7"/>
          <p:cNvPicPr>
            <a:picLocks noChangeAspect="1"/>
          </p:cNvPicPr>
          <p:nvPr/>
        </p:nvPicPr>
        <p:blipFill>
          <a:blip r:embed="rId2"/>
          <a:stretch>
            <a:fillRect/>
          </a:stretch>
        </p:blipFill>
        <p:spPr>
          <a:xfrm>
            <a:off x="4419600" y="1628433"/>
            <a:ext cx="3911600" cy="4056404"/>
          </a:xfrm>
          <a:prstGeom prst="rect">
            <a:avLst/>
          </a:prstGeom>
        </p:spPr>
      </p:pic>
    </p:spTree>
    <p:extLst>
      <p:ext uri="{BB962C8B-B14F-4D97-AF65-F5344CB8AC3E}">
        <p14:creationId xmlns:p14="http://schemas.microsoft.com/office/powerpoint/2010/main" val="199470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3"/>
          </p:nvPr>
        </p:nvSpPr>
        <p:spPr>
          <a:xfrm>
            <a:off x="353728" y="259834"/>
            <a:ext cx="5330792" cy="5217165"/>
          </a:xfrm>
        </p:spPr>
        <p:txBody>
          <a:bodyPr>
            <a:normAutofit/>
          </a:bodyPr>
          <a:lstStyle/>
          <a:p>
            <a:r>
              <a:rPr lang="en-US" sz="2600" b="1" dirty="0">
                <a:solidFill>
                  <a:schemeClr val="tx1"/>
                </a:solidFill>
              </a:rPr>
              <a:t>State and Federal </a:t>
            </a:r>
            <a:r>
              <a:rPr lang="en-US" sz="2600" b="1" dirty="0" smtClean="0">
                <a:solidFill>
                  <a:schemeClr val="tx1"/>
                </a:solidFill>
              </a:rPr>
              <a:t>Programs</a:t>
            </a:r>
            <a:r>
              <a:rPr lang="en-US" b="1" dirty="0">
                <a:solidFill>
                  <a:schemeClr val="tx1"/>
                </a:solidFill>
              </a:rPr>
              <a:t/>
            </a:r>
            <a:br>
              <a:rPr lang="en-US" b="1" dirty="0">
                <a:solidFill>
                  <a:schemeClr val="tx1"/>
                </a:solidFill>
              </a:rPr>
            </a:br>
            <a:r>
              <a:rPr lang="en-US" sz="1800" dirty="0">
                <a:solidFill>
                  <a:schemeClr val="tx1"/>
                </a:solidFill>
              </a:rPr>
              <a:t>(951) </a:t>
            </a:r>
            <a:r>
              <a:rPr lang="en-US" sz="1800" dirty="0" smtClean="0">
                <a:solidFill>
                  <a:schemeClr val="tx1"/>
                </a:solidFill>
              </a:rPr>
              <a:t>509-6178  ext. 226178</a:t>
            </a:r>
          </a:p>
          <a:p>
            <a:endParaRPr lang="en-US" sz="1800" dirty="0">
              <a:solidFill>
                <a:schemeClr val="tx1"/>
              </a:solidFill>
            </a:endParaRPr>
          </a:p>
          <a:p>
            <a:endParaRPr lang="en-US" sz="1800" dirty="0" smtClean="0">
              <a:solidFill>
                <a:schemeClr val="tx1"/>
              </a:solidFill>
            </a:endParaRPr>
          </a:p>
          <a:p>
            <a:pPr>
              <a:spcBef>
                <a:spcPts val="0"/>
              </a:spcBef>
            </a:pPr>
            <a:endParaRPr lang="en-US" sz="1800" dirty="0">
              <a:solidFill>
                <a:schemeClr val="tx1"/>
              </a:solidFill>
            </a:endParaRPr>
          </a:p>
          <a:p>
            <a:pPr marL="342900" indent="-342900">
              <a:spcBef>
                <a:spcPts val="0"/>
              </a:spcBef>
              <a:buClr>
                <a:schemeClr val="tx1"/>
              </a:buClr>
              <a:buFont typeface="Wingdings" panose="05000000000000000000" pitchFamily="2" charset="2"/>
              <a:buChar char="§"/>
            </a:pPr>
            <a:endParaRPr lang="en-US" sz="1800" dirty="0" smtClean="0">
              <a:solidFill>
                <a:schemeClr val="tx1"/>
              </a:solidFill>
            </a:endParaRPr>
          </a:p>
          <a:p>
            <a:pPr marL="342900" indent="-342900">
              <a:spcBef>
                <a:spcPts val="0"/>
              </a:spcBef>
              <a:buClr>
                <a:schemeClr val="tx1"/>
              </a:buClr>
              <a:buFont typeface="Wingdings" panose="05000000000000000000" pitchFamily="2" charset="2"/>
              <a:buChar char="§"/>
            </a:pPr>
            <a:endParaRPr lang="en-US" sz="1800" dirty="0" smtClean="0">
              <a:solidFill>
                <a:schemeClr val="tx1"/>
              </a:solidFill>
            </a:endParaRPr>
          </a:p>
          <a:p>
            <a:pPr marL="342900" indent="-342900">
              <a:spcBef>
                <a:spcPts val="0"/>
              </a:spcBef>
              <a:buClr>
                <a:schemeClr val="tx1"/>
              </a:buClr>
              <a:buFont typeface="Wingdings" panose="05000000000000000000" pitchFamily="2" charset="2"/>
              <a:buChar char="§"/>
            </a:pPr>
            <a:r>
              <a:rPr lang="en-US" sz="2400" dirty="0" smtClean="0">
                <a:solidFill>
                  <a:schemeClr val="tx1"/>
                </a:solidFill>
              </a:rPr>
              <a:t>Angela </a:t>
            </a:r>
            <a:r>
              <a:rPr lang="en-US" sz="2400" dirty="0">
                <a:solidFill>
                  <a:schemeClr val="tx1"/>
                </a:solidFill>
              </a:rPr>
              <a:t>Gallardo-Hopkins, Director</a:t>
            </a:r>
          </a:p>
          <a:p>
            <a:pPr>
              <a:spcBef>
                <a:spcPts val="0"/>
              </a:spcBef>
              <a:buClr>
                <a:schemeClr val="tx1"/>
              </a:buClr>
            </a:pPr>
            <a:r>
              <a:rPr lang="en-US" sz="2400" dirty="0">
                <a:solidFill>
                  <a:schemeClr val="tx1"/>
                </a:solidFill>
              </a:rPr>
              <a:t> </a:t>
            </a:r>
            <a:r>
              <a:rPr lang="en-US" sz="2400" dirty="0" smtClean="0">
                <a:solidFill>
                  <a:schemeClr val="tx1"/>
                </a:solidFill>
              </a:rPr>
              <a:t>    </a:t>
            </a:r>
            <a:r>
              <a:rPr lang="en-US" sz="2400" dirty="0" smtClean="0">
                <a:solidFill>
                  <a:srgbClr val="0070C0"/>
                </a:solidFill>
                <a:hlinkClick r:id="rId3"/>
              </a:rPr>
              <a:t>ahopkins@alvordschools.org</a:t>
            </a:r>
            <a:r>
              <a:rPr lang="en-US" sz="2400" dirty="0" smtClean="0">
                <a:solidFill>
                  <a:srgbClr val="0070C0"/>
                </a:solidFill>
              </a:rPr>
              <a:t> </a:t>
            </a:r>
            <a:endParaRPr lang="en-US" sz="2400" dirty="0">
              <a:solidFill>
                <a:srgbClr val="0070C0"/>
              </a:solidFill>
            </a:endParaRPr>
          </a:p>
          <a:p>
            <a:pPr marL="342900" indent="-342900">
              <a:spcBef>
                <a:spcPts val="0"/>
              </a:spcBef>
              <a:buClr>
                <a:schemeClr val="tx1"/>
              </a:buClr>
              <a:buFont typeface="Wingdings" panose="05000000000000000000" pitchFamily="2" charset="2"/>
              <a:buChar char="§"/>
            </a:pPr>
            <a:endParaRPr lang="en-US" sz="2400" dirty="0">
              <a:solidFill>
                <a:schemeClr val="tx1"/>
              </a:solidFill>
            </a:endParaRPr>
          </a:p>
          <a:p>
            <a:pPr marL="342900" indent="-342900">
              <a:spcBef>
                <a:spcPts val="0"/>
              </a:spcBef>
              <a:buClr>
                <a:schemeClr val="tx1"/>
              </a:buClr>
              <a:buFont typeface="Wingdings" panose="05000000000000000000" pitchFamily="2" charset="2"/>
              <a:buChar char="§"/>
            </a:pPr>
            <a:r>
              <a:rPr lang="en-US" sz="2400" dirty="0">
                <a:solidFill>
                  <a:schemeClr val="tx1"/>
                </a:solidFill>
              </a:rPr>
              <a:t>Pauline Kawahara, </a:t>
            </a:r>
            <a:r>
              <a:rPr lang="en-US" sz="2400" dirty="0" smtClean="0">
                <a:solidFill>
                  <a:schemeClr val="tx1"/>
                </a:solidFill>
              </a:rPr>
              <a:t>Assistant </a:t>
            </a:r>
            <a:r>
              <a:rPr lang="en-US" sz="2400" dirty="0">
                <a:solidFill>
                  <a:schemeClr val="tx1"/>
                </a:solidFill>
              </a:rPr>
              <a:t>to the </a:t>
            </a:r>
            <a:r>
              <a:rPr lang="en-US" sz="2400" dirty="0" smtClean="0">
                <a:solidFill>
                  <a:schemeClr val="tx1"/>
                </a:solidFill>
              </a:rPr>
              <a:t>Director      </a:t>
            </a:r>
            <a:r>
              <a:rPr lang="en-US" sz="2400" dirty="0" smtClean="0">
                <a:solidFill>
                  <a:srgbClr val="0070C0"/>
                </a:solidFill>
                <a:hlinkClick r:id="rId4"/>
              </a:rPr>
              <a:t>pauline.kawahara@alvordschools.org</a:t>
            </a:r>
            <a:r>
              <a:rPr lang="en-US" sz="2400" dirty="0" smtClean="0">
                <a:solidFill>
                  <a:srgbClr val="0070C0"/>
                </a:solidFill>
              </a:rPr>
              <a:t> </a:t>
            </a:r>
            <a:endParaRPr lang="en-US" sz="2400" dirty="0">
              <a:solidFill>
                <a:srgbClr val="0070C0"/>
              </a:solidFill>
            </a:endParaRPr>
          </a:p>
          <a:p>
            <a:pPr marL="342900" indent="-342900">
              <a:spcBef>
                <a:spcPts val="0"/>
              </a:spcBef>
              <a:buClr>
                <a:schemeClr val="tx1"/>
              </a:buClr>
              <a:buFont typeface="Wingdings" panose="05000000000000000000" pitchFamily="2" charset="2"/>
              <a:buChar char="§"/>
            </a:pPr>
            <a:endParaRPr lang="en-US" sz="2400" dirty="0">
              <a:solidFill>
                <a:schemeClr val="tx1"/>
              </a:solidFill>
            </a:endParaRPr>
          </a:p>
          <a:p>
            <a:pPr marL="342900" indent="-342900">
              <a:spcBef>
                <a:spcPts val="0"/>
              </a:spcBef>
              <a:buClr>
                <a:schemeClr val="tx1"/>
              </a:buClr>
              <a:buFont typeface="Wingdings" panose="05000000000000000000" pitchFamily="2" charset="2"/>
              <a:buChar char="§"/>
            </a:pPr>
            <a:r>
              <a:rPr lang="en-US" sz="2400" dirty="0" smtClean="0">
                <a:solidFill>
                  <a:schemeClr val="tx1"/>
                </a:solidFill>
              </a:rPr>
              <a:t>Angie Arzaga, Bilingual Clerk II</a:t>
            </a:r>
          </a:p>
          <a:p>
            <a:pPr>
              <a:spcBef>
                <a:spcPts val="0"/>
              </a:spcBef>
              <a:buClr>
                <a:schemeClr val="tx1"/>
              </a:buClr>
            </a:pPr>
            <a:r>
              <a:rPr lang="en-US" sz="2400" dirty="0">
                <a:solidFill>
                  <a:srgbClr val="00B0F0"/>
                </a:solidFill>
              </a:rPr>
              <a:t> </a:t>
            </a:r>
            <a:r>
              <a:rPr lang="en-US" sz="2400" dirty="0" smtClean="0">
                <a:solidFill>
                  <a:srgbClr val="00B0F0"/>
                </a:solidFill>
              </a:rPr>
              <a:t>    </a:t>
            </a:r>
            <a:r>
              <a:rPr lang="en-US" sz="2400" dirty="0" smtClean="0">
                <a:solidFill>
                  <a:srgbClr val="0070C0"/>
                </a:solidFill>
              </a:rPr>
              <a:t>angie.Arzaga@alvordschools.org</a:t>
            </a:r>
            <a:endParaRPr lang="en-US" sz="2400" dirty="0">
              <a:solidFill>
                <a:srgbClr val="0070C0"/>
              </a:solidFill>
            </a:endParaRPr>
          </a:p>
          <a:p>
            <a:pPr marL="342900" indent="-342900">
              <a:spcBef>
                <a:spcPts val="0"/>
              </a:spcBef>
              <a:buClr>
                <a:schemeClr val="tx1"/>
              </a:buClr>
              <a:buFont typeface="Wingdings" panose="05000000000000000000" pitchFamily="2" charset="2"/>
              <a:buChar char="§"/>
            </a:pPr>
            <a:endParaRPr lang="en-US" sz="1800" dirty="0" smtClean="0">
              <a:solidFill>
                <a:schemeClr val="tx1"/>
              </a:solidFill>
            </a:endParaRPr>
          </a:p>
          <a:p>
            <a:pPr>
              <a:spcBef>
                <a:spcPts val="0"/>
              </a:spcBef>
            </a:pPr>
            <a:endParaRPr lang="en-US" sz="2000" dirty="0"/>
          </a:p>
        </p:txBody>
      </p:sp>
      <p:sp>
        <p:nvSpPr>
          <p:cNvPr id="7" name="Content Placeholder 6"/>
          <p:cNvSpPr>
            <a:spLocks noGrp="1"/>
          </p:cNvSpPr>
          <p:nvPr>
            <p:ph idx="14"/>
          </p:nvPr>
        </p:nvSpPr>
        <p:spPr>
          <a:xfrm>
            <a:off x="6781800" y="259834"/>
            <a:ext cx="5194300" cy="5212402"/>
          </a:xfrm>
        </p:spPr>
        <p:txBody>
          <a:bodyPr>
            <a:normAutofit/>
          </a:bodyPr>
          <a:lstStyle/>
          <a:p>
            <a:r>
              <a:rPr lang="en-US" sz="2600" b="1" dirty="0" smtClean="0">
                <a:solidFill>
                  <a:schemeClr val="tx1"/>
                </a:solidFill>
              </a:rPr>
              <a:t>Business Services</a:t>
            </a:r>
            <a:r>
              <a:rPr lang="en-US" sz="2400" b="1" dirty="0">
                <a:solidFill>
                  <a:schemeClr val="tx1"/>
                </a:solidFill>
              </a:rPr>
              <a:t/>
            </a:r>
            <a:br>
              <a:rPr lang="en-US" sz="2400" b="1" dirty="0">
                <a:solidFill>
                  <a:schemeClr val="tx1"/>
                </a:solidFill>
              </a:rPr>
            </a:br>
            <a:r>
              <a:rPr lang="en-US" sz="1800" dirty="0">
                <a:solidFill>
                  <a:schemeClr val="tx1"/>
                </a:solidFill>
              </a:rPr>
              <a:t>(951) </a:t>
            </a:r>
            <a:r>
              <a:rPr lang="en-US" sz="1800" dirty="0" smtClean="0">
                <a:solidFill>
                  <a:schemeClr val="tx1"/>
                </a:solidFill>
              </a:rPr>
              <a:t>509-5095</a:t>
            </a:r>
          </a:p>
          <a:p>
            <a:endParaRPr lang="en-US" sz="1800" dirty="0">
              <a:solidFill>
                <a:schemeClr val="tx1"/>
              </a:solidFill>
            </a:endParaRPr>
          </a:p>
          <a:p>
            <a:endParaRPr lang="en-US" sz="1800" dirty="0">
              <a:solidFill>
                <a:schemeClr val="tx1"/>
              </a:solidFill>
            </a:endParaRPr>
          </a:p>
          <a:p>
            <a:pPr>
              <a:spcBef>
                <a:spcPts val="0"/>
              </a:spcBef>
            </a:pPr>
            <a:endParaRPr lang="en-US" sz="1400" b="1" dirty="0" smtClean="0">
              <a:solidFill>
                <a:schemeClr val="tx1"/>
              </a:solidFill>
            </a:endParaRPr>
          </a:p>
          <a:p>
            <a:pPr marL="342900" indent="-342900">
              <a:spcBef>
                <a:spcPts val="0"/>
              </a:spcBef>
              <a:buClr>
                <a:schemeClr val="tx1"/>
              </a:buClr>
              <a:buFont typeface="Wingdings" panose="05000000000000000000" pitchFamily="2" charset="2"/>
              <a:buChar char="§"/>
            </a:pPr>
            <a:endParaRPr lang="en-US" sz="1800" dirty="0" smtClean="0">
              <a:solidFill>
                <a:schemeClr val="tx1"/>
              </a:solidFill>
            </a:endParaRPr>
          </a:p>
          <a:p>
            <a:pPr marL="342900" indent="-342900">
              <a:spcBef>
                <a:spcPts val="0"/>
              </a:spcBef>
              <a:buClr>
                <a:schemeClr val="tx1"/>
              </a:buClr>
              <a:buFont typeface="Wingdings" panose="05000000000000000000" pitchFamily="2" charset="2"/>
              <a:buChar char="§"/>
            </a:pPr>
            <a:endParaRPr lang="en-US" sz="1800" dirty="0">
              <a:solidFill>
                <a:schemeClr val="tx1"/>
              </a:solidFill>
            </a:endParaRPr>
          </a:p>
          <a:p>
            <a:pPr marL="342900" indent="-342900">
              <a:spcBef>
                <a:spcPts val="0"/>
              </a:spcBef>
              <a:buClr>
                <a:schemeClr val="tx1"/>
              </a:buClr>
              <a:buFont typeface="Wingdings" panose="05000000000000000000" pitchFamily="2" charset="2"/>
              <a:buChar char="§"/>
            </a:pPr>
            <a:r>
              <a:rPr lang="en-US" sz="2400" dirty="0" smtClean="0">
                <a:solidFill>
                  <a:schemeClr val="tx1"/>
                </a:solidFill>
              </a:rPr>
              <a:t>Dusty </a:t>
            </a:r>
            <a:r>
              <a:rPr lang="en-US" sz="2400" dirty="0" err="1" smtClean="0">
                <a:solidFill>
                  <a:schemeClr val="tx1"/>
                </a:solidFill>
              </a:rPr>
              <a:t>Nevattt</a:t>
            </a:r>
            <a:r>
              <a:rPr lang="en-US" sz="2400" dirty="0" smtClean="0">
                <a:solidFill>
                  <a:schemeClr val="tx1"/>
                </a:solidFill>
              </a:rPr>
              <a:t>, Chief Business Officer </a:t>
            </a:r>
            <a:r>
              <a:rPr lang="en-US" sz="2400" dirty="0" smtClean="0">
                <a:solidFill>
                  <a:schemeClr val="tx1"/>
                </a:solidFill>
                <a:hlinkClick r:id="rId5"/>
              </a:rPr>
              <a:t>dusty.nevatt@alvordschools.org</a:t>
            </a:r>
            <a:r>
              <a:rPr lang="en-US" sz="2400" dirty="0" smtClean="0">
                <a:solidFill>
                  <a:schemeClr val="tx1"/>
                </a:solidFill>
              </a:rPr>
              <a:t> </a:t>
            </a:r>
          </a:p>
          <a:p>
            <a:pPr marL="342900" indent="-342900">
              <a:spcBef>
                <a:spcPts val="0"/>
              </a:spcBef>
              <a:buClr>
                <a:schemeClr val="tx1"/>
              </a:buClr>
              <a:buFont typeface="Wingdings" panose="05000000000000000000" pitchFamily="2" charset="2"/>
              <a:buChar char="§"/>
            </a:pPr>
            <a:endParaRPr lang="en-US" sz="2400" dirty="0" smtClean="0">
              <a:solidFill>
                <a:schemeClr val="tx1"/>
              </a:solidFill>
            </a:endParaRPr>
          </a:p>
          <a:p>
            <a:pPr marL="342900" indent="-342900">
              <a:spcBef>
                <a:spcPts val="0"/>
              </a:spcBef>
              <a:buClr>
                <a:schemeClr val="tx1"/>
              </a:buClr>
              <a:buFont typeface="Wingdings" panose="05000000000000000000" pitchFamily="2" charset="2"/>
              <a:buChar char="§"/>
            </a:pPr>
            <a:r>
              <a:rPr lang="en-US" sz="2400" dirty="0" smtClean="0">
                <a:solidFill>
                  <a:schemeClr val="tx1"/>
                </a:solidFill>
              </a:rPr>
              <a:t>Fernando Cubias, Director</a:t>
            </a:r>
          </a:p>
          <a:p>
            <a:pPr>
              <a:spcBef>
                <a:spcPts val="0"/>
              </a:spcBef>
              <a:buClr>
                <a:schemeClr val="tx1"/>
              </a:buClr>
            </a:pPr>
            <a:r>
              <a:rPr lang="en-US" sz="2400" dirty="0" smtClean="0">
                <a:solidFill>
                  <a:schemeClr val="tx1"/>
                </a:solidFill>
              </a:rPr>
              <a:t>     </a:t>
            </a:r>
            <a:r>
              <a:rPr lang="en-US" sz="2400" dirty="0" smtClean="0">
                <a:solidFill>
                  <a:srgbClr val="0070C0"/>
                </a:solidFill>
                <a:hlinkClick r:id="rId6"/>
              </a:rPr>
              <a:t>fernado.cubias@alvordschools.org</a:t>
            </a:r>
            <a:r>
              <a:rPr lang="en-US" sz="2400" dirty="0" smtClean="0">
                <a:solidFill>
                  <a:srgbClr val="0070C0"/>
                </a:solidFill>
              </a:rPr>
              <a:t> </a:t>
            </a:r>
          </a:p>
          <a:p>
            <a:pPr>
              <a:spcBef>
                <a:spcPts val="0"/>
              </a:spcBef>
            </a:pPr>
            <a:endParaRPr lang="en-US" sz="2400" dirty="0">
              <a:solidFill>
                <a:schemeClr val="tx1"/>
              </a:solidFill>
            </a:endParaRPr>
          </a:p>
          <a:p>
            <a:pPr marL="342900" indent="-342900">
              <a:spcBef>
                <a:spcPts val="0"/>
              </a:spcBef>
              <a:buClr>
                <a:schemeClr val="tx1"/>
              </a:buClr>
              <a:buFont typeface="Wingdings" panose="05000000000000000000" pitchFamily="2" charset="2"/>
              <a:buChar char="§"/>
            </a:pPr>
            <a:r>
              <a:rPr lang="en-US" sz="2400" dirty="0" smtClean="0">
                <a:solidFill>
                  <a:schemeClr val="tx1"/>
                </a:solidFill>
              </a:rPr>
              <a:t>Cynthia Shipley, Administrative Assistant</a:t>
            </a:r>
          </a:p>
          <a:p>
            <a:pPr>
              <a:spcBef>
                <a:spcPts val="0"/>
              </a:spcBef>
              <a:buClr>
                <a:schemeClr val="tx1"/>
              </a:buClr>
            </a:pPr>
            <a:r>
              <a:rPr lang="en-US" sz="2400" dirty="0" smtClean="0">
                <a:solidFill>
                  <a:schemeClr val="tx1"/>
                </a:solidFill>
              </a:rPr>
              <a:t>     </a:t>
            </a:r>
            <a:r>
              <a:rPr lang="en-US" sz="2400" dirty="0" smtClean="0">
                <a:solidFill>
                  <a:srgbClr val="0070C0"/>
                </a:solidFill>
                <a:hlinkClick r:id="rId7"/>
              </a:rPr>
              <a:t>cynthia.shipley@alvordschools.org</a:t>
            </a:r>
            <a:r>
              <a:rPr lang="en-US" sz="2400" dirty="0" smtClean="0">
                <a:solidFill>
                  <a:srgbClr val="0070C0"/>
                </a:solidFill>
              </a:rPr>
              <a:t> </a:t>
            </a:r>
            <a:endParaRPr lang="en-US" sz="2400" dirty="0">
              <a:solidFill>
                <a:srgbClr val="0070C0"/>
              </a:solidFill>
            </a:endParaRPr>
          </a:p>
        </p:txBody>
      </p:sp>
      <p:pic>
        <p:nvPicPr>
          <p:cNvPr id="3" name="Picture 2"/>
          <p:cNvPicPr>
            <a:picLocks noChangeAspect="1"/>
          </p:cNvPicPr>
          <p:nvPr/>
        </p:nvPicPr>
        <p:blipFill>
          <a:blip r:embed="rId8"/>
          <a:stretch>
            <a:fillRect/>
          </a:stretch>
        </p:blipFill>
        <p:spPr>
          <a:xfrm>
            <a:off x="4488566" y="0"/>
            <a:ext cx="2110354" cy="1222754"/>
          </a:xfrm>
          <a:prstGeom prst="rect">
            <a:avLst/>
          </a:prstGeom>
        </p:spPr>
      </p:pic>
      <p:sp>
        <p:nvSpPr>
          <p:cNvPr id="8" name="Title 4"/>
          <p:cNvSpPr>
            <a:spLocks noGrp="1"/>
          </p:cNvSpPr>
          <p:nvPr>
            <p:ph type="title"/>
          </p:nvPr>
        </p:nvSpPr>
        <p:spPr>
          <a:xfrm>
            <a:off x="506129" y="1107233"/>
            <a:ext cx="4446872" cy="713228"/>
          </a:xfrm>
          <a:ln>
            <a:solidFill>
              <a:schemeClr val="accent5">
                <a:lumMod val="50000"/>
              </a:schemeClr>
            </a:solidFill>
          </a:ln>
        </p:spPr>
        <p:txBody>
          <a:bodyPr>
            <a:normAutofit fontScale="90000"/>
          </a:bodyPr>
          <a:lstStyle/>
          <a:p>
            <a:r>
              <a:rPr lang="es-ES" sz="2700" dirty="0" smtClean="0">
                <a:solidFill>
                  <a:srgbClr val="FFC000"/>
                </a:solidFill>
              </a:rPr>
              <a:t>Programas </a:t>
            </a:r>
            <a:r>
              <a:rPr lang="es-ES" sz="2700" dirty="0">
                <a:solidFill>
                  <a:srgbClr val="FFC000"/>
                </a:solidFill>
              </a:rPr>
              <a:t>Estatales y Federales</a:t>
            </a:r>
            <a:r>
              <a:rPr lang="en-US" sz="2900" dirty="0">
                <a:solidFill>
                  <a:srgbClr val="FFC000"/>
                </a:solidFill>
              </a:rPr>
              <a:t/>
            </a:r>
            <a:br>
              <a:rPr lang="en-US" sz="2900" dirty="0">
                <a:solidFill>
                  <a:srgbClr val="FFC000"/>
                </a:solidFill>
              </a:rPr>
            </a:br>
            <a:r>
              <a:rPr lang="en-US" sz="2000" b="0" dirty="0">
                <a:solidFill>
                  <a:srgbClr val="FFC000"/>
                </a:solidFill>
              </a:rPr>
              <a:t>(951) </a:t>
            </a:r>
            <a:r>
              <a:rPr lang="en-US" sz="2000" b="0" dirty="0" smtClean="0">
                <a:solidFill>
                  <a:srgbClr val="FFC000"/>
                </a:solidFill>
              </a:rPr>
              <a:t>509-6178 ext. 225178</a:t>
            </a:r>
            <a:endParaRPr lang="en-US" sz="2000" dirty="0">
              <a:solidFill>
                <a:srgbClr val="FFC000"/>
              </a:solidFill>
            </a:endParaRPr>
          </a:p>
        </p:txBody>
      </p:sp>
      <p:sp>
        <p:nvSpPr>
          <p:cNvPr id="9" name="Title 4"/>
          <p:cNvSpPr txBox="1">
            <a:spLocks/>
          </p:cNvSpPr>
          <p:nvPr/>
        </p:nvSpPr>
        <p:spPr>
          <a:xfrm>
            <a:off x="6921649" y="1126260"/>
            <a:ext cx="4446872" cy="713228"/>
          </a:xfrm>
          <a:prstGeom prst="rect">
            <a:avLst/>
          </a:prstGeom>
          <a:ln>
            <a:solidFill>
              <a:schemeClr val="accent5">
                <a:lumMod val="50000"/>
              </a:schemeClr>
            </a:solidFill>
          </a:ln>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b="1" kern="1200">
                <a:solidFill>
                  <a:schemeClr val="tx1"/>
                </a:solidFill>
                <a:latin typeface="+mn-lt"/>
                <a:ea typeface="+mj-ea"/>
                <a:cs typeface="+mj-cs"/>
              </a:defRPr>
            </a:lvl1pPr>
          </a:lstStyle>
          <a:p>
            <a:r>
              <a:rPr lang="es-ES" sz="2700" dirty="0" smtClean="0">
                <a:solidFill>
                  <a:srgbClr val="FFC000"/>
                </a:solidFill>
              </a:rPr>
              <a:t>Servicios Empresariales</a:t>
            </a:r>
            <a:r>
              <a:rPr lang="en-US" sz="2900" dirty="0" smtClean="0">
                <a:solidFill>
                  <a:srgbClr val="FFC000"/>
                </a:solidFill>
              </a:rPr>
              <a:t/>
            </a:r>
            <a:br>
              <a:rPr lang="en-US" sz="2900" dirty="0" smtClean="0">
                <a:solidFill>
                  <a:srgbClr val="FFC000"/>
                </a:solidFill>
              </a:rPr>
            </a:br>
            <a:r>
              <a:rPr lang="en-US" sz="2000" b="0" dirty="0" smtClean="0">
                <a:solidFill>
                  <a:srgbClr val="FFC000"/>
                </a:solidFill>
              </a:rPr>
              <a:t>(951) 509-5095</a:t>
            </a:r>
            <a:endParaRPr lang="en-US" sz="2000" dirty="0">
              <a:solidFill>
                <a:srgbClr val="FFC000"/>
              </a:solidFill>
            </a:endParaRPr>
          </a:p>
        </p:txBody>
      </p:sp>
    </p:spTree>
    <p:extLst>
      <p:ext uri="{BB962C8B-B14F-4D97-AF65-F5344CB8AC3E}">
        <p14:creationId xmlns:p14="http://schemas.microsoft.com/office/powerpoint/2010/main" val="38992197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0" y="1844567"/>
            <a:ext cx="12192000" cy="1355834"/>
          </a:xfrm>
        </p:spPr>
        <p:txBody>
          <a:bodyPr>
            <a:noAutofit/>
          </a:bodyPr>
          <a:lstStyle/>
          <a:p>
            <a:r>
              <a:rPr lang="es-ES_tradnl" sz="3600" dirty="0" smtClean="0"/>
              <a:t>California </a:t>
            </a:r>
            <a:r>
              <a:rPr lang="en-US" sz="3600" dirty="0" smtClean="0"/>
              <a:t>Dashboard</a:t>
            </a:r>
            <a:r>
              <a:rPr lang="es-ES_tradnl" sz="3600" dirty="0" smtClean="0"/>
              <a:t>: </a:t>
            </a:r>
            <a:r>
              <a:rPr lang="en-US" sz="3600" dirty="0" smtClean="0"/>
              <a:t>Our</a:t>
            </a:r>
            <a:r>
              <a:rPr lang="es-ES_tradnl" sz="3600" dirty="0" smtClean="0"/>
              <a:t> </a:t>
            </a:r>
            <a:r>
              <a:rPr lang="en-US" sz="3600" dirty="0" smtClean="0"/>
              <a:t>District</a:t>
            </a:r>
            <a:r>
              <a:rPr lang="es-ES_tradnl" sz="3600" dirty="0" smtClean="0"/>
              <a:t> </a:t>
            </a:r>
            <a:r>
              <a:rPr lang="en-US" sz="3600" dirty="0" smtClean="0"/>
              <a:t>Results</a:t>
            </a:r>
            <a:r>
              <a:rPr lang="es-ES_tradnl" sz="1400" dirty="0" smtClean="0"/>
              <a:t/>
            </a:r>
            <a:br>
              <a:rPr lang="es-ES_tradnl" sz="1400" dirty="0" smtClean="0"/>
            </a:br>
            <a:r>
              <a:rPr lang="es-ES_tradnl" sz="1400" dirty="0"/>
              <a:t/>
            </a:r>
            <a:br>
              <a:rPr lang="es-ES_tradnl" sz="1400" dirty="0"/>
            </a:br>
            <a:r>
              <a:rPr lang="en-US" sz="3200" b="0" dirty="0">
                <a:hlinkClick r:id="rId4"/>
              </a:rPr>
              <a:t>https://www.caschooldashboard.org/</a:t>
            </a:r>
            <a:endParaRPr lang="es-ES_tradnl" sz="3200" b="0" dirty="0"/>
          </a:p>
        </p:txBody>
      </p:sp>
      <p:sp>
        <p:nvSpPr>
          <p:cNvPr id="3" name="Title 5"/>
          <p:cNvSpPr txBox="1">
            <a:spLocks/>
          </p:cNvSpPr>
          <p:nvPr/>
        </p:nvSpPr>
        <p:spPr>
          <a:xfrm>
            <a:off x="533944" y="3717513"/>
            <a:ext cx="11046939" cy="1790700"/>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b="1" kern="1200">
                <a:solidFill>
                  <a:srgbClr val="112151"/>
                </a:solidFill>
                <a:effectLst/>
                <a:latin typeface="+mj-lt"/>
                <a:ea typeface="+mj-ea"/>
                <a:cs typeface="+mj-cs"/>
              </a:defRPr>
            </a:lvl1pPr>
          </a:lstStyle>
          <a:p>
            <a:endParaRPr lang="es-ES_tradnl" sz="3600" dirty="0"/>
          </a:p>
        </p:txBody>
      </p:sp>
      <p:sp>
        <p:nvSpPr>
          <p:cNvPr id="2" name="Rectangle 1"/>
          <p:cNvSpPr/>
          <p:nvPr/>
        </p:nvSpPr>
        <p:spPr>
          <a:xfrm>
            <a:off x="0" y="4497098"/>
            <a:ext cx="12192000" cy="1323439"/>
          </a:xfrm>
          <a:prstGeom prst="rect">
            <a:avLst/>
          </a:prstGeom>
        </p:spPr>
        <p:txBody>
          <a:bodyPr wrap="square">
            <a:spAutoFit/>
          </a:bodyPr>
          <a:lstStyle/>
          <a:p>
            <a:pPr algn="ctr"/>
            <a:r>
              <a:rPr lang="es-ES_tradnl" sz="3600" dirty="0">
                <a:solidFill>
                  <a:srgbClr val="FFC000"/>
                </a:solidFill>
              </a:rPr>
              <a:t>Tablero Escolar de </a:t>
            </a:r>
            <a:r>
              <a:rPr lang="es-ES_tradnl" sz="3600" dirty="0" smtClean="0">
                <a:solidFill>
                  <a:srgbClr val="FFC000"/>
                </a:solidFill>
              </a:rPr>
              <a:t>California: Datos </a:t>
            </a:r>
            <a:r>
              <a:rPr lang="es-ES_tradnl" sz="3600" dirty="0">
                <a:solidFill>
                  <a:srgbClr val="FFC000"/>
                </a:solidFill>
              </a:rPr>
              <a:t>de nuestro Distrito</a:t>
            </a:r>
            <a:br>
              <a:rPr lang="es-ES_tradnl" sz="3600" dirty="0">
                <a:solidFill>
                  <a:srgbClr val="FFC000"/>
                </a:solidFill>
              </a:rPr>
            </a:br>
            <a:r>
              <a:rPr lang="es-ES_tradnl" sz="1200" dirty="0">
                <a:solidFill>
                  <a:srgbClr val="FFC000"/>
                </a:solidFill>
              </a:rPr>
              <a:t/>
            </a:r>
            <a:br>
              <a:rPr lang="es-ES_tradnl" sz="1200" dirty="0">
                <a:solidFill>
                  <a:srgbClr val="FFC000"/>
                </a:solidFill>
              </a:rPr>
            </a:br>
            <a:r>
              <a:rPr lang="en-US" sz="3200" dirty="0">
                <a:solidFill>
                  <a:srgbClr val="FFC000"/>
                </a:solidFill>
                <a:hlinkClick r:id="rId4"/>
              </a:rPr>
              <a:t>https://www.caschooldashboard.org/</a:t>
            </a:r>
            <a:endParaRPr lang="en-US" sz="3200" dirty="0">
              <a:solidFill>
                <a:srgbClr val="FFC000"/>
              </a:solidFill>
            </a:endParaRPr>
          </a:p>
        </p:txBody>
      </p:sp>
      <p:pic>
        <p:nvPicPr>
          <p:cNvPr id="2050" name="Picture 2" descr="C:\Users\maria.escalera\AppData\Local\Microsoft\Windows\INetCache\IE\SRM1ZSH1\gauge-1294568_960_72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2612" y="3346216"/>
            <a:ext cx="1486776" cy="115088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332414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74" y="239003"/>
            <a:ext cx="12130925" cy="964053"/>
          </a:xfrm>
        </p:spPr>
        <p:txBody>
          <a:bodyPr/>
          <a:lstStyle/>
          <a:p>
            <a:pPr algn="ctr"/>
            <a:r>
              <a:rPr lang="es-ES_tradnl" dirty="0" err="1" smtClean="0">
                <a:solidFill>
                  <a:schemeClr val="accent1">
                    <a:lumMod val="50000"/>
                  </a:schemeClr>
                </a:solidFill>
                <a:latin typeface="+mj-lt"/>
              </a:rPr>
              <a:t>State</a:t>
            </a:r>
            <a:r>
              <a:rPr lang="es-ES_tradnl" dirty="0" smtClean="0">
                <a:solidFill>
                  <a:schemeClr val="accent1">
                    <a:lumMod val="50000"/>
                  </a:schemeClr>
                </a:solidFill>
                <a:latin typeface="+mj-lt"/>
              </a:rPr>
              <a:t> </a:t>
            </a:r>
            <a:r>
              <a:rPr lang="es-ES_tradnl" dirty="0" err="1" smtClean="0">
                <a:solidFill>
                  <a:schemeClr val="accent1">
                    <a:lumMod val="50000"/>
                  </a:schemeClr>
                </a:solidFill>
                <a:latin typeface="+mj-lt"/>
              </a:rPr>
              <a:t>Indicators</a:t>
            </a:r>
            <a:r>
              <a:rPr lang="es-ES_tradnl" dirty="0" smtClean="0">
                <a:latin typeface="+mj-lt"/>
              </a:rPr>
              <a:t>/</a:t>
            </a:r>
            <a:r>
              <a:rPr lang="es-ES_tradnl" dirty="0" smtClean="0">
                <a:solidFill>
                  <a:srgbClr val="FFC000"/>
                </a:solidFill>
                <a:latin typeface="+mj-lt"/>
              </a:rPr>
              <a:t>Indicadores estatales</a:t>
            </a:r>
            <a:endParaRPr lang="es-ES_tradnl" dirty="0">
              <a:solidFill>
                <a:srgbClr val="FFC000"/>
              </a:solidFill>
              <a:latin typeface="+mj-lt"/>
            </a:endParaRPr>
          </a:p>
        </p:txBody>
      </p:sp>
      <p:pic>
        <p:nvPicPr>
          <p:cNvPr id="7" name="Content Placeholder 6" descr="English Learner Progress Icon. A world globe with figurines holding hands wrapped around it."/>
          <p:cNvPicPr>
            <a:picLocks noGrp="1" noChangeAspect="1"/>
          </p:cNvPicPr>
          <p:nvPr>
            <p:ph sz="quarter" idx="17"/>
          </p:nvPr>
        </p:nvPicPr>
        <p:blipFill>
          <a:blip r:embed="rId4">
            <a:extLst>
              <a:ext uri="{28A0092B-C50C-407E-A947-70E740481C1C}">
                <a14:useLocalDpi xmlns:a14="http://schemas.microsoft.com/office/drawing/2010/main" val="0"/>
              </a:ext>
            </a:extLst>
          </a:blip>
          <a:stretch>
            <a:fillRect/>
          </a:stretch>
        </p:blipFill>
        <p:spPr>
          <a:xfrm>
            <a:off x="8346296" y="3913618"/>
            <a:ext cx="1913224" cy="1827701"/>
          </a:xfrm>
        </p:spPr>
      </p:pic>
      <p:pic>
        <p:nvPicPr>
          <p:cNvPr id="10" name="Content Placeholder 9" descr="Academic Performance Icon. An open book with a bookmark."/>
          <p:cNvPicPr>
            <a:picLocks noGrp="1" noChangeAspect="1"/>
          </p:cNvPicPr>
          <p:nvPr>
            <p:ph sz="quarter" idx="20"/>
          </p:nvPr>
        </p:nvPicPr>
        <p:blipFill>
          <a:blip r:embed="rId5">
            <a:extLst>
              <a:ext uri="{28A0092B-C50C-407E-A947-70E740481C1C}">
                <a14:useLocalDpi xmlns:a14="http://schemas.microsoft.com/office/drawing/2010/main" val="0"/>
              </a:ext>
            </a:extLst>
          </a:blip>
          <a:stretch>
            <a:fillRect/>
          </a:stretch>
        </p:blipFill>
        <p:spPr>
          <a:xfrm>
            <a:off x="442064" y="1651886"/>
            <a:ext cx="1672778" cy="1640681"/>
          </a:xfrm>
        </p:spPr>
      </p:pic>
      <p:pic>
        <p:nvPicPr>
          <p:cNvPr id="14" name="Content Placeholder 13" descr="High School Graduation Rate Icon. A cap with the tassel."/>
          <p:cNvPicPr>
            <a:picLocks noGrp="1" noChangeAspect="1"/>
          </p:cNvPicPr>
          <p:nvPr>
            <p:ph sz="quarter" idx="22"/>
          </p:nvPr>
        </p:nvPicPr>
        <p:blipFill>
          <a:blip r:embed="rId6">
            <a:extLst>
              <a:ext uri="{28A0092B-C50C-407E-A947-70E740481C1C}">
                <a14:useLocalDpi xmlns:a14="http://schemas.microsoft.com/office/drawing/2010/main" val="0"/>
              </a:ext>
            </a:extLst>
          </a:blip>
          <a:stretch>
            <a:fillRect/>
          </a:stretch>
        </p:blipFill>
        <p:spPr>
          <a:xfrm>
            <a:off x="4240924" y="1453024"/>
            <a:ext cx="1768757" cy="1640681"/>
          </a:xfrm>
        </p:spPr>
      </p:pic>
      <p:pic>
        <p:nvPicPr>
          <p:cNvPr id="16" name="Content Placeholder 15" descr="Suspension Rate Icon. An half emptied hour glass."/>
          <p:cNvPicPr>
            <a:picLocks noGrp="1" noChangeAspect="1"/>
          </p:cNvPicPr>
          <p:nvPr>
            <p:ph sz="quarter" idx="18"/>
          </p:nvPr>
        </p:nvPicPr>
        <p:blipFill>
          <a:blip r:embed="rId7">
            <a:extLst>
              <a:ext uri="{28A0092B-C50C-407E-A947-70E740481C1C}">
                <a14:useLocalDpi xmlns:a14="http://schemas.microsoft.com/office/drawing/2010/main" val="0"/>
              </a:ext>
            </a:extLst>
          </a:blip>
          <a:stretch>
            <a:fillRect/>
          </a:stretch>
        </p:blipFill>
        <p:spPr>
          <a:xfrm>
            <a:off x="8504581" y="1453024"/>
            <a:ext cx="1754939" cy="1640681"/>
          </a:xfrm>
        </p:spPr>
      </p:pic>
      <p:pic>
        <p:nvPicPr>
          <p:cNvPr id="18" name="Content Placeholder 17" descr="Chronic Absenteeism Icon. An empty chair."/>
          <p:cNvPicPr>
            <a:picLocks noGrp="1" noChangeAspect="1"/>
          </p:cNvPicPr>
          <p:nvPr>
            <p:ph sz="quarter" idx="19"/>
          </p:nvPr>
        </p:nvPicPr>
        <p:blipFill>
          <a:blip r:embed="rId8">
            <a:extLst>
              <a:ext uri="{28A0092B-C50C-407E-A947-70E740481C1C}">
                <a14:useLocalDpi xmlns:a14="http://schemas.microsoft.com/office/drawing/2010/main" val="0"/>
              </a:ext>
            </a:extLst>
          </a:blip>
          <a:stretch>
            <a:fillRect/>
          </a:stretch>
        </p:blipFill>
        <p:spPr>
          <a:xfrm>
            <a:off x="442064" y="4130018"/>
            <a:ext cx="1781505" cy="1640681"/>
          </a:xfrm>
        </p:spPr>
      </p:pic>
      <p:pic>
        <p:nvPicPr>
          <p:cNvPr id="20" name="Content Placeholder 19" descr="College/Career Readiness Icon. A briefcase and a book."/>
          <p:cNvPicPr>
            <a:picLocks noGrp="1" noChangeAspect="1"/>
          </p:cNvPicPr>
          <p:nvPr>
            <p:ph sz="quarter" idx="21"/>
          </p:nvPr>
        </p:nvPicPr>
        <p:blipFill>
          <a:blip r:embed="rId9">
            <a:extLst>
              <a:ext uri="{28A0092B-C50C-407E-A947-70E740481C1C}">
                <a14:useLocalDpi xmlns:a14="http://schemas.microsoft.com/office/drawing/2010/main" val="0"/>
              </a:ext>
            </a:extLst>
          </a:blip>
          <a:stretch>
            <a:fillRect/>
          </a:stretch>
        </p:blipFill>
        <p:spPr>
          <a:xfrm>
            <a:off x="4240923" y="4100638"/>
            <a:ext cx="1768758" cy="1640681"/>
          </a:xfrm>
        </p:spPr>
      </p:pic>
      <p:sp>
        <p:nvSpPr>
          <p:cNvPr id="3" name="TextBox 2"/>
          <p:cNvSpPr txBox="1"/>
          <p:nvPr/>
        </p:nvSpPr>
        <p:spPr>
          <a:xfrm>
            <a:off x="2020247" y="1599596"/>
            <a:ext cx="1990927" cy="646331"/>
          </a:xfrm>
          <a:prstGeom prst="rect">
            <a:avLst/>
          </a:prstGeom>
          <a:noFill/>
        </p:spPr>
        <p:txBody>
          <a:bodyPr wrap="square" rtlCol="0">
            <a:spAutoFit/>
          </a:bodyPr>
          <a:lstStyle/>
          <a:p>
            <a:pPr algn="ctr"/>
            <a:r>
              <a:rPr lang="es-ES_tradnl" dirty="0" smtClean="0">
                <a:solidFill>
                  <a:srgbClr val="FFC000"/>
                </a:solidFill>
                <a:latin typeface="Arial Black" pitchFamily="34" charset="0"/>
              </a:rPr>
              <a:t>Rendimiento Académico</a:t>
            </a:r>
            <a:endParaRPr lang="es-ES_tradnl" dirty="0">
              <a:solidFill>
                <a:srgbClr val="FFC000"/>
              </a:solidFill>
              <a:latin typeface="Arial Black" pitchFamily="34" charset="0"/>
            </a:endParaRPr>
          </a:p>
        </p:txBody>
      </p:sp>
      <p:sp>
        <p:nvSpPr>
          <p:cNvPr id="11" name="TextBox 10"/>
          <p:cNvSpPr txBox="1"/>
          <p:nvPr/>
        </p:nvSpPr>
        <p:spPr>
          <a:xfrm>
            <a:off x="6009681" y="1350035"/>
            <a:ext cx="2219919" cy="923330"/>
          </a:xfrm>
          <a:prstGeom prst="rect">
            <a:avLst/>
          </a:prstGeom>
          <a:noFill/>
        </p:spPr>
        <p:txBody>
          <a:bodyPr wrap="square" rtlCol="0">
            <a:spAutoFit/>
          </a:bodyPr>
          <a:lstStyle/>
          <a:p>
            <a:pPr algn="ctr"/>
            <a:r>
              <a:rPr lang="es-ES_tradnl" dirty="0" smtClean="0">
                <a:solidFill>
                  <a:srgbClr val="FFC000"/>
                </a:solidFill>
                <a:latin typeface="Arial Black" pitchFamily="34" charset="0"/>
              </a:rPr>
              <a:t>Índice de Graduación </a:t>
            </a:r>
            <a:r>
              <a:rPr lang="es-ES_tradnl" dirty="0">
                <a:solidFill>
                  <a:srgbClr val="FFC000"/>
                </a:solidFill>
                <a:latin typeface="Arial Black" pitchFamily="34" charset="0"/>
              </a:rPr>
              <a:t>de la </a:t>
            </a:r>
            <a:r>
              <a:rPr lang="es-ES_tradnl" dirty="0" smtClean="0">
                <a:solidFill>
                  <a:srgbClr val="FFC000"/>
                </a:solidFill>
                <a:latin typeface="Arial Black" pitchFamily="34" charset="0"/>
              </a:rPr>
              <a:t>Secundaria</a:t>
            </a:r>
            <a:endParaRPr lang="es-ES_tradnl" dirty="0">
              <a:solidFill>
                <a:srgbClr val="FFC000"/>
              </a:solidFill>
              <a:latin typeface="Arial Black" pitchFamily="34" charset="0"/>
            </a:endParaRPr>
          </a:p>
        </p:txBody>
      </p:sp>
      <p:sp>
        <p:nvSpPr>
          <p:cNvPr id="12" name="TextBox 11"/>
          <p:cNvSpPr txBox="1"/>
          <p:nvPr/>
        </p:nvSpPr>
        <p:spPr>
          <a:xfrm>
            <a:off x="10070334" y="1328721"/>
            <a:ext cx="1975944" cy="646331"/>
          </a:xfrm>
          <a:prstGeom prst="rect">
            <a:avLst/>
          </a:prstGeom>
          <a:noFill/>
        </p:spPr>
        <p:txBody>
          <a:bodyPr wrap="square" rtlCol="0">
            <a:spAutoFit/>
          </a:bodyPr>
          <a:lstStyle/>
          <a:p>
            <a:pPr algn="ctr"/>
            <a:r>
              <a:rPr lang="es-ES_tradnl" dirty="0" smtClean="0">
                <a:solidFill>
                  <a:srgbClr val="FFC000"/>
                </a:solidFill>
                <a:latin typeface="Arial Black" pitchFamily="34" charset="0"/>
              </a:rPr>
              <a:t>Índice de </a:t>
            </a:r>
            <a:r>
              <a:rPr lang="es-ES_tradnl" dirty="0" smtClean="0">
                <a:solidFill>
                  <a:srgbClr val="FFC000"/>
                </a:solidFill>
                <a:latin typeface="Arial Black" pitchFamily="34" charset="0"/>
              </a:rPr>
              <a:t>Suspensión</a:t>
            </a:r>
            <a:endParaRPr lang="es-ES_tradnl" dirty="0">
              <a:solidFill>
                <a:srgbClr val="FFC000"/>
              </a:solidFill>
              <a:latin typeface="Arial Black" pitchFamily="34" charset="0"/>
            </a:endParaRPr>
          </a:p>
        </p:txBody>
      </p:sp>
      <p:sp>
        <p:nvSpPr>
          <p:cNvPr id="13" name="TextBox 12"/>
          <p:cNvSpPr txBox="1"/>
          <p:nvPr/>
        </p:nvSpPr>
        <p:spPr>
          <a:xfrm>
            <a:off x="10070333" y="3770168"/>
            <a:ext cx="1932479" cy="923330"/>
          </a:xfrm>
          <a:prstGeom prst="rect">
            <a:avLst/>
          </a:prstGeom>
          <a:noFill/>
        </p:spPr>
        <p:txBody>
          <a:bodyPr wrap="square" rtlCol="0">
            <a:spAutoFit/>
          </a:bodyPr>
          <a:lstStyle/>
          <a:p>
            <a:pPr algn="ctr"/>
            <a:r>
              <a:rPr lang="es-ES_tradnl" dirty="0" smtClean="0">
                <a:solidFill>
                  <a:srgbClr val="FFC000"/>
                </a:solidFill>
                <a:latin typeface="Arial Black" pitchFamily="34" charset="0"/>
              </a:rPr>
              <a:t>Progreso de el Aprendiz de Inglés</a:t>
            </a:r>
            <a:endParaRPr lang="es-ES_tradnl" dirty="0">
              <a:solidFill>
                <a:srgbClr val="FFC000"/>
              </a:solidFill>
              <a:latin typeface="Arial Black" pitchFamily="34" charset="0"/>
            </a:endParaRPr>
          </a:p>
        </p:txBody>
      </p:sp>
      <p:sp>
        <p:nvSpPr>
          <p:cNvPr id="15" name="TextBox 14"/>
          <p:cNvSpPr txBox="1"/>
          <p:nvPr/>
        </p:nvSpPr>
        <p:spPr>
          <a:xfrm>
            <a:off x="5421495" y="3776946"/>
            <a:ext cx="2650450" cy="923330"/>
          </a:xfrm>
          <a:prstGeom prst="rect">
            <a:avLst/>
          </a:prstGeom>
          <a:noFill/>
        </p:spPr>
        <p:txBody>
          <a:bodyPr wrap="square" rtlCol="0">
            <a:spAutoFit/>
          </a:bodyPr>
          <a:lstStyle/>
          <a:p>
            <a:pPr algn="ctr"/>
            <a:r>
              <a:rPr lang="es-ES_tradnl" dirty="0">
                <a:solidFill>
                  <a:srgbClr val="FFC000"/>
                </a:solidFill>
                <a:latin typeface="Arial Black" pitchFamily="34" charset="0"/>
              </a:rPr>
              <a:t>Preparación para la </a:t>
            </a:r>
            <a:r>
              <a:rPr lang="es-ES_tradnl" dirty="0" smtClean="0">
                <a:solidFill>
                  <a:srgbClr val="FFC000"/>
                </a:solidFill>
                <a:latin typeface="Arial Black" pitchFamily="34" charset="0"/>
              </a:rPr>
              <a:t>Universidad</a:t>
            </a:r>
            <a:r>
              <a:rPr lang="es-ES_tradnl" dirty="0">
                <a:solidFill>
                  <a:srgbClr val="FFC000"/>
                </a:solidFill>
                <a:latin typeface="Arial Black" pitchFamily="34" charset="0"/>
              </a:rPr>
              <a:t>/ </a:t>
            </a:r>
            <a:r>
              <a:rPr lang="es-ES_tradnl" dirty="0" smtClean="0">
                <a:solidFill>
                  <a:srgbClr val="FFC000"/>
                </a:solidFill>
                <a:latin typeface="Arial Black" pitchFamily="34" charset="0"/>
              </a:rPr>
              <a:t>Profesión </a:t>
            </a:r>
            <a:endParaRPr lang="es-ES_tradnl" dirty="0">
              <a:solidFill>
                <a:srgbClr val="FFC000"/>
              </a:solidFill>
              <a:latin typeface="Arial Black" pitchFamily="34" charset="0"/>
            </a:endParaRPr>
          </a:p>
        </p:txBody>
      </p:sp>
      <p:sp>
        <p:nvSpPr>
          <p:cNvPr id="17" name="TextBox 16"/>
          <p:cNvSpPr txBox="1"/>
          <p:nvPr/>
        </p:nvSpPr>
        <p:spPr>
          <a:xfrm>
            <a:off x="1894122" y="3806852"/>
            <a:ext cx="1944597" cy="923330"/>
          </a:xfrm>
          <a:prstGeom prst="rect">
            <a:avLst/>
          </a:prstGeom>
          <a:noFill/>
        </p:spPr>
        <p:txBody>
          <a:bodyPr wrap="square" rtlCol="0">
            <a:spAutoFit/>
          </a:bodyPr>
          <a:lstStyle/>
          <a:p>
            <a:pPr algn="ctr"/>
            <a:r>
              <a:rPr lang="es-ES_tradnl" dirty="0" smtClean="0">
                <a:solidFill>
                  <a:srgbClr val="FFC000"/>
                </a:solidFill>
                <a:latin typeface="Arial Black" pitchFamily="34" charset="0"/>
              </a:rPr>
              <a:t>Absentismo Escolar </a:t>
            </a:r>
            <a:r>
              <a:rPr lang="es-ES_tradnl" dirty="0">
                <a:solidFill>
                  <a:srgbClr val="FFC000"/>
                </a:solidFill>
                <a:latin typeface="Arial Black" pitchFamily="34" charset="0"/>
              </a:rPr>
              <a:t>C</a:t>
            </a:r>
            <a:r>
              <a:rPr lang="es-ES_tradnl" dirty="0" smtClean="0">
                <a:solidFill>
                  <a:srgbClr val="FFC000"/>
                </a:solidFill>
                <a:latin typeface="Arial Black" pitchFamily="34" charset="0"/>
              </a:rPr>
              <a:t>rónico</a:t>
            </a:r>
            <a:endParaRPr lang="es-ES_tradnl" dirty="0">
              <a:solidFill>
                <a:srgbClr val="FFC000"/>
              </a:solidFill>
              <a:latin typeface="Arial Black" pitchFamily="34" charset="0"/>
            </a:endParaRPr>
          </a:p>
        </p:txBody>
      </p:sp>
    </p:spTree>
    <p:custDataLst>
      <p:tags r:id="rId1"/>
    </p:custDataLst>
    <p:extLst>
      <p:ext uri="{BB962C8B-B14F-4D97-AF65-F5344CB8AC3E}">
        <p14:creationId xmlns:p14="http://schemas.microsoft.com/office/powerpoint/2010/main" val="3246546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346"/>
            <a:ext cx="12187348" cy="600164"/>
          </a:xfrm>
          <a:prstGeom prst="rect">
            <a:avLst/>
          </a:prstGeom>
        </p:spPr>
        <p:txBody>
          <a:bodyPr wrap="square">
            <a:spAutoFit/>
          </a:bodyPr>
          <a:lstStyle/>
          <a:p>
            <a:pPr algn="ctr"/>
            <a:r>
              <a:rPr lang="en-US" sz="3200" b="1" dirty="0">
                <a:solidFill>
                  <a:srgbClr val="93B7D1">
                    <a:lumMod val="50000"/>
                  </a:srgbClr>
                </a:solidFill>
                <a:ea typeface="+mj-ea"/>
                <a:cs typeface="+mj-cs"/>
              </a:rPr>
              <a:t>2019 California School </a:t>
            </a:r>
            <a:r>
              <a:rPr lang="en-US" sz="3200" b="1" dirty="0" smtClean="0">
                <a:solidFill>
                  <a:srgbClr val="93B7D1">
                    <a:lumMod val="50000"/>
                  </a:srgbClr>
                </a:solidFill>
                <a:ea typeface="+mj-ea"/>
                <a:cs typeface="+mj-cs"/>
              </a:rPr>
              <a:t>Dashboard ~ </a:t>
            </a:r>
            <a:r>
              <a:rPr lang="es-ES_tradnl" sz="3200" b="1" dirty="0" smtClean="0">
                <a:solidFill>
                  <a:srgbClr val="FFC000"/>
                </a:solidFill>
                <a:ea typeface="+mj-ea"/>
                <a:cs typeface="+mj-cs"/>
              </a:rPr>
              <a:t>Tablero</a:t>
            </a:r>
            <a:r>
              <a:rPr lang="en-US" sz="3200" b="1" dirty="0" smtClean="0">
                <a:solidFill>
                  <a:srgbClr val="FFC000"/>
                </a:solidFill>
                <a:ea typeface="+mj-ea"/>
                <a:cs typeface="+mj-cs"/>
              </a:rPr>
              <a:t> </a:t>
            </a:r>
            <a:r>
              <a:rPr lang="es-ES_tradnl" sz="3200" b="1" dirty="0">
                <a:solidFill>
                  <a:srgbClr val="FFC000"/>
                </a:solidFill>
                <a:ea typeface="+mj-ea"/>
                <a:cs typeface="+mj-cs"/>
              </a:rPr>
              <a:t>Escolar de California</a:t>
            </a:r>
            <a:r>
              <a:rPr lang="en-US" sz="3200" b="1" dirty="0">
                <a:solidFill>
                  <a:srgbClr val="FFC000"/>
                </a:solidFill>
                <a:ea typeface="+mj-ea"/>
                <a:cs typeface="+mj-cs"/>
              </a:rPr>
              <a:t> </a:t>
            </a:r>
            <a:r>
              <a:rPr lang="en-US" sz="3200" b="1" dirty="0" smtClean="0">
                <a:solidFill>
                  <a:srgbClr val="93B7D1">
                    <a:lumMod val="50000"/>
                  </a:srgbClr>
                </a:solidFill>
                <a:ea typeface="+mj-ea"/>
                <a:cs typeface="+mj-cs"/>
              </a:rPr>
              <a:t>  </a:t>
            </a:r>
            <a:endParaRPr lang="en-US" sz="32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2" y="607511"/>
            <a:ext cx="5812824" cy="6250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5628290" y="607510"/>
            <a:ext cx="6563710" cy="6250490"/>
          </a:xfrm>
          <a:prstGeom prst="rect">
            <a:avLst/>
          </a:prstGeom>
          <a:ln w="25400">
            <a:solidFill>
              <a:srgbClr val="FFC000"/>
            </a:solidFill>
          </a:ln>
        </p:spPr>
      </p:pic>
    </p:spTree>
    <p:extLst>
      <p:ext uri="{BB962C8B-B14F-4D97-AF65-F5344CB8AC3E}">
        <p14:creationId xmlns:p14="http://schemas.microsoft.com/office/powerpoint/2010/main" val="34495021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4653" y="476824"/>
            <a:ext cx="5812823" cy="6381176"/>
          </a:xfrm>
          <a:prstGeom prst="rect">
            <a:avLst/>
          </a:prstGeom>
        </p:spPr>
      </p:pic>
      <p:sp>
        <p:nvSpPr>
          <p:cNvPr id="7" name="Rectangle 6"/>
          <p:cNvSpPr/>
          <p:nvPr/>
        </p:nvSpPr>
        <p:spPr>
          <a:xfrm>
            <a:off x="4652" y="23111"/>
            <a:ext cx="12187348" cy="600164"/>
          </a:xfrm>
          <a:prstGeom prst="rect">
            <a:avLst/>
          </a:prstGeom>
        </p:spPr>
        <p:txBody>
          <a:bodyPr wrap="square">
            <a:spAutoFit/>
          </a:bodyPr>
          <a:lstStyle/>
          <a:p>
            <a:pPr algn="ctr"/>
            <a:r>
              <a:rPr lang="en-US" sz="3200" b="1" dirty="0">
                <a:solidFill>
                  <a:srgbClr val="93B7D1">
                    <a:lumMod val="50000"/>
                  </a:srgbClr>
                </a:solidFill>
                <a:ea typeface="+mj-ea"/>
                <a:cs typeface="+mj-cs"/>
              </a:rPr>
              <a:t>2019 California School </a:t>
            </a:r>
            <a:r>
              <a:rPr lang="en-US" sz="3200" b="1" dirty="0" smtClean="0">
                <a:solidFill>
                  <a:srgbClr val="93B7D1">
                    <a:lumMod val="50000"/>
                  </a:srgbClr>
                </a:solidFill>
                <a:ea typeface="+mj-ea"/>
                <a:cs typeface="+mj-cs"/>
              </a:rPr>
              <a:t>Dashboard ~ </a:t>
            </a:r>
            <a:r>
              <a:rPr lang="es-ES_tradnl" sz="3200" b="1" dirty="0" smtClean="0">
                <a:solidFill>
                  <a:srgbClr val="FFC000"/>
                </a:solidFill>
                <a:ea typeface="+mj-ea"/>
                <a:cs typeface="+mj-cs"/>
              </a:rPr>
              <a:t>Tablero</a:t>
            </a:r>
            <a:r>
              <a:rPr lang="en-US" sz="3200" b="1" dirty="0" smtClean="0">
                <a:solidFill>
                  <a:srgbClr val="FFC000"/>
                </a:solidFill>
                <a:ea typeface="+mj-ea"/>
                <a:cs typeface="+mj-cs"/>
              </a:rPr>
              <a:t> </a:t>
            </a:r>
            <a:r>
              <a:rPr lang="es-ES_tradnl" sz="3200" b="1" dirty="0">
                <a:solidFill>
                  <a:srgbClr val="FFC000"/>
                </a:solidFill>
                <a:ea typeface="+mj-ea"/>
                <a:cs typeface="+mj-cs"/>
              </a:rPr>
              <a:t>Escolar de California</a:t>
            </a:r>
            <a:r>
              <a:rPr lang="en-US" sz="3200" b="1" dirty="0">
                <a:solidFill>
                  <a:srgbClr val="FFC000"/>
                </a:solidFill>
                <a:ea typeface="+mj-ea"/>
                <a:cs typeface="+mj-cs"/>
              </a:rPr>
              <a:t> </a:t>
            </a:r>
            <a:r>
              <a:rPr lang="en-US" sz="3200" b="1" dirty="0" smtClean="0">
                <a:solidFill>
                  <a:srgbClr val="93B7D1">
                    <a:lumMod val="50000"/>
                  </a:srgbClr>
                </a:solidFill>
                <a:ea typeface="+mj-ea"/>
                <a:cs typeface="+mj-cs"/>
              </a:rPr>
              <a:t>  </a:t>
            </a:r>
            <a:endParaRPr lang="en-US" sz="3200"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8290" y="623276"/>
            <a:ext cx="6563710" cy="6234724"/>
          </a:xfrm>
          <a:prstGeom prst="rect">
            <a:avLst/>
          </a:prstGeom>
          <a:noFill/>
          <a:ln w="254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51085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41891" y="741411"/>
            <a:ext cx="5344510" cy="2035041"/>
          </a:xfrm>
          <a:prstGeom prst="rect">
            <a:avLst/>
          </a:prstGeom>
        </p:spPr>
      </p:pic>
      <p:pic>
        <p:nvPicPr>
          <p:cNvPr id="5" name="Picture 4"/>
          <p:cNvPicPr>
            <a:picLocks noChangeAspect="1"/>
          </p:cNvPicPr>
          <p:nvPr/>
        </p:nvPicPr>
        <p:blipFill>
          <a:blip r:embed="rId4"/>
          <a:stretch>
            <a:fillRect/>
          </a:stretch>
        </p:blipFill>
        <p:spPr>
          <a:xfrm>
            <a:off x="0" y="2766550"/>
            <a:ext cx="5486400" cy="4091449"/>
          </a:xfrm>
          <a:prstGeom prst="rect">
            <a:avLst/>
          </a:prstGeom>
        </p:spPr>
      </p:pic>
      <p:sp>
        <p:nvSpPr>
          <p:cNvPr id="8" name="Rectangle 7"/>
          <p:cNvSpPr/>
          <p:nvPr/>
        </p:nvSpPr>
        <p:spPr>
          <a:xfrm>
            <a:off x="4652" y="23111"/>
            <a:ext cx="12187348" cy="600164"/>
          </a:xfrm>
          <a:prstGeom prst="rect">
            <a:avLst/>
          </a:prstGeom>
        </p:spPr>
        <p:txBody>
          <a:bodyPr wrap="square">
            <a:spAutoFit/>
          </a:bodyPr>
          <a:lstStyle/>
          <a:p>
            <a:pPr algn="ctr"/>
            <a:r>
              <a:rPr lang="en-US" sz="3200" b="1" dirty="0">
                <a:solidFill>
                  <a:srgbClr val="93B7D1">
                    <a:lumMod val="50000"/>
                  </a:srgbClr>
                </a:solidFill>
                <a:ea typeface="+mj-ea"/>
                <a:cs typeface="+mj-cs"/>
              </a:rPr>
              <a:t>2019 California School </a:t>
            </a:r>
            <a:r>
              <a:rPr lang="en-US" sz="3200" b="1" dirty="0" smtClean="0">
                <a:solidFill>
                  <a:srgbClr val="93B7D1">
                    <a:lumMod val="50000"/>
                  </a:srgbClr>
                </a:solidFill>
                <a:ea typeface="+mj-ea"/>
                <a:cs typeface="+mj-cs"/>
              </a:rPr>
              <a:t>Dashboard ~ </a:t>
            </a:r>
            <a:r>
              <a:rPr lang="es-ES_tradnl" sz="3200" b="1" dirty="0" smtClean="0">
                <a:solidFill>
                  <a:srgbClr val="FFC000"/>
                </a:solidFill>
                <a:ea typeface="+mj-ea"/>
                <a:cs typeface="+mj-cs"/>
              </a:rPr>
              <a:t>Tablero</a:t>
            </a:r>
            <a:r>
              <a:rPr lang="en-US" sz="3200" b="1" dirty="0" smtClean="0">
                <a:solidFill>
                  <a:srgbClr val="FFC000"/>
                </a:solidFill>
                <a:ea typeface="+mj-ea"/>
                <a:cs typeface="+mj-cs"/>
              </a:rPr>
              <a:t> </a:t>
            </a:r>
            <a:r>
              <a:rPr lang="es-ES_tradnl" sz="3200" b="1" dirty="0">
                <a:solidFill>
                  <a:srgbClr val="FFC000"/>
                </a:solidFill>
                <a:ea typeface="+mj-ea"/>
                <a:cs typeface="+mj-cs"/>
              </a:rPr>
              <a:t>Escolar de California</a:t>
            </a:r>
            <a:r>
              <a:rPr lang="en-US" sz="3200" b="1" dirty="0">
                <a:solidFill>
                  <a:srgbClr val="FFC000"/>
                </a:solidFill>
                <a:ea typeface="+mj-ea"/>
                <a:cs typeface="+mj-cs"/>
              </a:rPr>
              <a:t> </a:t>
            </a:r>
            <a:r>
              <a:rPr lang="en-US" sz="3200" b="1" dirty="0" smtClean="0">
                <a:solidFill>
                  <a:srgbClr val="93B7D1">
                    <a:lumMod val="50000"/>
                  </a:srgbClr>
                </a:solidFill>
                <a:ea typeface="+mj-ea"/>
                <a:cs typeface="+mj-cs"/>
              </a:rPr>
              <a:t>  </a:t>
            </a:r>
            <a:endParaRPr lang="en-US" sz="3200" dirty="0"/>
          </a:p>
        </p:txBody>
      </p:sp>
      <p:pic>
        <p:nvPicPr>
          <p:cNvPr id="9" name="Picture 8"/>
          <p:cNvPicPr>
            <a:picLocks noChangeAspect="1"/>
          </p:cNvPicPr>
          <p:nvPr/>
        </p:nvPicPr>
        <p:blipFill>
          <a:blip r:embed="rId5"/>
          <a:stretch>
            <a:fillRect/>
          </a:stretch>
        </p:blipFill>
        <p:spPr>
          <a:xfrm>
            <a:off x="5486402" y="644326"/>
            <a:ext cx="6705598" cy="1322045"/>
          </a:xfrm>
          <a:prstGeom prst="rect">
            <a:avLst/>
          </a:prstGeom>
          <a:ln w="25400">
            <a:solidFill>
              <a:srgbClr val="FFC000"/>
            </a:solidFill>
          </a:ln>
        </p:spPr>
      </p:pic>
      <p:pic>
        <p:nvPicPr>
          <p:cNvPr id="10" name="Picture 9"/>
          <p:cNvPicPr>
            <a:picLocks noChangeAspect="1"/>
          </p:cNvPicPr>
          <p:nvPr/>
        </p:nvPicPr>
        <p:blipFill>
          <a:blip r:embed="rId6"/>
          <a:stretch>
            <a:fillRect/>
          </a:stretch>
        </p:blipFill>
        <p:spPr>
          <a:xfrm>
            <a:off x="5486401" y="1966371"/>
            <a:ext cx="6705598" cy="4891628"/>
          </a:xfrm>
          <a:prstGeom prst="rect">
            <a:avLst/>
          </a:prstGeom>
          <a:ln w="25400">
            <a:solidFill>
              <a:srgbClr val="FFC000"/>
            </a:solidFill>
          </a:ln>
        </p:spPr>
      </p:pic>
    </p:spTree>
    <p:extLst>
      <p:ext uri="{BB962C8B-B14F-4D97-AF65-F5344CB8AC3E}">
        <p14:creationId xmlns:p14="http://schemas.microsoft.com/office/powerpoint/2010/main" val="40132208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5454869" y="5287191"/>
            <a:ext cx="6605753" cy="1570808"/>
          </a:xfrm>
          <a:prstGeom prst="rect">
            <a:avLst/>
          </a:prstGeom>
        </p:spPr>
      </p:pic>
      <p:sp>
        <p:nvSpPr>
          <p:cNvPr id="10" name="Rectangle 9"/>
          <p:cNvSpPr/>
          <p:nvPr/>
        </p:nvSpPr>
        <p:spPr>
          <a:xfrm>
            <a:off x="4652" y="23111"/>
            <a:ext cx="12187348" cy="600164"/>
          </a:xfrm>
          <a:prstGeom prst="rect">
            <a:avLst/>
          </a:prstGeom>
        </p:spPr>
        <p:txBody>
          <a:bodyPr wrap="square">
            <a:spAutoFit/>
          </a:bodyPr>
          <a:lstStyle/>
          <a:p>
            <a:pPr algn="ctr"/>
            <a:r>
              <a:rPr lang="en-US" sz="3200" b="1" u="sng" dirty="0">
                <a:solidFill>
                  <a:srgbClr val="93B7D1">
                    <a:lumMod val="50000"/>
                  </a:srgbClr>
                </a:solidFill>
                <a:ea typeface="+mj-ea"/>
                <a:cs typeface="+mj-cs"/>
              </a:rPr>
              <a:t>2019 California School </a:t>
            </a:r>
            <a:r>
              <a:rPr lang="en-US" sz="3200" b="1" u="sng" dirty="0" smtClean="0">
                <a:solidFill>
                  <a:srgbClr val="93B7D1">
                    <a:lumMod val="50000"/>
                  </a:srgbClr>
                </a:solidFill>
                <a:ea typeface="+mj-ea"/>
                <a:cs typeface="+mj-cs"/>
              </a:rPr>
              <a:t>Dashboard ~ </a:t>
            </a:r>
            <a:r>
              <a:rPr lang="es-ES_tradnl" sz="3200" b="1" u="sng" dirty="0" smtClean="0">
                <a:solidFill>
                  <a:srgbClr val="FFC000"/>
                </a:solidFill>
                <a:ea typeface="+mj-ea"/>
                <a:cs typeface="+mj-cs"/>
              </a:rPr>
              <a:t>Tablero</a:t>
            </a:r>
            <a:r>
              <a:rPr lang="en-US" sz="3200" b="1" u="sng" dirty="0" smtClean="0">
                <a:solidFill>
                  <a:srgbClr val="FFC000"/>
                </a:solidFill>
                <a:ea typeface="+mj-ea"/>
                <a:cs typeface="+mj-cs"/>
              </a:rPr>
              <a:t> </a:t>
            </a:r>
            <a:r>
              <a:rPr lang="es-ES_tradnl" sz="3200" b="1" u="sng" dirty="0">
                <a:solidFill>
                  <a:srgbClr val="FFC000"/>
                </a:solidFill>
                <a:ea typeface="+mj-ea"/>
                <a:cs typeface="+mj-cs"/>
              </a:rPr>
              <a:t>Escolar de California</a:t>
            </a:r>
            <a:r>
              <a:rPr lang="en-US" sz="3200" b="1" u="sng" dirty="0">
                <a:solidFill>
                  <a:srgbClr val="FFC000"/>
                </a:solidFill>
                <a:ea typeface="+mj-ea"/>
                <a:cs typeface="+mj-cs"/>
              </a:rPr>
              <a:t> </a:t>
            </a:r>
            <a:r>
              <a:rPr lang="en-US" sz="3200" b="1" u="sng" dirty="0" smtClean="0">
                <a:solidFill>
                  <a:srgbClr val="93B7D1">
                    <a:lumMod val="50000"/>
                  </a:srgbClr>
                </a:solidFill>
                <a:ea typeface="+mj-ea"/>
                <a:cs typeface="+mj-cs"/>
              </a:rPr>
              <a:t>  </a:t>
            </a:r>
            <a:endParaRPr lang="en-US" sz="3200" u="sng" dirty="0"/>
          </a:p>
        </p:txBody>
      </p:sp>
      <p:pic>
        <p:nvPicPr>
          <p:cNvPr id="11" name="Picture 10"/>
          <p:cNvPicPr>
            <a:picLocks noChangeAspect="1"/>
          </p:cNvPicPr>
          <p:nvPr/>
        </p:nvPicPr>
        <p:blipFill>
          <a:blip r:embed="rId3"/>
          <a:stretch>
            <a:fillRect/>
          </a:stretch>
        </p:blipFill>
        <p:spPr>
          <a:xfrm>
            <a:off x="226381" y="741410"/>
            <a:ext cx="5228488" cy="6116589"/>
          </a:xfrm>
          <a:prstGeom prst="rect">
            <a:avLst/>
          </a:prstGeom>
        </p:spPr>
      </p:pic>
      <p:pic>
        <p:nvPicPr>
          <p:cNvPr id="8" name="Picture 7"/>
          <p:cNvPicPr>
            <a:picLocks noChangeAspect="1"/>
          </p:cNvPicPr>
          <p:nvPr/>
        </p:nvPicPr>
        <p:blipFill>
          <a:blip r:embed="rId4"/>
          <a:stretch>
            <a:fillRect/>
          </a:stretch>
        </p:blipFill>
        <p:spPr>
          <a:xfrm>
            <a:off x="5281449" y="623276"/>
            <a:ext cx="6779174" cy="4663916"/>
          </a:xfrm>
          <a:prstGeom prst="rect">
            <a:avLst/>
          </a:prstGeom>
        </p:spPr>
      </p:pic>
    </p:spTree>
    <p:extLst>
      <p:ext uri="{BB962C8B-B14F-4D97-AF65-F5344CB8AC3E}">
        <p14:creationId xmlns:p14="http://schemas.microsoft.com/office/powerpoint/2010/main" val="25092476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0" y="292712"/>
            <a:ext cx="12191999" cy="1759824"/>
          </a:xfrm>
        </p:spPr>
        <p:txBody>
          <a:bodyPr>
            <a:noAutofit/>
          </a:bodyPr>
          <a:lstStyle/>
          <a:p>
            <a:r>
              <a:rPr lang="en-US" sz="3600" b="1" u="sng" dirty="0" smtClean="0">
                <a:solidFill>
                  <a:schemeClr val="accent1">
                    <a:lumMod val="50000"/>
                  </a:schemeClr>
                </a:solidFill>
              </a:rPr>
              <a:t>Information about </a:t>
            </a:r>
            <a:r>
              <a:rPr lang="en-US" sz="3600" b="1" u="sng" dirty="0">
                <a:solidFill>
                  <a:schemeClr val="accent1">
                    <a:lumMod val="50000"/>
                  </a:schemeClr>
                </a:solidFill>
              </a:rPr>
              <a:t>the </a:t>
            </a:r>
            <a:r>
              <a:rPr lang="en-US" sz="3600" b="1" u="sng" dirty="0" smtClean="0">
                <a:solidFill>
                  <a:schemeClr val="accent1">
                    <a:lumMod val="50000"/>
                  </a:schemeClr>
                </a:solidFill>
              </a:rPr>
              <a:t>Language Census 2018-19</a:t>
            </a:r>
            <a:br>
              <a:rPr lang="en-US" sz="3600" b="1" u="sng" dirty="0" smtClean="0">
                <a:solidFill>
                  <a:schemeClr val="accent1">
                    <a:lumMod val="50000"/>
                  </a:schemeClr>
                </a:solidFill>
              </a:rPr>
            </a:br>
            <a:r>
              <a:rPr lang="en-US" sz="3600" b="1" u="sng" dirty="0" smtClean="0">
                <a:solidFill>
                  <a:schemeClr val="accent1">
                    <a:lumMod val="50000"/>
                  </a:schemeClr>
                </a:solidFill>
              </a:rPr>
              <a:t>~ CDE Data Quest Reports</a:t>
            </a:r>
            <a:endParaRPr lang="en-US" sz="3600" b="1" u="sng" dirty="0">
              <a:solidFill>
                <a:schemeClr val="accent1">
                  <a:lumMod val="50000"/>
                </a:schemeClr>
              </a:solidFill>
            </a:endParaRPr>
          </a:p>
        </p:txBody>
      </p:sp>
      <p:sp>
        <p:nvSpPr>
          <p:cNvPr id="4" name="Title 5"/>
          <p:cNvSpPr txBox="1">
            <a:spLocks/>
          </p:cNvSpPr>
          <p:nvPr/>
        </p:nvSpPr>
        <p:spPr>
          <a:xfrm>
            <a:off x="-1" y="2807155"/>
            <a:ext cx="12192000" cy="183598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accent6">
                    <a:lumMod val="50000"/>
                  </a:schemeClr>
                </a:solidFill>
                <a:latin typeface="Century Gothic" panose="020B0502020202020204" pitchFamily="34" charset="0"/>
                <a:ea typeface="+mj-ea"/>
                <a:cs typeface="+mj-cs"/>
              </a:defRPr>
            </a:lvl1pPr>
          </a:lstStyle>
          <a:p>
            <a:r>
              <a:rPr lang="es-ES_tradnl" sz="3600" dirty="0" smtClean="0">
                <a:solidFill>
                  <a:srgbClr val="FFC000"/>
                </a:solidFill>
              </a:rPr>
              <a:t>Información del Censo de Idiomas en la Escuela </a:t>
            </a:r>
          </a:p>
          <a:p>
            <a:r>
              <a:rPr lang="es-ES_tradnl" sz="3600" dirty="0" smtClean="0">
                <a:solidFill>
                  <a:srgbClr val="FFC000"/>
                </a:solidFill>
              </a:rPr>
              <a:t>~ Reportes de Búsqueda de Datos del </a:t>
            </a:r>
          </a:p>
          <a:p>
            <a:r>
              <a:rPr lang="es-ES_tradnl" sz="3600" dirty="0" smtClean="0">
                <a:solidFill>
                  <a:srgbClr val="FFC000"/>
                </a:solidFill>
              </a:rPr>
              <a:t>Departamento de Educación de California</a:t>
            </a:r>
          </a:p>
        </p:txBody>
      </p:sp>
      <p:pic>
        <p:nvPicPr>
          <p:cNvPr id="5" name="Picture 4"/>
          <p:cNvPicPr>
            <a:picLocks noChangeAspect="1"/>
          </p:cNvPicPr>
          <p:nvPr/>
        </p:nvPicPr>
        <p:blipFill>
          <a:blip r:embed="rId4"/>
          <a:stretch>
            <a:fillRect/>
          </a:stretch>
        </p:blipFill>
        <p:spPr>
          <a:xfrm>
            <a:off x="0" y="4758069"/>
            <a:ext cx="12192000" cy="2099931"/>
          </a:xfrm>
          <a:prstGeom prst="rect">
            <a:avLst/>
          </a:prstGeom>
        </p:spPr>
      </p:pic>
      <p:pic>
        <p:nvPicPr>
          <p:cNvPr id="3" name="Picture 2"/>
          <p:cNvPicPr>
            <a:picLocks noChangeAspect="1"/>
          </p:cNvPicPr>
          <p:nvPr/>
        </p:nvPicPr>
        <p:blipFill>
          <a:blip r:embed="rId5"/>
          <a:stretch>
            <a:fillRect/>
          </a:stretch>
        </p:blipFill>
        <p:spPr>
          <a:xfrm>
            <a:off x="5702641" y="6364181"/>
            <a:ext cx="3859102" cy="493819"/>
          </a:xfrm>
          <a:prstGeom prst="rect">
            <a:avLst/>
          </a:prstGeom>
        </p:spPr>
      </p:pic>
    </p:spTree>
    <p:custDataLst>
      <p:tags r:id="rId1"/>
    </p:custDataLst>
    <p:extLst>
      <p:ext uri="{BB962C8B-B14F-4D97-AF65-F5344CB8AC3E}">
        <p14:creationId xmlns:p14="http://schemas.microsoft.com/office/powerpoint/2010/main" val="38797291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Language Census (R-30)</a:t>
            </a:r>
            <a:endParaRPr lang="en-US" dirty="0"/>
          </a:p>
        </p:txBody>
      </p:sp>
      <p:sp>
        <p:nvSpPr>
          <p:cNvPr id="3" name="Title 1"/>
          <p:cNvSpPr txBox="1">
            <a:spLocks/>
          </p:cNvSpPr>
          <p:nvPr/>
        </p:nvSpPr>
        <p:spPr>
          <a:xfrm>
            <a:off x="990600" y="5099054"/>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kern="1200">
                <a:solidFill>
                  <a:schemeClr val="accent6">
                    <a:lumMod val="50000"/>
                  </a:schemeClr>
                </a:solidFill>
                <a:latin typeface="Century Gothic" panose="020B0502020202020204" pitchFamily="34" charset="0"/>
                <a:ea typeface="+mj-ea"/>
                <a:cs typeface="+mj-cs"/>
              </a:defRPr>
            </a:lvl1pPr>
          </a:lstStyle>
          <a:p>
            <a:pPr algn="ctr"/>
            <a:r>
              <a:rPr lang="es-US" dirty="0" smtClean="0">
                <a:solidFill>
                  <a:schemeClr val="accent4">
                    <a:lumMod val="75000"/>
                  </a:schemeClr>
                </a:solidFill>
              </a:rPr>
              <a:t>Censo</a:t>
            </a:r>
            <a:r>
              <a:rPr lang="en-US" dirty="0" smtClean="0">
                <a:solidFill>
                  <a:schemeClr val="accent4">
                    <a:lumMod val="75000"/>
                  </a:schemeClr>
                </a:solidFill>
              </a:rPr>
              <a:t> de </a:t>
            </a:r>
            <a:r>
              <a:rPr lang="es-US" dirty="0" smtClean="0">
                <a:solidFill>
                  <a:schemeClr val="accent4">
                    <a:lumMod val="75000"/>
                  </a:schemeClr>
                </a:solidFill>
              </a:rPr>
              <a:t>Idiomas</a:t>
            </a:r>
            <a:r>
              <a:rPr lang="en-US" dirty="0" smtClean="0">
                <a:solidFill>
                  <a:schemeClr val="accent4">
                    <a:lumMod val="75000"/>
                  </a:schemeClr>
                </a:solidFill>
              </a:rPr>
              <a:t> (R-30)</a:t>
            </a:r>
            <a:endParaRPr lang="en-US" dirty="0">
              <a:solidFill>
                <a:schemeClr val="accent4">
                  <a:lumMod val="75000"/>
                </a:schemeClr>
              </a:solidFill>
            </a:endParaRPr>
          </a:p>
        </p:txBody>
      </p:sp>
      <p:pic>
        <p:nvPicPr>
          <p:cNvPr id="4101" name="Picture 5" descr="C:\Users\maria.escalera\AppData\Local\Microsoft\Windows\INetCache\IE\SRM1ZSH1\word_cloud_languag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690692"/>
            <a:ext cx="9016564" cy="3195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744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3"/>
          </p:nvPr>
        </p:nvSpPr>
        <p:spPr>
          <a:xfrm>
            <a:off x="5809916" y="26837"/>
            <a:ext cx="5871219" cy="955295"/>
          </a:xfrm>
          <a:ln>
            <a:solidFill>
              <a:schemeClr val="tx1"/>
            </a:solidFill>
          </a:ln>
        </p:spPr>
        <p:txBody>
          <a:bodyPr>
            <a:noAutofit/>
          </a:bodyPr>
          <a:lstStyle/>
          <a:p>
            <a:pPr algn="ctr"/>
            <a:endParaRPr lang="es-ES" sz="2800" dirty="0">
              <a:solidFill>
                <a:schemeClr val="tx2"/>
              </a:solidFill>
              <a:latin typeface="Arial Narrow" panose="020B0606020202030204" pitchFamily="34" charset="0"/>
            </a:endParaRPr>
          </a:p>
          <a:p>
            <a:pPr algn="ctr"/>
            <a:r>
              <a:rPr lang="es-ES" sz="2800" dirty="0">
                <a:solidFill>
                  <a:srgbClr val="FFC000"/>
                </a:solidFill>
                <a:latin typeface="Arial Narrow" panose="020B0606020202030204" pitchFamily="34" charset="0"/>
              </a:rPr>
              <a:t>Inscripción por </a:t>
            </a:r>
            <a:r>
              <a:rPr lang="es-ES" sz="2800" dirty="0" smtClean="0">
                <a:solidFill>
                  <a:srgbClr val="FFC000"/>
                </a:solidFill>
                <a:latin typeface="Arial Narrow" panose="020B0606020202030204" pitchFamily="34" charset="0"/>
              </a:rPr>
              <a:t>Posición </a:t>
            </a:r>
            <a:r>
              <a:rPr lang="es-ES" sz="2800" dirty="0">
                <a:solidFill>
                  <a:srgbClr val="FFC000"/>
                </a:solidFill>
                <a:latin typeface="Arial Narrow" panose="020B0606020202030204" pitchFamily="34" charset="0"/>
              </a:rPr>
              <a:t>de </a:t>
            </a:r>
            <a:r>
              <a:rPr lang="es-ES" sz="2800" dirty="0" smtClean="0">
                <a:solidFill>
                  <a:srgbClr val="FFC000"/>
                </a:solidFill>
                <a:latin typeface="Arial Narrow" panose="020B0606020202030204" pitchFamily="34" charset="0"/>
              </a:rPr>
              <a:t>Adquisición </a:t>
            </a:r>
            <a:r>
              <a:rPr lang="es-ES" sz="2800" dirty="0">
                <a:solidFill>
                  <a:srgbClr val="FFC000"/>
                </a:solidFill>
                <a:latin typeface="Arial Narrow" panose="020B0606020202030204" pitchFamily="34" charset="0"/>
              </a:rPr>
              <a:t>del </a:t>
            </a:r>
            <a:r>
              <a:rPr lang="es-ES" sz="2800" dirty="0" smtClean="0">
                <a:solidFill>
                  <a:srgbClr val="FFC000"/>
                </a:solidFill>
                <a:latin typeface="Arial Narrow" panose="020B0606020202030204" pitchFamily="34" charset="0"/>
              </a:rPr>
              <a:t>Idioma </a:t>
            </a:r>
            <a:r>
              <a:rPr lang="es-ES" sz="2800" dirty="0">
                <a:solidFill>
                  <a:srgbClr val="FFC000"/>
                </a:solidFill>
                <a:latin typeface="Arial Narrow" panose="020B0606020202030204" pitchFamily="34" charset="0"/>
              </a:rPr>
              <a:t>I</a:t>
            </a:r>
            <a:r>
              <a:rPr lang="es-ES" sz="2800" dirty="0" smtClean="0">
                <a:solidFill>
                  <a:srgbClr val="FFC000"/>
                </a:solidFill>
                <a:latin typeface="Arial Narrow" panose="020B0606020202030204" pitchFamily="34" charset="0"/>
              </a:rPr>
              <a:t>nglés </a:t>
            </a:r>
            <a:r>
              <a:rPr lang="es-ES" sz="2800" dirty="0">
                <a:solidFill>
                  <a:srgbClr val="FFC000"/>
                </a:solidFill>
                <a:latin typeface="Arial Narrow" panose="020B0606020202030204" pitchFamily="34" charset="0"/>
              </a:rPr>
              <a:t>y </a:t>
            </a:r>
            <a:r>
              <a:rPr lang="es-ES" sz="2800" dirty="0" smtClean="0">
                <a:solidFill>
                  <a:srgbClr val="FFC000"/>
                </a:solidFill>
                <a:latin typeface="Arial Narrow" panose="020B0606020202030204" pitchFamily="34" charset="0"/>
              </a:rPr>
              <a:t>Grado</a:t>
            </a:r>
            <a:endParaRPr lang="en-US" sz="2800" dirty="0">
              <a:solidFill>
                <a:srgbClr val="FFC000"/>
              </a:solidFill>
              <a:latin typeface="Arial Narrow" panose="020B0606020202030204" pitchFamily="34" charset="0"/>
            </a:endParaRPr>
          </a:p>
        </p:txBody>
      </p:sp>
      <p:sp>
        <p:nvSpPr>
          <p:cNvPr id="7" name="Title 3"/>
          <p:cNvSpPr>
            <a:spLocks noGrp="1"/>
          </p:cNvSpPr>
          <p:nvPr>
            <p:ph type="body" idx="1"/>
          </p:nvPr>
        </p:nvSpPr>
        <p:spPr>
          <a:xfrm>
            <a:off x="552116" y="14406"/>
            <a:ext cx="5157787" cy="967726"/>
          </a:xfrm>
          <a:ln>
            <a:solidFill>
              <a:schemeClr val="tx1"/>
            </a:solidFill>
          </a:ln>
        </p:spPr>
        <p:txBody>
          <a:bodyPr>
            <a:noAutofit/>
          </a:bodyPr>
          <a:lstStyle/>
          <a:p>
            <a:pPr algn="ctr"/>
            <a:r>
              <a:rPr lang="en-US" sz="2800" dirty="0">
                <a:solidFill>
                  <a:schemeClr val="accent1">
                    <a:lumMod val="50000"/>
                  </a:schemeClr>
                </a:solidFill>
                <a:latin typeface="Arial Narrow" panose="020B0606020202030204" pitchFamily="34" charset="0"/>
              </a:rPr>
              <a:t>Enrollment by English Language Acquisition Status </a:t>
            </a:r>
            <a:r>
              <a:rPr lang="en-US" sz="2800" dirty="0" smtClean="0">
                <a:solidFill>
                  <a:schemeClr val="accent1">
                    <a:lumMod val="50000"/>
                  </a:schemeClr>
                </a:solidFill>
                <a:latin typeface="Arial Narrow" panose="020B0606020202030204" pitchFamily="34" charset="0"/>
              </a:rPr>
              <a:t>and </a:t>
            </a:r>
            <a:r>
              <a:rPr lang="en-US" sz="2800" dirty="0">
                <a:solidFill>
                  <a:schemeClr val="accent1">
                    <a:lumMod val="50000"/>
                  </a:schemeClr>
                </a:solidFill>
                <a:latin typeface="Arial Narrow" panose="020B0606020202030204" pitchFamily="34" charset="0"/>
              </a:rPr>
              <a:t>Grade</a:t>
            </a: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2508161831"/>
              </p:ext>
            </p:extLst>
          </p:nvPr>
        </p:nvGraphicFramePr>
        <p:xfrm>
          <a:off x="552113" y="982132"/>
          <a:ext cx="11129022" cy="2432926"/>
        </p:xfrm>
        <a:graphic>
          <a:graphicData uri="http://schemas.openxmlformats.org/drawingml/2006/table">
            <a:tbl>
              <a:tblPr/>
              <a:tblGrid>
                <a:gridCol w="1135019">
                  <a:extLst>
                    <a:ext uri="{9D8B030D-6E8A-4147-A177-3AD203B41FA5}">
                      <a16:colId xmlns="" xmlns:a16="http://schemas.microsoft.com/office/drawing/2014/main" val="2190760514"/>
                    </a:ext>
                  </a:extLst>
                </a:gridCol>
                <a:gridCol w="1661375">
                  <a:extLst>
                    <a:ext uri="{9D8B030D-6E8A-4147-A177-3AD203B41FA5}">
                      <a16:colId xmlns="" xmlns:a16="http://schemas.microsoft.com/office/drawing/2014/main" val="3058700590"/>
                    </a:ext>
                  </a:extLst>
                </a:gridCol>
                <a:gridCol w="2768117">
                  <a:extLst>
                    <a:ext uri="{9D8B030D-6E8A-4147-A177-3AD203B41FA5}">
                      <a16:colId xmlns="" xmlns:a16="http://schemas.microsoft.com/office/drawing/2014/main" val="1657507483"/>
                    </a:ext>
                  </a:extLst>
                </a:gridCol>
                <a:gridCol w="1854837">
                  <a:extLst>
                    <a:ext uri="{9D8B030D-6E8A-4147-A177-3AD203B41FA5}">
                      <a16:colId xmlns="" xmlns:a16="http://schemas.microsoft.com/office/drawing/2014/main" val="1166970043"/>
                    </a:ext>
                  </a:extLst>
                </a:gridCol>
                <a:gridCol w="2511942">
                  <a:extLst>
                    <a:ext uri="{9D8B030D-6E8A-4147-A177-3AD203B41FA5}">
                      <a16:colId xmlns="" xmlns:a16="http://schemas.microsoft.com/office/drawing/2014/main" val="4054683237"/>
                    </a:ext>
                  </a:extLst>
                </a:gridCol>
                <a:gridCol w="1197732">
                  <a:extLst>
                    <a:ext uri="{9D8B030D-6E8A-4147-A177-3AD203B41FA5}">
                      <a16:colId xmlns="" xmlns:a16="http://schemas.microsoft.com/office/drawing/2014/main" val="1840719563"/>
                    </a:ext>
                  </a:extLst>
                </a:gridCol>
              </a:tblGrid>
              <a:tr h="700786">
                <a:tc>
                  <a:txBody>
                    <a:bodyPr/>
                    <a:lstStyle/>
                    <a:p>
                      <a:pPr algn="ctr" fontAlgn="b"/>
                      <a:r>
                        <a:rPr lang="en-US" sz="1600" b="1" dirty="0">
                          <a:solidFill>
                            <a:srgbClr val="FFFFFF"/>
                          </a:solidFill>
                          <a:effectLst/>
                        </a:rPr>
                        <a:t>Grade</a:t>
                      </a:r>
                    </a:p>
                  </a:txBody>
                  <a:tcPr marL="14016" marR="14016" marT="14016" marB="14016" anchor="b">
                    <a:lnL>
                      <a:noFill/>
                    </a:lnL>
                    <a:lnR>
                      <a:noFill/>
                    </a:lnR>
                    <a:lnT>
                      <a:noFill/>
                    </a:lnT>
                    <a:lnB>
                      <a:noFill/>
                    </a:lnB>
                    <a:solidFill>
                      <a:srgbClr val="000066"/>
                    </a:solidFill>
                  </a:tcPr>
                </a:tc>
                <a:tc>
                  <a:txBody>
                    <a:bodyPr/>
                    <a:lstStyle/>
                    <a:p>
                      <a:pPr algn="ctr" fontAlgn="b"/>
                      <a:r>
                        <a:rPr lang="en-US" sz="1600" b="1" dirty="0">
                          <a:solidFill>
                            <a:srgbClr val="FFFFFF"/>
                          </a:solidFill>
                          <a:effectLst/>
                        </a:rPr>
                        <a:t>English Only (EO)</a:t>
                      </a:r>
                    </a:p>
                  </a:txBody>
                  <a:tcPr marL="14016" marR="14016" marT="14016" marB="14016" anchor="b">
                    <a:lnL>
                      <a:noFill/>
                    </a:lnL>
                    <a:lnR>
                      <a:noFill/>
                    </a:lnR>
                    <a:lnT>
                      <a:noFill/>
                    </a:lnT>
                    <a:lnB>
                      <a:noFill/>
                    </a:lnB>
                    <a:solidFill>
                      <a:srgbClr val="000066"/>
                    </a:solidFill>
                  </a:tcPr>
                </a:tc>
                <a:tc>
                  <a:txBody>
                    <a:bodyPr/>
                    <a:lstStyle/>
                    <a:p>
                      <a:pPr algn="ctr" fontAlgn="b"/>
                      <a:r>
                        <a:rPr lang="en-US" sz="1600" b="1" dirty="0">
                          <a:solidFill>
                            <a:srgbClr val="FFFFFF"/>
                          </a:solidFill>
                          <a:effectLst/>
                        </a:rPr>
                        <a:t>Initial Fluent English Proficient (IFEP)</a:t>
                      </a:r>
                    </a:p>
                  </a:txBody>
                  <a:tcPr marL="14016" marR="14016" marT="14016" marB="14016" anchor="b">
                    <a:lnL>
                      <a:noFill/>
                    </a:lnL>
                    <a:lnR>
                      <a:noFill/>
                    </a:lnR>
                    <a:lnT>
                      <a:noFill/>
                    </a:lnT>
                    <a:lnB>
                      <a:noFill/>
                    </a:lnB>
                    <a:solidFill>
                      <a:srgbClr val="000066"/>
                    </a:solidFill>
                  </a:tcPr>
                </a:tc>
                <a:tc>
                  <a:txBody>
                    <a:bodyPr/>
                    <a:lstStyle/>
                    <a:p>
                      <a:pPr algn="ctr" fontAlgn="b"/>
                      <a:r>
                        <a:rPr lang="en-US" sz="1600" b="1" dirty="0">
                          <a:solidFill>
                            <a:srgbClr val="FFFFFF"/>
                          </a:solidFill>
                          <a:effectLst/>
                        </a:rPr>
                        <a:t>English Learner (EL)</a:t>
                      </a:r>
                    </a:p>
                  </a:txBody>
                  <a:tcPr marL="14016" marR="14016" marT="14016" marB="14016" anchor="b">
                    <a:lnL>
                      <a:noFill/>
                    </a:lnL>
                    <a:lnR>
                      <a:noFill/>
                    </a:lnR>
                    <a:lnT>
                      <a:noFill/>
                    </a:lnT>
                    <a:lnB>
                      <a:noFill/>
                    </a:lnB>
                    <a:solidFill>
                      <a:srgbClr val="000066"/>
                    </a:solidFill>
                  </a:tcPr>
                </a:tc>
                <a:tc>
                  <a:txBody>
                    <a:bodyPr/>
                    <a:lstStyle/>
                    <a:p>
                      <a:pPr algn="ctr" fontAlgn="b"/>
                      <a:r>
                        <a:rPr lang="en-US" sz="1600" b="1" dirty="0">
                          <a:solidFill>
                            <a:srgbClr val="FFFFFF"/>
                          </a:solidFill>
                          <a:effectLst/>
                        </a:rPr>
                        <a:t>Reclassified Fluent English Proficient (RFEP)</a:t>
                      </a:r>
                    </a:p>
                  </a:txBody>
                  <a:tcPr marL="14016" marR="14016" marT="14016" marB="14016" anchor="b">
                    <a:lnL>
                      <a:noFill/>
                    </a:lnL>
                    <a:lnR>
                      <a:noFill/>
                    </a:lnR>
                    <a:lnT>
                      <a:noFill/>
                    </a:lnT>
                    <a:lnB>
                      <a:noFill/>
                    </a:lnB>
                    <a:solidFill>
                      <a:srgbClr val="000066"/>
                    </a:solidFill>
                  </a:tcPr>
                </a:tc>
                <a:tc>
                  <a:txBody>
                    <a:bodyPr/>
                    <a:lstStyle/>
                    <a:p>
                      <a:pPr algn="ctr" fontAlgn="b"/>
                      <a:r>
                        <a:rPr lang="en-US" sz="1600" b="1" dirty="0">
                          <a:solidFill>
                            <a:srgbClr val="FFFFFF"/>
                          </a:solidFill>
                          <a:effectLst/>
                        </a:rPr>
                        <a:t>Total</a:t>
                      </a:r>
                    </a:p>
                  </a:txBody>
                  <a:tcPr marL="14016" marR="14016" marT="14016" marB="14016" anchor="b">
                    <a:lnL>
                      <a:noFill/>
                    </a:lnL>
                    <a:lnR>
                      <a:noFill/>
                    </a:lnR>
                    <a:lnT>
                      <a:noFill/>
                    </a:lnT>
                    <a:lnB>
                      <a:noFill/>
                    </a:lnB>
                    <a:solidFill>
                      <a:srgbClr val="000066"/>
                    </a:solidFill>
                  </a:tcPr>
                </a:tc>
                <a:extLst>
                  <a:ext uri="{0D108BD9-81ED-4DB2-BD59-A6C34878D82A}">
                    <a16:rowId xmlns="" xmlns:a16="http://schemas.microsoft.com/office/drawing/2014/main" val="601025618"/>
                  </a:ext>
                </a:extLst>
              </a:tr>
              <a:tr h="179401">
                <a:tc>
                  <a:txBody>
                    <a:bodyPr/>
                    <a:lstStyle/>
                    <a:p>
                      <a:pPr algn="ctr"/>
                      <a:r>
                        <a:rPr lang="en-US" sz="1600">
                          <a:effectLst/>
                        </a:rPr>
                        <a:t>KN</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74</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8</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37</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119</a:t>
                      </a:r>
                    </a:p>
                  </a:txBody>
                  <a:tcPr marL="44850" marR="44850" marT="22425" marB="22425" anchor="ctr">
                    <a:lnL>
                      <a:noFill/>
                    </a:lnL>
                    <a:lnR>
                      <a:noFill/>
                    </a:lnR>
                    <a:lnT>
                      <a:noFill/>
                    </a:lnT>
                    <a:lnB>
                      <a:noFill/>
                    </a:lnB>
                    <a:solidFill>
                      <a:srgbClr val="FFFFFF"/>
                    </a:solidFill>
                  </a:tcPr>
                </a:tc>
                <a:extLst>
                  <a:ext uri="{0D108BD9-81ED-4DB2-BD59-A6C34878D82A}">
                    <a16:rowId xmlns="" xmlns:a16="http://schemas.microsoft.com/office/drawing/2014/main" val="3457321795"/>
                  </a:ext>
                </a:extLst>
              </a:tr>
              <a:tr h="179401">
                <a:tc>
                  <a:txBody>
                    <a:bodyPr/>
                    <a:lstStyle/>
                    <a:p>
                      <a:pPr algn="ctr"/>
                      <a:r>
                        <a:rPr lang="en-US" sz="1600">
                          <a:effectLst/>
                        </a:rPr>
                        <a:t>01</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54</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50</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104</a:t>
                      </a:r>
                    </a:p>
                  </a:txBody>
                  <a:tcPr marL="44850" marR="44850" marT="22425" marB="22425" anchor="ctr">
                    <a:lnL>
                      <a:noFill/>
                    </a:lnL>
                    <a:lnR>
                      <a:noFill/>
                    </a:lnR>
                    <a:lnT>
                      <a:noFill/>
                    </a:lnT>
                    <a:lnB>
                      <a:noFill/>
                    </a:lnB>
                    <a:solidFill>
                      <a:srgbClr val="DDEEFF"/>
                    </a:solidFill>
                  </a:tcPr>
                </a:tc>
                <a:extLst>
                  <a:ext uri="{0D108BD9-81ED-4DB2-BD59-A6C34878D82A}">
                    <a16:rowId xmlns="" xmlns:a16="http://schemas.microsoft.com/office/drawing/2014/main" val="1496282248"/>
                  </a:ext>
                </a:extLst>
              </a:tr>
              <a:tr h="179401">
                <a:tc>
                  <a:txBody>
                    <a:bodyPr/>
                    <a:lstStyle/>
                    <a:p>
                      <a:pPr algn="ctr"/>
                      <a:r>
                        <a:rPr lang="en-US" sz="1600">
                          <a:effectLst/>
                        </a:rPr>
                        <a:t>02</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58</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54</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112</a:t>
                      </a:r>
                    </a:p>
                  </a:txBody>
                  <a:tcPr marL="44850" marR="44850" marT="22425" marB="22425" anchor="ctr">
                    <a:lnL>
                      <a:noFill/>
                    </a:lnL>
                    <a:lnR>
                      <a:noFill/>
                    </a:lnR>
                    <a:lnT>
                      <a:noFill/>
                    </a:lnT>
                    <a:lnB>
                      <a:noFill/>
                    </a:lnB>
                    <a:solidFill>
                      <a:srgbClr val="FFFFFF"/>
                    </a:solidFill>
                  </a:tcPr>
                </a:tc>
                <a:extLst>
                  <a:ext uri="{0D108BD9-81ED-4DB2-BD59-A6C34878D82A}">
                    <a16:rowId xmlns="" xmlns:a16="http://schemas.microsoft.com/office/drawing/2014/main" val="1734370239"/>
                  </a:ext>
                </a:extLst>
              </a:tr>
              <a:tr h="179401">
                <a:tc>
                  <a:txBody>
                    <a:bodyPr/>
                    <a:lstStyle/>
                    <a:p>
                      <a:pPr algn="ctr"/>
                      <a:r>
                        <a:rPr lang="en-US" sz="1600">
                          <a:effectLst/>
                        </a:rPr>
                        <a:t>03</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48</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53</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101</a:t>
                      </a:r>
                    </a:p>
                  </a:txBody>
                  <a:tcPr marL="44850" marR="44850" marT="22425" marB="22425" anchor="ctr">
                    <a:lnL>
                      <a:noFill/>
                    </a:lnL>
                    <a:lnR>
                      <a:noFill/>
                    </a:lnR>
                    <a:lnT>
                      <a:noFill/>
                    </a:lnT>
                    <a:lnB>
                      <a:noFill/>
                    </a:lnB>
                    <a:solidFill>
                      <a:srgbClr val="DDEEFF"/>
                    </a:solidFill>
                  </a:tcPr>
                </a:tc>
                <a:extLst>
                  <a:ext uri="{0D108BD9-81ED-4DB2-BD59-A6C34878D82A}">
                    <a16:rowId xmlns="" xmlns:a16="http://schemas.microsoft.com/office/drawing/2014/main" val="2454480897"/>
                  </a:ext>
                </a:extLst>
              </a:tr>
              <a:tr h="179401">
                <a:tc>
                  <a:txBody>
                    <a:bodyPr/>
                    <a:lstStyle/>
                    <a:p>
                      <a:pPr algn="ctr"/>
                      <a:r>
                        <a:rPr lang="en-US" sz="1600">
                          <a:effectLst/>
                        </a:rPr>
                        <a:t>04</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34</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1</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35</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70</a:t>
                      </a:r>
                    </a:p>
                  </a:txBody>
                  <a:tcPr marL="44850" marR="44850" marT="22425" marB="22425" anchor="ctr">
                    <a:lnL>
                      <a:noFill/>
                    </a:lnL>
                    <a:lnR>
                      <a:noFill/>
                    </a:lnR>
                    <a:lnT>
                      <a:noFill/>
                    </a:lnT>
                    <a:lnB>
                      <a:noFill/>
                    </a:lnB>
                    <a:solidFill>
                      <a:srgbClr val="FFFFFF"/>
                    </a:solidFill>
                  </a:tcPr>
                </a:tc>
                <a:extLst>
                  <a:ext uri="{0D108BD9-81ED-4DB2-BD59-A6C34878D82A}">
                    <a16:rowId xmlns="" xmlns:a16="http://schemas.microsoft.com/office/drawing/2014/main" val="1061656313"/>
                  </a:ext>
                </a:extLst>
              </a:tr>
              <a:tr h="179401">
                <a:tc>
                  <a:txBody>
                    <a:bodyPr/>
                    <a:lstStyle/>
                    <a:p>
                      <a:pPr algn="ctr"/>
                      <a:r>
                        <a:rPr lang="en-US" sz="1600">
                          <a:effectLst/>
                        </a:rPr>
                        <a:t>05</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26</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1</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30</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8</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65</a:t>
                      </a:r>
                    </a:p>
                  </a:txBody>
                  <a:tcPr marL="44850" marR="44850" marT="22425" marB="22425" anchor="ctr">
                    <a:lnL>
                      <a:noFill/>
                    </a:lnL>
                    <a:lnR>
                      <a:noFill/>
                    </a:lnR>
                    <a:lnT>
                      <a:noFill/>
                    </a:lnT>
                    <a:lnB>
                      <a:noFill/>
                    </a:lnB>
                    <a:solidFill>
                      <a:srgbClr val="DDEEFF"/>
                    </a:solidFill>
                  </a:tcPr>
                </a:tc>
                <a:extLst>
                  <a:ext uri="{0D108BD9-81ED-4DB2-BD59-A6C34878D82A}">
                    <a16:rowId xmlns="" xmlns:a16="http://schemas.microsoft.com/office/drawing/2014/main" val="244815233"/>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279491481"/>
              </p:ext>
            </p:extLst>
          </p:nvPr>
        </p:nvGraphicFramePr>
        <p:xfrm>
          <a:off x="173023" y="3780249"/>
          <a:ext cx="11887202" cy="2736798"/>
        </p:xfrm>
        <a:graphic>
          <a:graphicData uri="http://schemas.openxmlformats.org/drawingml/2006/table">
            <a:tbl>
              <a:tblPr/>
              <a:tblGrid>
                <a:gridCol w="1385321">
                  <a:extLst>
                    <a:ext uri="{9D8B030D-6E8A-4147-A177-3AD203B41FA5}">
                      <a16:colId xmlns="" xmlns:a16="http://schemas.microsoft.com/office/drawing/2014/main" val="3924890697"/>
                    </a:ext>
                  </a:extLst>
                </a:gridCol>
                <a:gridCol w="1223493">
                  <a:extLst>
                    <a:ext uri="{9D8B030D-6E8A-4147-A177-3AD203B41FA5}">
                      <a16:colId xmlns="" xmlns:a16="http://schemas.microsoft.com/office/drawing/2014/main" val="1046406985"/>
                    </a:ext>
                  </a:extLst>
                </a:gridCol>
                <a:gridCol w="2059048">
                  <a:extLst>
                    <a:ext uri="{9D8B030D-6E8A-4147-A177-3AD203B41FA5}">
                      <a16:colId xmlns="" xmlns:a16="http://schemas.microsoft.com/office/drawing/2014/main" val="3337044380"/>
                    </a:ext>
                  </a:extLst>
                </a:gridCol>
                <a:gridCol w="1555954">
                  <a:extLst>
                    <a:ext uri="{9D8B030D-6E8A-4147-A177-3AD203B41FA5}">
                      <a16:colId xmlns="" xmlns:a16="http://schemas.microsoft.com/office/drawing/2014/main" val="3361348388"/>
                    </a:ext>
                  </a:extLst>
                </a:gridCol>
                <a:gridCol w="2579736">
                  <a:extLst>
                    <a:ext uri="{9D8B030D-6E8A-4147-A177-3AD203B41FA5}">
                      <a16:colId xmlns="" xmlns:a16="http://schemas.microsoft.com/office/drawing/2014/main" val="4285968404"/>
                    </a:ext>
                  </a:extLst>
                </a:gridCol>
                <a:gridCol w="1790163">
                  <a:extLst>
                    <a:ext uri="{9D8B030D-6E8A-4147-A177-3AD203B41FA5}">
                      <a16:colId xmlns="" xmlns:a16="http://schemas.microsoft.com/office/drawing/2014/main" val="2556165011"/>
                    </a:ext>
                  </a:extLst>
                </a:gridCol>
                <a:gridCol w="1293487">
                  <a:extLst>
                    <a:ext uri="{9D8B030D-6E8A-4147-A177-3AD203B41FA5}">
                      <a16:colId xmlns="" xmlns:a16="http://schemas.microsoft.com/office/drawing/2014/main" val="1897003824"/>
                    </a:ext>
                  </a:extLst>
                </a:gridCol>
              </a:tblGrid>
              <a:tr h="637205">
                <a:tc>
                  <a:txBody>
                    <a:bodyPr/>
                    <a:lstStyle/>
                    <a:p>
                      <a:pPr algn="ctr" fontAlgn="b"/>
                      <a:r>
                        <a:rPr lang="en-US" sz="1800" b="1" dirty="0">
                          <a:solidFill>
                            <a:srgbClr val="FFFFFF"/>
                          </a:solidFill>
                          <a:effectLst/>
                          <a:latin typeface="Arial Narrow" panose="020B0606020202030204" pitchFamily="34" charset="0"/>
                        </a:rPr>
                        <a:t>Name</a:t>
                      </a:r>
                    </a:p>
                  </a:txBody>
                  <a:tcPr marL="28575" marR="28575" marT="28575" marB="28575" anchor="b">
                    <a:lnL>
                      <a:noFill/>
                    </a:lnL>
                    <a:lnR>
                      <a:noFill/>
                    </a:lnR>
                    <a:lnT>
                      <a:noFill/>
                    </a:lnT>
                    <a:lnB>
                      <a:noFill/>
                    </a:lnB>
                    <a:solidFill>
                      <a:srgbClr val="000066"/>
                    </a:solidFill>
                  </a:tcPr>
                </a:tc>
                <a:tc>
                  <a:txBody>
                    <a:bodyPr/>
                    <a:lstStyle/>
                    <a:p>
                      <a:pPr algn="ctr" fontAlgn="b"/>
                      <a:r>
                        <a:rPr lang="en-US" sz="1800" b="1" dirty="0">
                          <a:solidFill>
                            <a:srgbClr val="FFFFFF"/>
                          </a:solidFill>
                          <a:effectLst/>
                          <a:latin typeface="Arial Narrow" panose="020B0606020202030204" pitchFamily="34" charset="0"/>
                        </a:rPr>
                        <a:t>English Only (EO)</a:t>
                      </a:r>
                    </a:p>
                  </a:txBody>
                  <a:tcPr marL="28575" marR="28575" marT="28575" marB="28575" anchor="b">
                    <a:lnL>
                      <a:noFill/>
                    </a:lnL>
                    <a:lnR>
                      <a:noFill/>
                    </a:lnR>
                    <a:lnT>
                      <a:noFill/>
                    </a:lnT>
                    <a:lnB>
                      <a:noFill/>
                    </a:lnB>
                    <a:solidFill>
                      <a:srgbClr val="000066"/>
                    </a:solidFill>
                  </a:tcPr>
                </a:tc>
                <a:tc>
                  <a:txBody>
                    <a:bodyPr/>
                    <a:lstStyle/>
                    <a:p>
                      <a:pPr algn="ctr" fontAlgn="b"/>
                      <a:r>
                        <a:rPr lang="en-US" sz="1800" b="1">
                          <a:solidFill>
                            <a:srgbClr val="FFFFFF"/>
                          </a:solidFill>
                          <a:effectLst/>
                          <a:latin typeface="Arial Narrow" panose="020B0606020202030204" pitchFamily="34" charset="0"/>
                        </a:rPr>
                        <a:t>Initial Fluent English Proficient (IFEP)</a:t>
                      </a:r>
                    </a:p>
                  </a:txBody>
                  <a:tcPr marL="28575" marR="28575" marT="28575" marB="28575" anchor="b">
                    <a:lnL>
                      <a:noFill/>
                    </a:lnL>
                    <a:lnR>
                      <a:noFill/>
                    </a:lnR>
                    <a:lnT>
                      <a:noFill/>
                    </a:lnT>
                    <a:lnB>
                      <a:noFill/>
                    </a:lnB>
                    <a:solidFill>
                      <a:srgbClr val="000066"/>
                    </a:solidFill>
                  </a:tcPr>
                </a:tc>
                <a:tc>
                  <a:txBody>
                    <a:bodyPr/>
                    <a:lstStyle/>
                    <a:p>
                      <a:pPr algn="ctr" fontAlgn="b"/>
                      <a:r>
                        <a:rPr lang="en-US" sz="1800" b="1">
                          <a:solidFill>
                            <a:srgbClr val="FFFFFF"/>
                          </a:solidFill>
                          <a:effectLst/>
                          <a:latin typeface="Arial Narrow" panose="020B0606020202030204" pitchFamily="34" charset="0"/>
                        </a:rPr>
                        <a:t>English Learner (EL)</a:t>
                      </a:r>
                    </a:p>
                  </a:txBody>
                  <a:tcPr marL="28575" marR="28575" marT="28575" marB="28575" anchor="b">
                    <a:lnL>
                      <a:noFill/>
                    </a:lnL>
                    <a:lnR>
                      <a:noFill/>
                    </a:lnR>
                    <a:lnT>
                      <a:noFill/>
                    </a:lnT>
                    <a:lnB>
                      <a:noFill/>
                    </a:lnB>
                    <a:solidFill>
                      <a:srgbClr val="000066"/>
                    </a:solidFill>
                  </a:tcPr>
                </a:tc>
                <a:tc>
                  <a:txBody>
                    <a:bodyPr/>
                    <a:lstStyle/>
                    <a:p>
                      <a:pPr algn="ctr" fontAlgn="b"/>
                      <a:r>
                        <a:rPr lang="en-US" sz="1800" b="1">
                          <a:solidFill>
                            <a:srgbClr val="FFFFFF"/>
                          </a:solidFill>
                          <a:effectLst/>
                          <a:latin typeface="Arial Narrow" panose="020B0606020202030204" pitchFamily="34" charset="0"/>
                        </a:rPr>
                        <a:t>Reclassified Fluent English Proficient (RFEP)</a:t>
                      </a:r>
                    </a:p>
                  </a:txBody>
                  <a:tcPr marL="28575" marR="28575" marT="28575" marB="28575" anchor="b">
                    <a:lnL>
                      <a:noFill/>
                    </a:lnL>
                    <a:lnR>
                      <a:noFill/>
                    </a:lnR>
                    <a:lnT>
                      <a:noFill/>
                    </a:lnT>
                    <a:lnB>
                      <a:noFill/>
                    </a:lnB>
                    <a:solidFill>
                      <a:srgbClr val="000066"/>
                    </a:solidFill>
                  </a:tcPr>
                </a:tc>
                <a:tc>
                  <a:txBody>
                    <a:bodyPr/>
                    <a:lstStyle/>
                    <a:p>
                      <a:pPr algn="ctr" fontAlgn="b"/>
                      <a:r>
                        <a:rPr lang="en-US" sz="1800" b="1">
                          <a:solidFill>
                            <a:srgbClr val="FFFFFF"/>
                          </a:solidFill>
                          <a:effectLst/>
                          <a:latin typeface="Arial Narrow" panose="020B0606020202030204" pitchFamily="34" charset="0"/>
                        </a:rPr>
                        <a:t>To Be Determined (TBD)</a:t>
                      </a:r>
                    </a:p>
                  </a:txBody>
                  <a:tcPr marL="28575" marR="28575" marT="28575" marB="28575" anchor="b">
                    <a:lnL>
                      <a:noFill/>
                    </a:lnL>
                    <a:lnR>
                      <a:noFill/>
                    </a:lnR>
                    <a:lnT>
                      <a:noFill/>
                    </a:lnT>
                    <a:lnB>
                      <a:noFill/>
                    </a:lnB>
                    <a:solidFill>
                      <a:srgbClr val="000066"/>
                    </a:solidFill>
                  </a:tcPr>
                </a:tc>
                <a:tc>
                  <a:txBody>
                    <a:bodyPr/>
                    <a:lstStyle/>
                    <a:p>
                      <a:pPr algn="ctr" fontAlgn="b"/>
                      <a:r>
                        <a:rPr lang="en-US" sz="1800" b="1">
                          <a:solidFill>
                            <a:srgbClr val="FFFFFF"/>
                          </a:solidFill>
                          <a:effectLst/>
                          <a:latin typeface="Arial Narrow" panose="020B0606020202030204" pitchFamily="34" charset="0"/>
                        </a:rPr>
                        <a:t>Total</a:t>
                      </a:r>
                    </a:p>
                  </a:txBody>
                  <a:tcPr marL="28575" marR="28575" marT="28575" marB="28575" anchor="b">
                    <a:lnL>
                      <a:noFill/>
                    </a:lnL>
                    <a:lnR>
                      <a:noFill/>
                    </a:lnR>
                    <a:lnT>
                      <a:noFill/>
                    </a:lnT>
                    <a:lnB>
                      <a:noFill/>
                    </a:lnB>
                    <a:solidFill>
                      <a:srgbClr val="000066"/>
                    </a:solidFill>
                  </a:tcPr>
                </a:tc>
                <a:extLst>
                  <a:ext uri="{0D108BD9-81ED-4DB2-BD59-A6C34878D82A}">
                    <a16:rowId xmlns="" xmlns:a16="http://schemas.microsoft.com/office/drawing/2014/main" val="2940189574"/>
                  </a:ext>
                </a:extLst>
              </a:tr>
              <a:tr h="453673">
                <a:tc>
                  <a:txBody>
                    <a:bodyPr/>
                    <a:lstStyle/>
                    <a:p>
                      <a:r>
                        <a:rPr lang="en-US" sz="1800" u="sng">
                          <a:solidFill>
                            <a:srgbClr val="B100FF"/>
                          </a:solidFill>
                          <a:effectLst/>
                          <a:latin typeface="Arial Narrow" panose="020B0606020202030204" pitchFamily="34" charset="0"/>
                          <a:hlinkClick r:id="rId4"/>
                        </a:rPr>
                        <a:t>Valley View Elementary</a:t>
                      </a:r>
                      <a:endParaRPr lang="en-US" sz="1800">
                        <a:effectLst/>
                        <a:latin typeface="Arial Narrow" panose="020B0606020202030204" pitchFamily="34" charset="0"/>
                      </a:endParaRPr>
                    </a:p>
                  </a:txBody>
                  <a:tcPr anchor="ctr">
                    <a:lnL>
                      <a:noFill/>
                    </a:lnL>
                    <a:lnR>
                      <a:noFill/>
                    </a:lnR>
                    <a:lnT>
                      <a:noFill/>
                    </a:lnT>
                    <a:lnB>
                      <a:noFill/>
                    </a:lnB>
                  </a:tcPr>
                </a:tc>
                <a:tc>
                  <a:txBody>
                    <a:bodyPr/>
                    <a:lstStyle/>
                    <a:p>
                      <a:pPr algn="r"/>
                      <a:r>
                        <a:rPr lang="en-US" sz="1800" dirty="0">
                          <a:effectLst/>
                          <a:latin typeface="Arial Narrow" panose="020B0606020202030204" pitchFamily="34" charset="0"/>
                        </a:rPr>
                        <a:t>294</a:t>
                      </a:r>
                    </a:p>
                  </a:txBody>
                  <a:tcPr anchor="ctr">
                    <a:lnL>
                      <a:noFill/>
                    </a:lnL>
                    <a:lnR>
                      <a:noFill/>
                    </a:lnR>
                    <a:lnT>
                      <a:noFill/>
                    </a:lnT>
                    <a:lnB>
                      <a:noFill/>
                    </a:lnB>
                  </a:tcPr>
                </a:tc>
                <a:tc>
                  <a:txBody>
                    <a:bodyPr/>
                    <a:lstStyle/>
                    <a:p>
                      <a:pPr algn="r"/>
                      <a:r>
                        <a:rPr lang="en-US" sz="1800">
                          <a:effectLst/>
                          <a:latin typeface="Arial Narrow" panose="020B0606020202030204" pitchFamily="34" charset="0"/>
                        </a:rPr>
                        <a:t>10</a:t>
                      </a:r>
                    </a:p>
                  </a:txBody>
                  <a:tcPr anchor="ctr">
                    <a:lnL>
                      <a:noFill/>
                    </a:lnL>
                    <a:lnR>
                      <a:noFill/>
                    </a:lnR>
                    <a:lnT>
                      <a:noFill/>
                    </a:lnT>
                    <a:lnB>
                      <a:noFill/>
                    </a:lnB>
                  </a:tcPr>
                </a:tc>
                <a:tc>
                  <a:txBody>
                    <a:bodyPr/>
                    <a:lstStyle/>
                    <a:p>
                      <a:pPr algn="r"/>
                      <a:r>
                        <a:rPr lang="en-US" sz="1800">
                          <a:effectLst/>
                          <a:latin typeface="Arial Narrow" panose="020B0606020202030204" pitchFamily="34" charset="0"/>
                        </a:rPr>
                        <a:t>259</a:t>
                      </a:r>
                    </a:p>
                  </a:txBody>
                  <a:tcPr anchor="ctr">
                    <a:lnL>
                      <a:noFill/>
                    </a:lnL>
                    <a:lnR>
                      <a:noFill/>
                    </a:lnR>
                    <a:lnT>
                      <a:noFill/>
                    </a:lnT>
                    <a:lnB>
                      <a:noFill/>
                    </a:lnB>
                  </a:tcPr>
                </a:tc>
                <a:tc>
                  <a:txBody>
                    <a:bodyPr/>
                    <a:lstStyle/>
                    <a:p>
                      <a:pPr algn="r"/>
                      <a:r>
                        <a:rPr lang="en-US" sz="1800">
                          <a:effectLst/>
                          <a:latin typeface="Arial Narrow" panose="020B0606020202030204" pitchFamily="34" charset="0"/>
                        </a:rPr>
                        <a:t>8</a:t>
                      </a:r>
                    </a:p>
                  </a:txBody>
                  <a:tcPr anchor="ctr">
                    <a:lnL>
                      <a:noFill/>
                    </a:lnL>
                    <a:lnR>
                      <a:noFill/>
                    </a:lnR>
                    <a:lnT>
                      <a:noFill/>
                    </a:lnT>
                    <a:lnB>
                      <a:noFill/>
                    </a:lnB>
                  </a:tcPr>
                </a:tc>
                <a:tc>
                  <a:txBody>
                    <a:bodyPr/>
                    <a:lstStyle/>
                    <a:p>
                      <a:pPr algn="r"/>
                      <a:r>
                        <a:rPr lang="en-US" sz="1800">
                          <a:effectLst/>
                          <a:latin typeface="Arial Narrow" panose="020B0606020202030204" pitchFamily="34" charset="0"/>
                        </a:rPr>
                        <a:t>0</a:t>
                      </a:r>
                    </a:p>
                  </a:txBody>
                  <a:tcPr anchor="ctr">
                    <a:lnL>
                      <a:noFill/>
                    </a:lnL>
                    <a:lnR>
                      <a:noFill/>
                    </a:lnR>
                    <a:lnT>
                      <a:noFill/>
                    </a:lnT>
                    <a:lnB>
                      <a:noFill/>
                    </a:lnB>
                  </a:tcPr>
                </a:tc>
                <a:tc>
                  <a:txBody>
                    <a:bodyPr/>
                    <a:lstStyle/>
                    <a:p>
                      <a:pPr algn="r"/>
                      <a:r>
                        <a:rPr lang="en-US" sz="1800">
                          <a:effectLst/>
                          <a:latin typeface="Arial Narrow" panose="020B0606020202030204" pitchFamily="34" charset="0"/>
                        </a:rPr>
                        <a:t>571</a:t>
                      </a:r>
                    </a:p>
                  </a:txBody>
                  <a:tcPr anchor="ctr">
                    <a:lnL>
                      <a:noFill/>
                    </a:lnL>
                    <a:lnR>
                      <a:noFill/>
                    </a:lnR>
                    <a:lnT>
                      <a:noFill/>
                    </a:lnT>
                    <a:lnB>
                      <a:noFill/>
                    </a:lnB>
                  </a:tcPr>
                </a:tc>
                <a:extLst>
                  <a:ext uri="{0D108BD9-81ED-4DB2-BD59-A6C34878D82A}">
                    <a16:rowId xmlns="" xmlns:a16="http://schemas.microsoft.com/office/drawing/2014/main" val="53518019"/>
                  </a:ext>
                </a:extLst>
              </a:tr>
              <a:tr h="453673">
                <a:tc>
                  <a:txBody>
                    <a:bodyPr/>
                    <a:lstStyle/>
                    <a:p>
                      <a:r>
                        <a:rPr lang="en-US" sz="1800" u="sng">
                          <a:solidFill>
                            <a:srgbClr val="B100FF"/>
                          </a:solidFill>
                          <a:effectLst/>
                          <a:latin typeface="Arial Narrow" panose="020B0606020202030204" pitchFamily="34" charset="0"/>
                          <a:hlinkClick r:id="rId5"/>
                        </a:rPr>
                        <a:t>Alvord Unified</a:t>
                      </a:r>
                      <a:endParaRPr lang="en-US" sz="1800">
                        <a:effectLst/>
                        <a:latin typeface="Arial Narrow" panose="020B0606020202030204" pitchFamily="34" charset="0"/>
                      </a:endParaRPr>
                    </a:p>
                  </a:txBody>
                  <a:tcPr anchor="ctr">
                    <a:lnL>
                      <a:noFill/>
                    </a:lnL>
                    <a:lnR>
                      <a:noFill/>
                    </a:lnR>
                    <a:lnT>
                      <a:noFill/>
                    </a:lnT>
                    <a:lnB>
                      <a:noFill/>
                    </a:lnB>
                    <a:solidFill>
                      <a:srgbClr val="DDEEFF"/>
                    </a:solidFill>
                  </a:tcPr>
                </a:tc>
                <a:tc>
                  <a:txBody>
                    <a:bodyPr/>
                    <a:lstStyle/>
                    <a:p>
                      <a:pPr algn="r"/>
                      <a:r>
                        <a:rPr lang="en-US" sz="1800" dirty="0">
                          <a:effectLst/>
                          <a:latin typeface="Arial Narrow" panose="020B0606020202030204" pitchFamily="34" charset="0"/>
                        </a:rPr>
                        <a:t>8,960</a:t>
                      </a:r>
                    </a:p>
                  </a:txBody>
                  <a:tcPr anchor="ctr">
                    <a:lnL>
                      <a:noFill/>
                    </a:lnL>
                    <a:lnR>
                      <a:noFill/>
                    </a:lnR>
                    <a:lnT>
                      <a:noFill/>
                    </a:lnT>
                    <a:lnB>
                      <a:noFill/>
                    </a:lnB>
                    <a:solidFill>
                      <a:srgbClr val="DDEEFF"/>
                    </a:solidFill>
                  </a:tcPr>
                </a:tc>
                <a:tc>
                  <a:txBody>
                    <a:bodyPr/>
                    <a:lstStyle/>
                    <a:p>
                      <a:pPr algn="r"/>
                      <a:r>
                        <a:rPr lang="en-US" sz="1800" dirty="0">
                          <a:effectLst/>
                          <a:latin typeface="Arial Narrow" panose="020B0606020202030204" pitchFamily="34" charset="0"/>
                        </a:rPr>
                        <a:t>210</a:t>
                      </a:r>
                    </a:p>
                  </a:txBody>
                  <a:tcPr anchor="ctr">
                    <a:lnL>
                      <a:noFill/>
                    </a:lnL>
                    <a:lnR>
                      <a:noFill/>
                    </a:lnR>
                    <a:lnT>
                      <a:noFill/>
                    </a:lnT>
                    <a:lnB>
                      <a:noFill/>
                    </a:lnB>
                    <a:solidFill>
                      <a:srgbClr val="DDEEFF"/>
                    </a:solidFill>
                  </a:tcPr>
                </a:tc>
                <a:tc>
                  <a:txBody>
                    <a:bodyPr/>
                    <a:lstStyle/>
                    <a:p>
                      <a:pPr algn="r"/>
                      <a:r>
                        <a:rPr lang="en-US" sz="1800" dirty="0">
                          <a:effectLst/>
                          <a:latin typeface="Arial Narrow" panose="020B0606020202030204" pitchFamily="34" charset="0"/>
                        </a:rPr>
                        <a:t>6,425</a:t>
                      </a:r>
                    </a:p>
                  </a:txBody>
                  <a:tcPr anchor="ctr">
                    <a:lnL>
                      <a:noFill/>
                    </a:lnL>
                    <a:lnR>
                      <a:noFill/>
                    </a:lnR>
                    <a:lnT>
                      <a:noFill/>
                    </a:lnT>
                    <a:lnB>
                      <a:noFill/>
                    </a:lnB>
                    <a:solidFill>
                      <a:srgbClr val="DDEEFF"/>
                    </a:solidFill>
                  </a:tcPr>
                </a:tc>
                <a:tc>
                  <a:txBody>
                    <a:bodyPr/>
                    <a:lstStyle/>
                    <a:p>
                      <a:pPr algn="r"/>
                      <a:r>
                        <a:rPr lang="en-US" sz="1800" dirty="0">
                          <a:effectLst/>
                          <a:latin typeface="Arial Narrow" panose="020B0606020202030204" pitchFamily="34" charset="0"/>
                        </a:rPr>
                        <a:t>2,907</a:t>
                      </a:r>
                    </a:p>
                  </a:txBody>
                  <a:tcPr anchor="ctr">
                    <a:lnL>
                      <a:noFill/>
                    </a:lnL>
                    <a:lnR>
                      <a:noFill/>
                    </a:lnR>
                    <a:lnT>
                      <a:noFill/>
                    </a:lnT>
                    <a:lnB>
                      <a:noFill/>
                    </a:lnB>
                    <a:solidFill>
                      <a:srgbClr val="DDEEFF"/>
                    </a:solidFill>
                  </a:tcPr>
                </a:tc>
                <a:tc>
                  <a:txBody>
                    <a:bodyPr/>
                    <a:lstStyle/>
                    <a:p>
                      <a:pPr algn="r"/>
                      <a:r>
                        <a:rPr lang="en-US" sz="1800" dirty="0">
                          <a:effectLst/>
                          <a:latin typeface="Arial Narrow" panose="020B0606020202030204" pitchFamily="34" charset="0"/>
                        </a:rPr>
                        <a:t>2</a:t>
                      </a:r>
                    </a:p>
                  </a:txBody>
                  <a:tcPr anchor="ctr">
                    <a:lnL>
                      <a:noFill/>
                    </a:lnL>
                    <a:lnR>
                      <a:noFill/>
                    </a:lnR>
                    <a:lnT>
                      <a:noFill/>
                    </a:lnT>
                    <a:lnB>
                      <a:noFill/>
                    </a:lnB>
                    <a:solidFill>
                      <a:srgbClr val="DDEEFF"/>
                    </a:solidFill>
                  </a:tcPr>
                </a:tc>
                <a:tc>
                  <a:txBody>
                    <a:bodyPr/>
                    <a:lstStyle/>
                    <a:p>
                      <a:pPr algn="r"/>
                      <a:r>
                        <a:rPr lang="en-US" sz="1800" dirty="0">
                          <a:effectLst/>
                          <a:latin typeface="Arial Narrow" panose="020B0606020202030204" pitchFamily="34" charset="0"/>
                        </a:rPr>
                        <a:t>18,504</a:t>
                      </a:r>
                    </a:p>
                  </a:txBody>
                  <a:tcPr anchor="ctr">
                    <a:lnL>
                      <a:noFill/>
                    </a:lnL>
                    <a:lnR>
                      <a:noFill/>
                    </a:lnR>
                    <a:lnT>
                      <a:noFill/>
                    </a:lnT>
                    <a:lnB>
                      <a:noFill/>
                    </a:lnB>
                    <a:solidFill>
                      <a:srgbClr val="DDEEFF"/>
                    </a:solidFill>
                  </a:tcPr>
                </a:tc>
                <a:extLst>
                  <a:ext uri="{0D108BD9-81ED-4DB2-BD59-A6C34878D82A}">
                    <a16:rowId xmlns="" xmlns:a16="http://schemas.microsoft.com/office/drawing/2014/main" val="348222292"/>
                  </a:ext>
                </a:extLst>
              </a:tr>
              <a:tr h="453673">
                <a:tc>
                  <a:txBody>
                    <a:bodyPr/>
                    <a:lstStyle/>
                    <a:p>
                      <a:r>
                        <a:rPr lang="en-US" sz="1800" u="sng">
                          <a:solidFill>
                            <a:srgbClr val="B100FF"/>
                          </a:solidFill>
                          <a:effectLst/>
                          <a:latin typeface="Arial Narrow" panose="020B0606020202030204" pitchFamily="34" charset="0"/>
                          <a:hlinkClick r:id="rId6"/>
                        </a:rPr>
                        <a:t>Riverside County</a:t>
                      </a:r>
                      <a:endParaRPr lang="en-US" sz="1800">
                        <a:effectLst/>
                        <a:latin typeface="Arial Narrow" panose="020B0606020202030204" pitchFamily="34" charset="0"/>
                      </a:endParaRPr>
                    </a:p>
                  </a:txBody>
                  <a:tcPr anchor="ctr">
                    <a:lnL>
                      <a:noFill/>
                    </a:lnL>
                    <a:lnR>
                      <a:noFill/>
                    </a:lnR>
                    <a:lnT>
                      <a:noFill/>
                    </a:lnT>
                    <a:lnB>
                      <a:noFill/>
                    </a:lnB>
                  </a:tcPr>
                </a:tc>
                <a:tc>
                  <a:txBody>
                    <a:bodyPr/>
                    <a:lstStyle/>
                    <a:p>
                      <a:pPr algn="r"/>
                      <a:r>
                        <a:rPr lang="en-US" sz="1800">
                          <a:effectLst/>
                          <a:latin typeface="Arial Narrow" panose="020B0606020202030204" pitchFamily="34" charset="0"/>
                        </a:rPr>
                        <a:t>268,615</a:t>
                      </a:r>
                    </a:p>
                  </a:txBody>
                  <a:tcPr anchor="ctr">
                    <a:lnL>
                      <a:noFill/>
                    </a:lnL>
                    <a:lnR>
                      <a:noFill/>
                    </a:lnR>
                    <a:lnT>
                      <a:noFill/>
                    </a:lnT>
                    <a:lnB>
                      <a:noFill/>
                    </a:lnB>
                  </a:tcPr>
                </a:tc>
                <a:tc>
                  <a:txBody>
                    <a:bodyPr/>
                    <a:lstStyle/>
                    <a:p>
                      <a:pPr algn="r"/>
                      <a:r>
                        <a:rPr lang="en-US" sz="1800">
                          <a:effectLst/>
                          <a:latin typeface="Arial Narrow" panose="020B0606020202030204" pitchFamily="34" charset="0"/>
                        </a:rPr>
                        <a:t>12,975</a:t>
                      </a:r>
                    </a:p>
                  </a:txBody>
                  <a:tcPr anchor="ctr">
                    <a:lnL>
                      <a:noFill/>
                    </a:lnL>
                    <a:lnR>
                      <a:noFill/>
                    </a:lnR>
                    <a:lnT>
                      <a:noFill/>
                    </a:lnT>
                    <a:lnB>
                      <a:noFill/>
                    </a:lnB>
                  </a:tcPr>
                </a:tc>
                <a:tc>
                  <a:txBody>
                    <a:bodyPr/>
                    <a:lstStyle/>
                    <a:p>
                      <a:pPr algn="r"/>
                      <a:r>
                        <a:rPr lang="en-US" sz="1800">
                          <a:effectLst/>
                          <a:latin typeface="Arial Narrow" panose="020B0606020202030204" pitchFamily="34" charset="0"/>
                        </a:rPr>
                        <a:t>78,514</a:t>
                      </a:r>
                    </a:p>
                  </a:txBody>
                  <a:tcPr anchor="ctr">
                    <a:lnL>
                      <a:noFill/>
                    </a:lnL>
                    <a:lnR>
                      <a:noFill/>
                    </a:lnR>
                    <a:lnT>
                      <a:noFill/>
                    </a:lnT>
                    <a:lnB>
                      <a:noFill/>
                    </a:lnB>
                  </a:tcPr>
                </a:tc>
                <a:tc>
                  <a:txBody>
                    <a:bodyPr/>
                    <a:lstStyle/>
                    <a:p>
                      <a:pPr algn="r"/>
                      <a:r>
                        <a:rPr lang="en-US" sz="1800">
                          <a:effectLst/>
                          <a:latin typeface="Arial Narrow" panose="020B0606020202030204" pitchFamily="34" charset="0"/>
                        </a:rPr>
                        <a:t>67,890</a:t>
                      </a:r>
                    </a:p>
                  </a:txBody>
                  <a:tcPr anchor="ctr">
                    <a:lnL>
                      <a:noFill/>
                    </a:lnL>
                    <a:lnR>
                      <a:noFill/>
                    </a:lnR>
                    <a:lnT>
                      <a:noFill/>
                    </a:lnT>
                    <a:lnB>
                      <a:noFill/>
                    </a:lnB>
                  </a:tcPr>
                </a:tc>
                <a:tc>
                  <a:txBody>
                    <a:bodyPr/>
                    <a:lstStyle/>
                    <a:p>
                      <a:pPr algn="r"/>
                      <a:r>
                        <a:rPr lang="en-US" sz="1800">
                          <a:effectLst/>
                          <a:latin typeface="Arial Narrow" panose="020B0606020202030204" pitchFamily="34" charset="0"/>
                        </a:rPr>
                        <a:t>500</a:t>
                      </a:r>
                    </a:p>
                  </a:txBody>
                  <a:tcPr anchor="ctr">
                    <a:lnL>
                      <a:noFill/>
                    </a:lnL>
                    <a:lnR>
                      <a:noFill/>
                    </a:lnR>
                    <a:lnT>
                      <a:noFill/>
                    </a:lnT>
                    <a:lnB>
                      <a:noFill/>
                    </a:lnB>
                  </a:tcPr>
                </a:tc>
                <a:tc>
                  <a:txBody>
                    <a:bodyPr/>
                    <a:lstStyle/>
                    <a:p>
                      <a:pPr algn="r"/>
                      <a:r>
                        <a:rPr lang="en-US" sz="1800" dirty="0">
                          <a:effectLst/>
                          <a:latin typeface="Arial Narrow" panose="020B0606020202030204" pitchFamily="34" charset="0"/>
                        </a:rPr>
                        <a:t>428,494</a:t>
                      </a:r>
                    </a:p>
                  </a:txBody>
                  <a:tcPr anchor="ctr">
                    <a:lnL>
                      <a:noFill/>
                    </a:lnL>
                    <a:lnR>
                      <a:noFill/>
                    </a:lnR>
                    <a:lnT>
                      <a:noFill/>
                    </a:lnT>
                    <a:lnB>
                      <a:noFill/>
                    </a:lnB>
                  </a:tcPr>
                </a:tc>
                <a:extLst>
                  <a:ext uri="{0D108BD9-81ED-4DB2-BD59-A6C34878D82A}">
                    <a16:rowId xmlns="" xmlns:a16="http://schemas.microsoft.com/office/drawing/2014/main" val="3485618516"/>
                  </a:ext>
                </a:extLst>
              </a:tr>
              <a:tr h="259242">
                <a:tc>
                  <a:txBody>
                    <a:bodyPr/>
                    <a:lstStyle/>
                    <a:p>
                      <a:r>
                        <a:rPr lang="en-US" sz="1800" u="sng">
                          <a:solidFill>
                            <a:srgbClr val="B100FF"/>
                          </a:solidFill>
                          <a:effectLst/>
                          <a:latin typeface="Arial Narrow" panose="020B0606020202030204" pitchFamily="34" charset="0"/>
                          <a:hlinkClick r:id="rId7"/>
                        </a:rPr>
                        <a:t>State</a:t>
                      </a:r>
                      <a:endParaRPr lang="en-US" sz="1800">
                        <a:effectLst/>
                        <a:latin typeface="Arial Narrow" panose="020B0606020202030204" pitchFamily="34" charset="0"/>
                      </a:endParaRPr>
                    </a:p>
                  </a:txBody>
                  <a:tcPr anchor="ctr">
                    <a:lnL>
                      <a:noFill/>
                    </a:lnL>
                    <a:lnR>
                      <a:noFill/>
                    </a:lnR>
                    <a:lnT>
                      <a:noFill/>
                    </a:lnT>
                    <a:lnB>
                      <a:noFill/>
                    </a:lnB>
                    <a:solidFill>
                      <a:srgbClr val="DDEEFF"/>
                    </a:solidFill>
                  </a:tcPr>
                </a:tc>
                <a:tc>
                  <a:txBody>
                    <a:bodyPr/>
                    <a:lstStyle/>
                    <a:p>
                      <a:pPr algn="r"/>
                      <a:r>
                        <a:rPr lang="en-US" sz="1800">
                          <a:effectLst/>
                          <a:latin typeface="Arial Narrow" panose="020B0606020202030204" pitchFamily="34" charset="0"/>
                        </a:rPr>
                        <a:t>3,582,707</a:t>
                      </a:r>
                    </a:p>
                  </a:txBody>
                  <a:tcPr anchor="ctr">
                    <a:lnL>
                      <a:noFill/>
                    </a:lnL>
                    <a:lnR>
                      <a:noFill/>
                    </a:lnR>
                    <a:lnT>
                      <a:noFill/>
                    </a:lnT>
                    <a:lnB>
                      <a:noFill/>
                    </a:lnB>
                    <a:solidFill>
                      <a:srgbClr val="DDEEFF"/>
                    </a:solidFill>
                  </a:tcPr>
                </a:tc>
                <a:tc>
                  <a:txBody>
                    <a:bodyPr/>
                    <a:lstStyle/>
                    <a:p>
                      <a:pPr algn="r"/>
                      <a:r>
                        <a:rPr lang="en-US" sz="1800">
                          <a:effectLst/>
                          <a:latin typeface="Arial Narrow" panose="020B0606020202030204" pitchFamily="34" charset="0"/>
                        </a:rPr>
                        <a:t>260,529</a:t>
                      </a:r>
                    </a:p>
                  </a:txBody>
                  <a:tcPr anchor="ctr">
                    <a:lnL>
                      <a:noFill/>
                    </a:lnL>
                    <a:lnR>
                      <a:noFill/>
                    </a:lnR>
                    <a:lnT>
                      <a:noFill/>
                    </a:lnT>
                    <a:lnB>
                      <a:noFill/>
                    </a:lnB>
                    <a:solidFill>
                      <a:srgbClr val="DDEEFF"/>
                    </a:solidFill>
                  </a:tcPr>
                </a:tc>
                <a:tc>
                  <a:txBody>
                    <a:bodyPr/>
                    <a:lstStyle/>
                    <a:p>
                      <a:pPr algn="r"/>
                      <a:r>
                        <a:rPr lang="en-US" sz="1800">
                          <a:effectLst/>
                          <a:latin typeface="Arial Narrow" panose="020B0606020202030204" pitchFamily="34" charset="0"/>
                        </a:rPr>
                        <a:t>1,195,988</a:t>
                      </a:r>
                    </a:p>
                  </a:txBody>
                  <a:tcPr anchor="ctr">
                    <a:lnL>
                      <a:noFill/>
                    </a:lnL>
                    <a:lnR>
                      <a:noFill/>
                    </a:lnR>
                    <a:lnT>
                      <a:noFill/>
                    </a:lnT>
                    <a:lnB>
                      <a:noFill/>
                    </a:lnB>
                    <a:solidFill>
                      <a:srgbClr val="DDEEFF"/>
                    </a:solidFill>
                  </a:tcPr>
                </a:tc>
                <a:tc>
                  <a:txBody>
                    <a:bodyPr/>
                    <a:lstStyle/>
                    <a:p>
                      <a:pPr algn="r"/>
                      <a:r>
                        <a:rPr lang="en-US" sz="1800">
                          <a:effectLst/>
                          <a:latin typeface="Arial Narrow" panose="020B0606020202030204" pitchFamily="34" charset="0"/>
                        </a:rPr>
                        <a:t>1,131,092</a:t>
                      </a:r>
                    </a:p>
                  </a:txBody>
                  <a:tcPr anchor="ctr">
                    <a:lnL>
                      <a:noFill/>
                    </a:lnL>
                    <a:lnR>
                      <a:noFill/>
                    </a:lnR>
                    <a:lnT>
                      <a:noFill/>
                    </a:lnT>
                    <a:lnB>
                      <a:noFill/>
                    </a:lnB>
                    <a:solidFill>
                      <a:srgbClr val="DDEEFF"/>
                    </a:solidFill>
                  </a:tcPr>
                </a:tc>
                <a:tc>
                  <a:txBody>
                    <a:bodyPr/>
                    <a:lstStyle/>
                    <a:p>
                      <a:pPr algn="r"/>
                      <a:r>
                        <a:rPr lang="en-US" sz="1800">
                          <a:effectLst/>
                          <a:latin typeface="Arial Narrow" panose="020B0606020202030204" pitchFamily="34" charset="0"/>
                        </a:rPr>
                        <a:t>15,962</a:t>
                      </a:r>
                    </a:p>
                  </a:txBody>
                  <a:tcPr anchor="ctr">
                    <a:lnL>
                      <a:noFill/>
                    </a:lnL>
                    <a:lnR>
                      <a:noFill/>
                    </a:lnR>
                    <a:lnT>
                      <a:noFill/>
                    </a:lnT>
                    <a:lnB>
                      <a:noFill/>
                    </a:lnB>
                    <a:solidFill>
                      <a:srgbClr val="DDEEFF"/>
                    </a:solidFill>
                  </a:tcPr>
                </a:tc>
                <a:tc>
                  <a:txBody>
                    <a:bodyPr/>
                    <a:lstStyle/>
                    <a:p>
                      <a:pPr algn="r"/>
                      <a:r>
                        <a:rPr lang="en-US" sz="1800" dirty="0">
                          <a:effectLst/>
                          <a:latin typeface="Arial Narrow" panose="020B0606020202030204" pitchFamily="34" charset="0"/>
                        </a:rPr>
                        <a:t>6,186,278</a:t>
                      </a:r>
                    </a:p>
                  </a:txBody>
                  <a:tcPr anchor="ctr">
                    <a:lnL>
                      <a:noFill/>
                    </a:lnL>
                    <a:lnR>
                      <a:noFill/>
                    </a:lnR>
                    <a:lnT>
                      <a:noFill/>
                    </a:lnT>
                    <a:lnB>
                      <a:noFill/>
                    </a:lnB>
                    <a:solidFill>
                      <a:srgbClr val="DDEEFF"/>
                    </a:solidFill>
                  </a:tcPr>
                </a:tc>
                <a:extLst>
                  <a:ext uri="{0D108BD9-81ED-4DB2-BD59-A6C34878D82A}">
                    <a16:rowId xmlns="" xmlns:a16="http://schemas.microsoft.com/office/drawing/2014/main" val="1292934665"/>
                  </a:ext>
                </a:extLst>
              </a:tr>
            </a:tbl>
          </a:graphicData>
        </a:graphic>
      </p:graphicFrame>
      <p:sp>
        <p:nvSpPr>
          <p:cNvPr id="10" name="Rectangle 1"/>
          <p:cNvSpPr>
            <a:spLocks noChangeArrowheads="1"/>
          </p:cNvSpPr>
          <p:nvPr/>
        </p:nvSpPr>
        <p:spPr bwMode="auto">
          <a:xfrm>
            <a:off x="552116" y="156974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custDataLst>
      <p:tags r:id="rId1"/>
    </p:custDataLst>
    <p:extLst>
      <p:ext uri="{BB962C8B-B14F-4D97-AF65-F5344CB8AC3E}">
        <p14:creationId xmlns:p14="http://schemas.microsoft.com/office/powerpoint/2010/main" val="3885400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body" idx="1"/>
          </p:nvPr>
        </p:nvSpPr>
        <p:spPr>
          <a:xfrm>
            <a:off x="0" y="14406"/>
            <a:ext cx="5709904" cy="967726"/>
          </a:xfrm>
          <a:ln>
            <a:solidFill>
              <a:schemeClr val="tx1"/>
            </a:solidFill>
          </a:ln>
        </p:spPr>
        <p:txBody>
          <a:bodyPr>
            <a:noAutofit/>
          </a:bodyPr>
          <a:lstStyle/>
          <a:p>
            <a:pPr algn="ctr"/>
            <a:r>
              <a:rPr lang="en-US" sz="2800" dirty="0">
                <a:solidFill>
                  <a:schemeClr val="accent1">
                    <a:lumMod val="50000"/>
                  </a:schemeClr>
                </a:solidFill>
                <a:latin typeface="Arial Narrow" panose="020B0606020202030204" pitchFamily="34" charset="0"/>
              </a:rPr>
              <a:t>"Ever-ELs" by Years as EL and Reclassification (RFEP) Status &amp;</a:t>
            </a:r>
            <a:r>
              <a:rPr lang="en-US" sz="2800" dirty="0" smtClean="0">
                <a:solidFill>
                  <a:schemeClr val="accent1">
                    <a:lumMod val="50000"/>
                  </a:schemeClr>
                </a:solidFill>
                <a:latin typeface="Arial Narrow" panose="020B0606020202030204" pitchFamily="34" charset="0"/>
              </a:rPr>
              <a:t> </a:t>
            </a:r>
            <a:r>
              <a:rPr lang="en-US" sz="2800" dirty="0">
                <a:solidFill>
                  <a:schemeClr val="accent1">
                    <a:lumMod val="50000"/>
                  </a:schemeClr>
                </a:solidFill>
                <a:latin typeface="Arial Narrow" panose="020B0606020202030204" pitchFamily="34" charset="0"/>
              </a:rPr>
              <a:t>Grade</a:t>
            </a:r>
          </a:p>
        </p:txBody>
      </p:sp>
      <p:sp>
        <p:nvSpPr>
          <p:cNvPr id="10" name="Rectangle 1"/>
          <p:cNvSpPr>
            <a:spLocks noChangeArrowheads="1"/>
          </p:cNvSpPr>
          <p:nvPr/>
        </p:nvSpPr>
        <p:spPr bwMode="auto">
          <a:xfrm>
            <a:off x="552116" y="156974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 name="Text Placeholder 1"/>
          <p:cNvSpPr>
            <a:spLocks noGrp="1"/>
          </p:cNvSpPr>
          <p:nvPr>
            <p:ph type="body" sz="quarter" idx="3"/>
          </p:nvPr>
        </p:nvSpPr>
        <p:spPr>
          <a:xfrm>
            <a:off x="5808373" y="14406"/>
            <a:ext cx="6251852" cy="967726"/>
          </a:xfrm>
          <a:ln w="12700">
            <a:solidFill>
              <a:schemeClr val="tx1"/>
            </a:solidFill>
          </a:ln>
        </p:spPr>
        <p:txBody>
          <a:bodyPr>
            <a:noAutofit/>
          </a:bodyPr>
          <a:lstStyle/>
          <a:p>
            <a:pPr algn="ctr">
              <a:tabLst>
                <a:tab pos="225425" algn="l"/>
              </a:tabLst>
            </a:pPr>
            <a:r>
              <a:rPr lang="es-ES" dirty="0">
                <a:latin typeface="Arial Narrow" panose="020B0606020202030204" pitchFamily="34" charset="0"/>
              </a:rPr>
              <a:t/>
            </a:r>
            <a:br>
              <a:rPr lang="es-ES" dirty="0">
                <a:latin typeface="Arial Narrow" panose="020B0606020202030204" pitchFamily="34" charset="0"/>
              </a:rPr>
            </a:br>
            <a:r>
              <a:rPr lang="es-ES" sz="2600" dirty="0" smtClean="0">
                <a:solidFill>
                  <a:srgbClr val="FFC000"/>
                </a:solidFill>
                <a:latin typeface="Arial Narrow" panose="020B0606020202030204" pitchFamily="34" charset="0"/>
              </a:rPr>
              <a:t>“Siempre-</a:t>
            </a:r>
            <a:r>
              <a:rPr lang="es-ES" sz="2600" dirty="0" err="1" smtClean="0">
                <a:solidFill>
                  <a:srgbClr val="FFC000"/>
                </a:solidFill>
                <a:latin typeface="Arial Narrow" panose="020B0606020202030204" pitchFamily="34" charset="0"/>
              </a:rPr>
              <a:t>ELs</a:t>
            </a:r>
            <a:r>
              <a:rPr lang="es-ES" sz="2600" dirty="0">
                <a:solidFill>
                  <a:srgbClr val="FFC000"/>
                </a:solidFill>
                <a:latin typeface="Arial Narrow" panose="020B0606020202030204" pitchFamily="34" charset="0"/>
              </a:rPr>
              <a:t>" </a:t>
            </a:r>
            <a:r>
              <a:rPr lang="es-ES" sz="2600" dirty="0" smtClean="0">
                <a:solidFill>
                  <a:srgbClr val="FFC000"/>
                </a:solidFill>
                <a:latin typeface="Arial Narrow" panose="020B0606020202030204" pitchFamily="34" charset="0"/>
              </a:rPr>
              <a:t>Por los Años </a:t>
            </a:r>
            <a:r>
              <a:rPr lang="es-ES" sz="2600" dirty="0">
                <a:solidFill>
                  <a:srgbClr val="FFC000"/>
                </a:solidFill>
                <a:latin typeface="Arial Narrow" panose="020B0606020202030204" pitchFamily="34" charset="0"/>
              </a:rPr>
              <a:t>como </a:t>
            </a:r>
            <a:r>
              <a:rPr lang="es-ES" sz="2600" dirty="0" smtClean="0">
                <a:solidFill>
                  <a:srgbClr val="FFC000"/>
                </a:solidFill>
                <a:latin typeface="Arial Narrow" panose="020B0606020202030204" pitchFamily="34" charset="0"/>
              </a:rPr>
              <a:t>EL, estatus de Reclasificación </a:t>
            </a:r>
            <a:r>
              <a:rPr lang="es-ES" sz="2600" dirty="0">
                <a:solidFill>
                  <a:srgbClr val="FFC000"/>
                </a:solidFill>
                <a:latin typeface="Arial Narrow" panose="020B0606020202030204" pitchFamily="34" charset="0"/>
              </a:rPr>
              <a:t>(RFEP) </a:t>
            </a:r>
            <a:r>
              <a:rPr lang="es-ES" sz="2600" dirty="0" smtClean="0">
                <a:solidFill>
                  <a:srgbClr val="FFC000"/>
                </a:solidFill>
                <a:latin typeface="Arial Narrow" panose="020B0606020202030204" pitchFamily="34" charset="0"/>
              </a:rPr>
              <a:t>y por grado</a:t>
            </a:r>
            <a:endParaRPr lang="en-US" sz="2600" dirty="0">
              <a:solidFill>
                <a:srgbClr val="FFC000"/>
              </a:solidFill>
              <a:latin typeface="Arial Narrow" panose="020B0606020202030204" pitchFamily="34" charset="0"/>
            </a:endParaRP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3342482104"/>
              </p:ext>
            </p:extLst>
          </p:nvPr>
        </p:nvGraphicFramePr>
        <p:xfrm>
          <a:off x="3207883" y="1091016"/>
          <a:ext cx="8852342" cy="2316607"/>
        </p:xfrm>
        <a:graphic>
          <a:graphicData uri="http://schemas.openxmlformats.org/drawingml/2006/table">
            <a:tbl>
              <a:tblPr/>
              <a:tblGrid>
                <a:gridCol w="1114588">
                  <a:extLst>
                    <a:ext uri="{9D8B030D-6E8A-4147-A177-3AD203B41FA5}">
                      <a16:colId xmlns="" xmlns:a16="http://schemas.microsoft.com/office/drawing/2014/main" val="1577630489"/>
                    </a:ext>
                  </a:extLst>
                </a:gridCol>
                <a:gridCol w="1229039">
                  <a:extLst>
                    <a:ext uri="{9D8B030D-6E8A-4147-A177-3AD203B41FA5}">
                      <a16:colId xmlns="" xmlns:a16="http://schemas.microsoft.com/office/drawing/2014/main" val="3902674431"/>
                    </a:ext>
                  </a:extLst>
                </a:gridCol>
                <a:gridCol w="1233416">
                  <a:extLst>
                    <a:ext uri="{9D8B030D-6E8A-4147-A177-3AD203B41FA5}">
                      <a16:colId xmlns="" xmlns:a16="http://schemas.microsoft.com/office/drawing/2014/main" val="3587344334"/>
                    </a:ext>
                  </a:extLst>
                </a:gridCol>
                <a:gridCol w="1220701">
                  <a:extLst>
                    <a:ext uri="{9D8B030D-6E8A-4147-A177-3AD203B41FA5}">
                      <a16:colId xmlns="" xmlns:a16="http://schemas.microsoft.com/office/drawing/2014/main" val="1150621814"/>
                    </a:ext>
                  </a:extLst>
                </a:gridCol>
                <a:gridCol w="813801">
                  <a:extLst>
                    <a:ext uri="{9D8B030D-6E8A-4147-A177-3AD203B41FA5}">
                      <a16:colId xmlns="" xmlns:a16="http://schemas.microsoft.com/office/drawing/2014/main" val="1883015009"/>
                    </a:ext>
                  </a:extLst>
                </a:gridCol>
                <a:gridCol w="3240797">
                  <a:extLst>
                    <a:ext uri="{9D8B030D-6E8A-4147-A177-3AD203B41FA5}">
                      <a16:colId xmlns="" xmlns:a16="http://schemas.microsoft.com/office/drawing/2014/main" val="445579232"/>
                    </a:ext>
                  </a:extLst>
                </a:gridCol>
              </a:tblGrid>
              <a:tr h="224283">
                <a:tc rowSpan="2">
                  <a:txBody>
                    <a:bodyPr/>
                    <a:lstStyle/>
                    <a:p>
                      <a:pPr algn="ctr"/>
                      <a:r>
                        <a:rPr lang="en-US" sz="1600" b="1" dirty="0" smtClean="0">
                          <a:solidFill>
                            <a:srgbClr val="FFFFFF"/>
                          </a:solidFill>
                          <a:effectLst/>
                        </a:rPr>
                        <a:t>Grade</a:t>
                      </a:r>
                      <a:endParaRPr lang="en-US" sz="1600" b="1" dirty="0">
                        <a:solidFill>
                          <a:srgbClr val="FFFFFF"/>
                        </a:solidFill>
                        <a:effectLst/>
                      </a:endParaRPr>
                    </a:p>
                  </a:txBody>
                  <a:tcPr marL="14016" marR="14016" marT="14016" marB="14016" anchor="ctr">
                    <a:lnL>
                      <a:noFill/>
                    </a:lnL>
                    <a:lnR>
                      <a:noFill/>
                    </a:lnR>
                    <a:lnT>
                      <a:noFill/>
                    </a:lnT>
                    <a:lnB>
                      <a:noFill/>
                    </a:lnB>
                    <a:solidFill>
                      <a:srgbClr val="000066"/>
                    </a:solidFill>
                  </a:tcPr>
                </a:tc>
                <a:tc gridSpan="3">
                  <a:txBody>
                    <a:bodyPr/>
                    <a:lstStyle/>
                    <a:p>
                      <a:pPr algn="ctr"/>
                      <a:r>
                        <a:rPr lang="en-US" sz="1600" b="1" dirty="0">
                          <a:solidFill>
                            <a:srgbClr val="FFFFFF"/>
                          </a:solidFill>
                          <a:effectLst/>
                        </a:rPr>
                        <a:t>English Learners</a:t>
                      </a:r>
                    </a:p>
                  </a:txBody>
                  <a:tcPr marL="14016" marR="14016" marT="14016" marB="14016" anchor="ctr">
                    <a:lnL>
                      <a:noFill/>
                    </a:lnL>
                    <a:lnR>
                      <a:noFill/>
                    </a:lnR>
                    <a:lnT>
                      <a:noFill/>
                    </a:lnT>
                    <a:lnB>
                      <a:noFill/>
                    </a:lnB>
                    <a:solidFill>
                      <a:srgbClr val="000066"/>
                    </a:solidFill>
                  </a:tcPr>
                </a:tc>
                <a:tc hMerge="1">
                  <a:txBody>
                    <a:bodyPr/>
                    <a:lstStyle/>
                    <a:p>
                      <a:endParaRPr lang="en-US"/>
                    </a:p>
                  </a:txBody>
                  <a:tcPr/>
                </a:tc>
                <a:tc hMerge="1">
                  <a:txBody>
                    <a:bodyPr/>
                    <a:lstStyle/>
                    <a:p>
                      <a:endParaRPr lang="en-US"/>
                    </a:p>
                  </a:txBody>
                  <a:tcPr/>
                </a:tc>
                <a:tc rowSpan="2">
                  <a:txBody>
                    <a:bodyPr/>
                    <a:lstStyle/>
                    <a:p>
                      <a:pPr algn="ctr"/>
                      <a:r>
                        <a:rPr lang="en-US" sz="1600" b="1" dirty="0">
                          <a:solidFill>
                            <a:srgbClr val="FFFFFF"/>
                          </a:solidFill>
                          <a:effectLst/>
                        </a:rPr>
                        <a:t>RFEP</a:t>
                      </a:r>
                    </a:p>
                  </a:txBody>
                  <a:tcPr marL="14016" marR="14016" marT="14016" marB="14016" anchor="ctr">
                    <a:lnL>
                      <a:noFill/>
                    </a:lnL>
                    <a:lnR>
                      <a:noFill/>
                    </a:lnR>
                    <a:lnT>
                      <a:noFill/>
                    </a:lnT>
                    <a:lnB>
                      <a:noFill/>
                    </a:lnB>
                    <a:solidFill>
                      <a:srgbClr val="000066"/>
                    </a:solidFill>
                  </a:tcPr>
                </a:tc>
                <a:tc rowSpan="2">
                  <a:txBody>
                    <a:bodyPr/>
                    <a:lstStyle/>
                    <a:p>
                      <a:pPr algn="ctr"/>
                      <a:r>
                        <a:rPr lang="en-US" sz="1600" b="1" dirty="0">
                          <a:solidFill>
                            <a:srgbClr val="FFFFFF"/>
                          </a:solidFill>
                          <a:effectLst/>
                        </a:rPr>
                        <a:t>Total</a:t>
                      </a:r>
                      <a:br>
                        <a:rPr lang="en-US" sz="1600" b="1" dirty="0">
                          <a:solidFill>
                            <a:srgbClr val="FFFFFF"/>
                          </a:solidFill>
                          <a:effectLst/>
                        </a:rPr>
                      </a:br>
                      <a:r>
                        <a:rPr lang="en-US" sz="1600" b="1" dirty="0">
                          <a:solidFill>
                            <a:srgbClr val="FFFFFF"/>
                          </a:solidFill>
                          <a:effectLst/>
                        </a:rPr>
                        <a:t>(Ever-EL)</a:t>
                      </a:r>
                    </a:p>
                  </a:txBody>
                  <a:tcPr marL="14016" marR="14016" marT="14016" marB="14016" anchor="ctr">
                    <a:lnL>
                      <a:noFill/>
                    </a:lnL>
                    <a:lnR>
                      <a:noFill/>
                    </a:lnR>
                    <a:lnT>
                      <a:noFill/>
                    </a:lnT>
                    <a:lnB>
                      <a:noFill/>
                    </a:lnB>
                    <a:solidFill>
                      <a:srgbClr val="000066"/>
                    </a:solidFill>
                  </a:tcPr>
                </a:tc>
                <a:extLst>
                  <a:ext uri="{0D108BD9-81ED-4DB2-BD59-A6C34878D82A}">
                    <a16:rowId xmlns="" xmlns:a16="http://schemas.microsoft.com/office/drawing/2014/main" val="726160919"/>
                  </a:ext>
                </a:extLst>
              </a:tr>
              <a:tr h="224283">
                <a:tc vMerge="1">
                  <a:txBody>
                    <a:bodyPr/>
                    <a:lstStyle/>
                    <a:p>
                      <a:endParaRPr lang="en-US"/>
                    </a:p>
                  </a:txBody>
                  <a:tcPr/>
                </a:tc>
                <a:tc>
                  <a:txBody>
                    <a:bodyPr/>
                    <a:lstStyle/>
                    <a:p>
                      <a:pPr algn="ctr" fontAlgn="b"/>
                      <a:r>
                        <a:rPr lang="en-US" sz="1600" b="1" dirty="0">
                          <a:solidFill>
                            <a:srgbClr val="FFFFFF"/>
                          </a:solidFill>
                          <a:effectLst/>
                        </a:rPr>
                        <a:t>EL 0-3 </a:t>
                      </a:r>
                      <a:r>
                        <a:rPr lang="en-US" sz="1600" b="1" dirty="0" err="1" smtClean="0">
                          <a:solidFill>
                            <a:srgbClr val="FFFFFF"/>
                          </a:solidFill>
                          <a:effectLst/>
                        </a:rPr>
                        <a:t>Yrs</a:t>
                      </a:r>
                      <a:endParaRPr lang="en-US" sz="1600" b="1" dirty="0">
                        <a:solidFill>
                          <a:srgbClr val="FFFFFF"/>
                        </a:solidFill>
                        <a:effectLst/>
                      </a:endParaRPr>
                    </a:p>
                  </a:txBody>
                  <a:tcPr marL="14016" marR="14016" marT="14016" marB="14016" anchor="b">
                    <a:lnL>
                      <a:noFill/>
                    </a:lnL>
                    <a:lnR>
                      <a:noFill/>
                    </a:lnR>
                    <a:lnT>
                      <a:noFill/>
                    </a:lnT>
                    <a:lnB>
                      <a:noFill/>
                    </a:lnB>
                    <a:solidFill>
                      <a:srgbClr val="000066"/>
                    </a:solidFill>
                  </a:tcPr>
                </a:tc>
                <a:tc>
                  <a:txBody>
                    <a:bodyPr/>
                    <a:lstStyle/>
                    <a:p>
                      <a:pPr algn="ctr" fontAlgn="b"/>
                      <a:r>
                        <a:rPr lang="en-US" sz="1600" b="1" dirty="0">
                          <a:solidFill>
                            <a:srgbClr val="FFFFFF"/>
                          </a:solidFill>
                          <a:effectLst/>
                        </a:rPr>
                        <a:t>EL 4-5 </a:t>
                      </a:r>
                      <a:r>
                        <a:rPr lang="en-US" sz="1600" b="1" dirty="0" err="1" smtClean="0">
                          <a:solidFill>
                            <a:srgbClr val="FFFFFF"/>
                          </a:solidFill>
                          <a:effectLst/>
                        </a:rPr>
                        <a:t>Yrs</a:t>
                      </a:r>
                      <a:endParaRPr lang="en-US" sz="1600" b="1" dirty="0">
                        <a:solidFill>
                          <a:srgbClr val="FFFFFF"/>
                        </a:solidFill>
                        <a:effectLst/>
                      </a:endParaRPr>
                    </a:p>
                  </a:txBody>
                  <a:tcPr marL="14016" marR="14016" marT="14016" marB="14016" anchor="b">
                    <a:lnL>
                      <a:noFill/>
                    </a:lnL>
                    <a:lnR>
                      <a:noFill/>
                    </a:lnR>
                    <a:lnT>
                      <a:noFill/>
                    </a:lnT>
                    <a:lnB>
                      <a:noFill/>
                    </a:lnB>
                    <a:solidFill>
                      <a:srgbClr val="000066"/>
                    </a:solidFill>
                  </a:tcPr>
                </a:tc>
                <a:tc>
                  <a:txBody>
                    <a:bodyPr/>
                    <a:lstStyle/>
                    <a:p>
                      <a:pPr algn="ctr" fontAlgn="b"/>
                      <a:r>
                        <a:rPr lang="en-US" sz="1600" b="1" dirty="0">
                          <a:solidFill>
                            <a:srgbClr val="FFFFFF"/>
                          </a:solidFill>
                          <a:effectLst/>
                        </a:rPr>
                        <a:t>EL 6+ </a:t>
                      </a:r>
                      <a:r>
                        <a:rPr lang="en-US" sz="1600" b="1" dirty="0" err="1" smtClean="0">
                          <a:solidFill>
                            <a:srgbClr val="FFFFFF"/>
                          </a:solidFill>
                          <a:effectLst/>
                        </a:rPr>
                        <a:t>Yrs</a:t>
                      </a:r>
                      <a:endParaRPr lang="en-US" sz="1600" b="1" dirty="0">
                        <a:solidFill>
                          <a:srgbClr val="FFFFFF"/>
                        </a:solidFill>
                        <a:effectLst/>
                      </a:endParaRPr>
                    </a:p>
                  </a:txBody>
                  <a:tcPr marL="14016" marR="14016" marT="14016" marB="14016" anchor="b">
                    <a:lnL>
                      <a:noFill/>
                    </a:lnL>
                    <a:lnR>
                      <a:noFill/>
                    </a:lnR>
                    <a:lnT>
                      <a:noFill/>
                    </a:lnT>
                    <a:lnB>
                      <a:noFill/>
                    </a:lnB>
                    <a:solidFill>
                      <a:srgbClr val="000066"/>
                    </a:solidFill>
                  </a:tcPr>
                </a:tc>
                <a:tc vMerge="1">
                  <a:txBody>
                    <a:bodyPr/>
                    <a:lstStyle/>
                    <a:p>
                      <a:endParaRPr lang="en-US"/>
                    </a:p>
                  </a:txBody>
                  <a:tcPr/>
                </a:tc>
                <a:tc vMerge="1">
                  <a:txBody>
                    <a:bodyPr/>
                    <a:lstStyle/>
                    <a:p>
                      <a:endParaRPr lang="en-US"/>
                    </a:p>
                  </a:txBody>
                  <a:tcPr/>
                </a:tc>
                <a:extLst>
                  <a:ext uri="{0D108BD9-81ED-4DB2-BD59-A6C34878D82A}">
                    <a16:rowId xmlns="" xmlns:a16="http://schemas.microsoft.com/office/drawing/2014/main" val="1007260186"/>
                  </a:ext>
                </a:extLst>
              </a:tr>
              <a:tr h="329413">
                <a:tc>
                  <a:txBody>
                    <a:bodyPr/>
                    <a:lstStyle/>
                    <a:p>
                      <a:pPr algn="ctr"/>
                      <a:r>
                        <a:rPr lang="en-US" sz="1600" dirty="0">
                          <a:effectLst/>
                        </a:rPr>
                        <a:t>KN</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37</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37</a:t>
                      </a:r>
                    </a:p>
                  </a:txBody>
                  <a:tcPr marL="44850" marR="44850" marT="22425" marB="22425" anchor="ctr">
                    <a:lnL>
                      <a:noFill/>
                    </a:lnL>
                    <a:lnR>
                      <a:noFill/>
                    </a:lnR>
                    <a:lnT>
                      <a:noFill/>
                    </a:lnT>
                    <a:lnB>
                      <a:noFill/>
                    </a:lnB>
                    <a:solidFill>
                      <a:srgbClr val="FFFFFF"/>
                    </a:solidFill>
                  </a:tcPr>
                </a:tc>
                <a:extLst>
                  <a:ext uri="{0D108BD9-81ED-4DB2-BD59-A6C34878D82A}">
                    <a16:rowId xmlns="" xmlns:a16="http://schemas.microsoft.com/office/drawing/2014/main" val="3421478472"/>
                  </a:ext>
                </a:extLst>
              </a:tr>
              <a:tr h="247118">
                <a:tc>
                  <a:txBody>
                    <a:bodyPr/>
                    <a:lstStyle/>
                    <a:p>
                      <a:pPr algn="ctr"/>
                      <a:r>
                        <a:rPr lang="en-US" sz="1600">
                          <a:effectLst/>
                        </a:rPr>
                        <a:t>01</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50</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50</a:t>
                      </a:r>
                    </a:p>
                  </a:txBody>
                  <a:tcPr marL="44850" marR="44850" marT="22425" marB="22425" anchor="ctr">
                    <a:lnL>
                      <a:noFill/>
                    </a:lnL>
                    <a:lnR>
                      <a:noFill/>
                    </a:lnR>
                    <a:lnT>
                      <a:noFill/>
                    </a:lnT>
                    <a:lnB>
                      <a:noFill/>
                    </a:lnB>
                    <a:solidFill>
                      <a:srgbClr val="DDEEFF"/>
                    </a:solidFill>
                  </a:tcPr>
                </a:tc>
                <a:extLst>
                  <a:ext uri="{0D108BD9-81ED-4DB2-BD59-A6C34878D82A}">
                    <a16:rowId xmlns="" xmlns:a16="http://schemas.microsoft.com/office/drawing/2014/main" val="832167567"/>
                  </a:ext>
                </a:extLst>
              </a:tr>
              <a:tr h="247118">
                <a:tc>
                  <a:txBody>
                    <a:bodyPr/>
                    <a:lstStyle/>
                    <a:p>
                      <a:pPr algn="ctr"/>
                      <a:r>
                        <a:rPr lang="en-US" sz="1600">
                          <a:effectLst/>
                        </a:rPr>
                        <a:t>02</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54</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54</a:t>
                      </a:r>
                    </a:p>
                  </a:txBody>
                  <a:tcPr marL="44850" marR="44850" marT="22425" marB="22425" anchor="ctr">
                    <a:lnL>
                      <a:noFill/>
                    </a:lnL>
                    <a:lnR>
                      <a:noFill/>
                    </a:lnR>
                    <a:lnT>
                      <a:noFill/>
                    </a:lnT>
                    <a:lnB>
                      <a:noFill/>
                    </a:lnB>
                    <a:solidFill>
                      <a:srgbClr val="FFFFFF"/>
                    </a:solidFill>
                  </a:tcPr>
                </a:tc>
                <a:extLst>
                  <a:ext uri="{0D108BD9-81ED-4DB2-BD59-A6C34878D82A}">
                    <a16:rowId xmlns="" xmlns:a16="http://schemas.microsoft.com/office/drawing/2014/main" val="2444629507"/>
                  </a:ext>
                </a:extLst>
              </a:tr>
              <a:tr h="247118">
                <a:tc>
                  <a:txBody>
                    <a:bodyPr/>
                    <a:lstStyle/>
                    <a:p>
                      <a:pPr algn="ctr"/>
                      <a:r>
                        <a:rPr lang="en-US" sz="1600">
                          <a:effectLst/>
                        </a:rPr>
                        <a:t>03</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39</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14</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53</a:t>
                      </a:r>
                    </a:p>
                  </a:txBody>
                  <a:tcPr marL="44850" marR="44850" marT="22425" marB="22425" anchor="ctr">
                    <a:lnL>
                      <a:noFill/>
                    </a:lnL>
                    <a:lnR>
                      <a:noFill/>
                    </a:lnR>
                    <a:lnT>
                      <a:noFill/>
                    </a:lnT>
                    <a:lnB>
                      <a:noFill/>
                    </a:lnB>
                    <a:solidFill>
                      <a:srgbClr val="DDEEFF"/>
                    </a:solidFill>
                  </a:tcPr>
                </a:tc>
                <a:extLst>
                  <a:ext uri="{0D108BD9-81ED-4DB2-BD59-A6C34878D82A}">
                    <a16:rowId xmlns="" xmlns:a16="http://schemas.microsoft.com/office/drawing/2014/main" val="2479195684"/>
                  </a:ext>
                </a:extLst>
              </a:tr>
              <a:tr h="247118">
                <a:tc>
                  <a:txBody>
                    <a:bodyPr/>
                    <a:lstStyle/>
                    <a:p>
                      <a:pPr algn="ctr"/>
                      <a:r>
                        <a:rPr lang="en-US" sz="1600">
                          <a:effectLst/>
                        </a:rPr>
                        <a:t>04</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1</a:t>
                      </a:r>
                    </a:p>
                  </a:txBody>
                  <a:tcPr marL="44850" marR="44850" marT="22425" marB="22425" anchor="ctr">
                    <a:lnL>
                      <a:noFill/>
                    </a:lnL>
                    <a:lnR>
                      <a:noFill/>
                    </a:lnR>
                    <a:lnT>
                      <a:noFill/>
                    </a:lnT>
                    <a:lnB>
                      <a:noFill/>
                    </a:lnB>
                    <a:solidFill>
                      <a:srgbClr val="FFFFFF"/>
                    </a:solidFill>
                  </a:tcPr>
                </a:tc>
                <a:tc>
                  <a:txBody>
                    <a:bodyPr/>
                    <a:lstStyle/>
                    <a:p>
                      <a:pPr algn="ctr"/>
                      <a:r>
                        <a:rPr lang="en-US" sz="1600">
                          <a:effectLst/>
                        </a:rPr>
                        <a:t>34</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0</a:t>
                      </a:r>
                    </a:p>
                  </a:txBody>
                  <a:tcPr marL="44850" marR="44850" marT="22425" marB="22425" anchor="ctr">
                    <a:lnL>
                      <a:noFill/>
                    </a:lnL>
                    <a:lnR>
                      <a:noFill/>
                    </a:lnR>
                    <a:lnT>
                      <a:noFill/>
                    </a:lnT>
                    <a:lnB>
                      <a:noFill/>
                    </a:lnB>
                    <a:solidFill>
                      <a:srgbClr val="FFFFFF"/>
                    </a:solidFill>
                  </a:tcPr>
                </a:tc>
                <a:tc>
                  <a:txBody>
                    <a:bodyPr/>
                    <a:lstStyle/>
                    <a:p>
                      <a:pPr algn="ctr"/>
                      <a:r>
                        <a:rPr lang="en-US" sz="1600" dirty="0">
                          <a:effectLst/>
                        </a:rPr>
                        <a:t>35</a:t>
                      </a:r>
                    </a:p>
                  </a:txBody>
                  <a:tcPr marL="44850" marR="44850" marT="22425" marB="22425" anchor="ctr">
                    <a:lnL>
                      <a:noFill/>
                    </a:lnL>
                    <a:lnR>
                      <a:noFill/>
                    </a:lnR>
                    <a:lnT>
                      <a:noFill/>
                    </a:lnT>
                    <a:lnB>
                      <a:noFill/>
                    </a:lnB>
                    <a:solidFill>
                      <a:srgbClr val="FFFFFF"/>
                    </a:solidFill>
                  </a:tcPr>
                </a:tc>
                <a:extLst>
                  <a:ext uri="{0D108BD9-81ED-4DB2-BD59-A6C34878D82A}">
                    <a16:rowId xmlns="" xmlns:a16="http://schemas.microsoft.com/office/drawing/2014/main" val="1569796945"/>
                  </a:ext>
                </a:extLst>
              </a:tr>
              <a:tr h="247118">
                <a:tc>
                  <a:txBody>
                    <a:bodyPr/>
                    <a:lstStyle/>
                    <a:p>
                      <a:pPr algn="ctr"/>
                      <a:r>
                        <a:rPr lang="en-US" sz="1600">
                          <a:effectLst/>
                        </a:rPr>
                        <a:t>05</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0</a:t>
                      </a:r>
                    </a:p>
                  </a:txBody>
                  <a:tcPr marL="44850" marR="44850" marT="22425" marB="22425" anchor="ctr">
                    <a:lnL>
                      <a:noFill/>
                    </a:lnL>
                    <a:lnR>
                      <a:noFill/>
                    </a:lnR>
                    <a:lnT>
                      <a:noFill/>
                    </a:lnT>
                    <a:lnB>
                      <a:noFill/>
                    </a:lnB>
                    <a:solidFill>
                      <a:srgbClr val="DDEEFF"/>
                    </a:solidFill>
                  </a:tcPr>
                </a:tc>
                <a:tc>
                  <a:txBody>
                    <a:bodyPr/>
                    <a:lstStyle/>
                    <a:p>
                      <a:pPr algn="ctr"/>
                      <a:r>
                        <a:rPr lang="en-US" sz="1600">
                          <a:effectLst/>
                        </a:rPr>
                        <a:t>22</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8</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8</a:t>
                      </a:r>
                    </a:p>
                  </a:txBody>
                  <a:tcPr marL="44850" marR="44850" marT="22425" marB="22425" anchor="ctr">
                    <a:lnL>
                      <a:noFill/>
                    </a:lnL>
                    <a:lnR>
                      <a:noFill/>
                    </a:lnR>
                    <a:lnT>
                      <a:noFill/>
                    </a:lnT>
                    <a:lnB>
                      <a:noFill/>
                    </a:lnB>
                    <a:solidFill>
                      <a:srgbClr val="DDEEFF"/>
                    </a:solidFill>
                  </a:tcPr>
                </a:tc>
                <a:tc>
                  <a:txBody>
                    <a:bodyPr/>
                    <a:lstStyle/>
                    <a:p>
                      <a:pPr algn="ctr"/>
                      <a:r>
                        <a:rPr lang="en-US" sz="1600" dirty="0">
                          <a:effectLst/>
                        </a:rPr>
                        <a:t>38</a:t>
                      </a:r>
                    </a:p>
                  </a:txBody>
                  <a:tcPr marL="44850" marR="44850" marT="22425" marB="22425" anchor="ctr">
                    <a:lnL>
                      <a:noFill/>
                    </a:lnL>
                    <a:lnR>
                      <a:noFill/>
                    </a:lnR>
                    <a:lnT>
                      <a:noFill/>
                    </a:lnT>
                    <a:lnB>
                      <a:noFill/>
                    </a:lnB>
                    <a:solidFill>
                      <a:srgbClr val="DDEEFF"/>
                    </a:solidFill>
                  </a:tcPr>
                </a:tc>
                <a:extLst>
                  <a:ext uri="{0D108BD9-81ED-4DB2-BD59-A6C34878D82A}">
                    <a16:rowId xmlns="" xmlns:a16="http://schemas.microsoft.com/office/drawing/2014/main" val="2967902835"/>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123245716"/>
              </p:ext>
            </p:extLst>
          </p:nvPr>
        </p:nvGraphicFramePr>
        <p:xfrm>
          <a:off x="97348" y="3589003"/>
          <a:ext cx="9154228" cy="3090928"/>
        </p:xfrm>
        <a:graphic>
          <a:graphicData uri="http://schemas.openxmlformats.org/drawingml/2006/table">
            <a:tbl>
              <a:tblPr/>
              <a:tblGrid>
                <a:gridCol w="1646253"/>
                <a:gridCol w="1295464"/>
                <a:gridCol w="1536983"/>
                <a:gridCol w="1446572"/>
                <a:gridCol w="1433657"/>
                <a:gridCol w="1795299"/>
              </a:tblGrid>
              <a:tr h="383064">
                <a:tc rowSpan="2">
                  <a:txBody>
                    <a:bodyPr/>
                    <a:lstStyle/>
                    <a:p>
                      <a:pPr algn="ctr"/>
                      <a:r>
                        <a:rPr lang="en-US" b="1" dirty="0">
                          <a:solidFill>
                            <a:srgbClr val="FFFFFF"/>
                          </a:solidFill>
                          <a:effectLst/>
                        </a:rPr>
                        <a:t>Level</a:t>
                      </a:r>
                    </a:p>
                  </a:txBody>
                  <a:tcPr marL="28575" marR="28575" marT="28575" marB="28575" anchor="ctr">
                    <a:lnL>
                      <a:noFill/>
                    </a:lnL>
                    <a:lnR>
                      <a:noFill/>
                    </a:lnR>
                    <a:lnT>
                      <a:noFill/>
                    </a:lnT>
                    <a:lnB>
                      <a:noFill/>
                    </a:lnB>
                    <a:solidFill>
                      <a:srgbClr val="000066"/>
                    </a:solidFill>
                  </a:tcPr>
                </a:tc>
                <a:tc gridSpan="3">
                  <a:txBody>
                    <a:bodyPr/>
                    <a:lstStyle/>
                    <a:p>
                      <a:pPr algn="ctr"/>
                      <a:r>
                        <a:rPr lang="en-US" b="1" dirty="0">
                          <a:solidFill>
                            <a:srgbClr val="FFFFFF"/>
                          </a:solidFill>
                          <a:effectLst/>
                        </a:rPr>
                        <a:t>English Learners</a:t>
                      </a:r>
                    </a:p>
                  </a:txBody>
                  <a:tcPr marL="28575" marR="28575" marT="28575" marB="28575" anchor="ctr">
                    <a:lnL>
                      <a:noFill/>
                    </a:lnL>
                    <a:lnR>
                      <a:noFill/>
                    </a:lnR>
                    <a:lnT>
                      <a:noFill/>
                    </a:lnT>
                    <a:lnB>
                      <a:noFill/>
                    </a:lnB>
                    <a:solidFill>
                      <a:srgbClr val="000066"/>
                    </a:solidFill>
                  </a:tcPr>
                </a:tc>
                <a:tc hMerge="1">
                  <a:txBody>
                    <a:bodyPr/>
                    <a:lstStyle/>
                    <a:p>
                      <a:endParaRPr lang="en-US"/>
                    </a:p>
                  </a:txBody>
                  <a:tcPr/>
                </a:tc>
                <a:tc hMerge="1">
                  <a:txBody>
                    <a:bodyPr/>
                    <a:lstStyle/>
                    <a:p>
                      <a:endParaRPr lang="en-US"/>
                    </a:p>
                  </a:txBody>
                  <a:tcPr/>
                </a:tc>
                <a:tc rowSpan="2">
                  <a:txBody>
                    <a:bodyPr/>
                    <a:lstStyle/>
                    <a:p>
                      <a:pPr algn="ctr"/>
                      <a:r>
                        <a:rPr lang="en-US" b="1">
                          <a:solidFill>
                            <a:srgbClr val="FFFFFF"/>
                          </a:solidFill>
                          <a:effectLst/>
                        </a:rPr>
                        <a:t>RFEP</a:t>
                      </a:r>
                    </a:p>
                  </a:txBody>
                  <a:tcPr marL="28575" marR="28575" marT="28575" marB="28575" anchor="ctr">
                    <a:lnL>
                      <a:noFill/>
                    </a:lnL>
                    <a:lnR>
                      <a:noFill/>
                    </a:lnR>
                    <a:lnT>
                      <a:noFill/>
                    </a:lnT>
                    <a:lnB>
                      <a:noFill/>
                    </a:lnB>
                    <a:solidFill>
                      <a:srgbClr val="000066"/>
                    </a:solidFill>
                  </a:tcPr>
                </a:tc>
                <a:tc rowSpan="2">
                  <a:txBody>
                    <a:bodyPr/>
                    <a:lstStyle/>
                    <a:p>
                      <a:pPr algn="ctr"/>
                      <a:r>
                        <a:rPr lang="en-US" b="1" dirty="0">
                          <a:solidFill>
                            <a:srgbClr val="FFFFFF"/>
                          </a:solidFill>
                          <a:effectLst/>
                        </a:rPr>
                        <a:t>Total</a:t>
                      </a:r>
                      <a:br>
                        <a:rPr lang="en-US" b="1" dirty="0">
                          <a:solidFill>
                            <a:srgbClr val="FFFFFF"/>
                          </a:solidFill>
                          <a:effectLst/>
                        </a:rPr>
                      </a:br>
                      <a:r>
                        <a:rPr lang="en-US" b="1" dirty="0">
                          <a:solidFill>
                            <a:srgbClr val="FFFFFF"/>
                          </a:solidFill>
                          <a:effectLst/>
                        </a:rPr>
                        <a:t>(Ever-EL)</a:t>
                      </a:r>
                    </a:p>
                  </a:txBody>
                  <a:tcPr marL="28575" marR="28575" marT="28575" marB="28575" anchor="ctr">
                    <a:lnL>
                      <a:noFill/>
                    </a:lnL>
                    <a:lnR>
                      <a:noFill/>
                    </a:lnR>
                    <a:lnT>
                      <a:noFill/>
                    </a:lnT>
                    <a:lnB>
                      <a:noFill/>
                    </a:lnB>
                    <a:solidFill>
                      <a:srgbClr val="000066"/>
                    </a:solidFill>
                  </a:tcPr>
                </a:tc>
              </a:tr>
              <a:tr h="383064">
                <a:tc vMerge="1">
                  <a:txBody>
                    <a:bodyPr/>
                    <a:lstStyle/>
                    <a:p>
                      <a:endParaRPr lang="en-US"/>
                    </a:p>
                  </a:txBody>
                  <a:tcPr/>
                </a:tc>
                <a:tc>
                  <a:txBody>
                    <a:bodyPr/>
                    <a:lstStyle/>
                    <a:p>
                      <a:pPr algn="ctr" fontAlgn="b"/>
                      <a:r>
                        <a:rPr lang="en-US" b="1" dirty="0">
                          <a:solidFill>
                            <a:srgbClr val="FFFFFF"/>
                          </a:solidFill>
                          <a:effectLst/>
                        </a:rPr>
                        <a:t>EL 0-3 </a:t>
                      </a:r>
                      <a:r>
                        <a:rPr lang="en-US" b="1" dirty="0" err="1" smtClean="0">
                          <a:solidFill>
                            <a:srgbClr val="FFFFFF"/>
                          </a:solidFill>
                          <a:effectLst/>
                        </a:rPr>
                        <a:t>Yrs</a:t>
                      </a:r>
                      <a:endParaRPr lang="en-US" b="1" dirty="0">
                        <a:solidFill>
                          <a:srgbClr val="FFFFFF"/>
                        </a:solidFill>
                        <a:effectLst/>
                      </a:endParaRPr>
                    </a:p>
                  </a:txBody>
                  <a:tcPr marL="28575" marR="28575" marT="28575" marB="28575" anchor="b">
                    <a:lnL>
                      <a:noFill/>
                    </a:lnL>
                    <a:lnR>
                      <a:noFill/>
                    </a:lnR>
                    <a:lnT>
                      <a:noFill/>
                    </a:lnT>
                    <a:lnB>
                      <a:noFill/>
                    </a:lnB>
                    <a:solidFill>
                      <a:srgbClr val="000066"/>
                    </a:solidFill>
                  </a:tcPr>
                </a:tc>
                <a:tc>
                  <a:txBody>
                    <a:bodyPr/>
                    <a:lstStyle/>
                    <a:p>
                      <a:pPr algn="ctr" fontAlgn="b"/>
                      <a:r>
                        <a:rPr lang="en-US" b="1" dirty="0">
                          <a:solidFill>
                            <a:srgbClr val="FFFFFF"/>
                          </a:solidFill>
                          <a:effectLst/>
                        </a:rPr>
                        <a:t>EL 4-5 </a:t>
                      </a:r>
                      <a:r>
                        <a:rPr lang="en-US" b="1" dirty="0" err="1" smtClean="0">
                          <a:solidFill>
                            <a:srgbClr val="FFFFFF"/>
                          </a:solidFill>
                          <a:effectLst/>
                        </a:rPr>
                        <a:t>Yrs</a:t>
                      </a:r>
                      <a:endParaRPr lang="en-US" b="1" dirty="0">
                        <a:solidFill>
                          <a:srgbClr val="FFFFFF"/>
                        </a:solidFill>
                        <a:effectLst/>
                      </a:endParaRPr>
                    </a:p>
                  </a:txBody>
                  <a:tcPr marL="28575" marR="28575" marT="28575" marB="28575" anchor="b">
                    <a:lnL>
                      <a:noFill/>
                    </a:lnL>
                    <a:lnR>
                      <a:noFill/>
                    </a:lnR>
                    <a:lnT>
                      <a:noFill/>
                    </a:lnT>
                    <a:lnB>
                      <a:noFill/>
                    </a:lnB>
                    <a:solidFill>
                      <a:srgbClr val="000066"/>
                    </a:solidFill>
                  </a:tcPr>
                </a:tc>
                <a:tc>
                  <a:txBody>
                    <a:bodyPr/>
                    <a:lstStyle/>
                    <a:p>
                      <a:pPr algn="ctr" fontAlgn="b"/>
                      <a:r>
                        <a:rPr lang="en-US" b="1" dirty="0">
                          <a:solidFill>
                            <a:srgbClr val="FFFFFF"/>
                          </a:solidFill>
                          <a:effectLst/>
                        </a:rPr>
                        <a:t>EL 6+ </a:t>
                      </a:r>
                      <a:r>
                        <a:rPr lang="en-US" b="1" dirty="0" err="1" smtClean="0">
                          <a:solidFill>
                            <a:srgbClr val="FFFFFF"/>
                          </a:solidFill>
                          <a:effectLst/>
                        </a:rPr>
                        <a:t>Yrs</a:t>
                      </a:r>
                      <a:endParaRPr lang="en-US" b="1" dirty="0">
                        <a:solidFill>
                          <a:srgbClr val="FFFFFF"/>
                        </a:solidFill>
                        <a:effectLst/>
                      </a:endParaRPr>
                    </a:p>
                  </a:txBody>
                  <a:tcPr marL="28575" marR="28575" marT="28575" marB="28575" anchor="b">
                    <a:lnL>
                      <a:noFill/>
                    </a:lnL>
                    <a:lnR>
                      <a:noFill/>
                    </a:lnR>
                    <a:lnT>
                      <a:noFill/>
                    </a:lnT>
                    <a:lnB>
                      <a:noFill/>
                    </a:lnB>
                    <a:solidFill>
                      <a:srgbClr val="000066"/>
                    </a:solidFill>
                  </a:tcPr>
                </a:tc>
                <a:tc vMerge="1">
                  <a:txBody>
                    <a:bodyPr/>
                    <a:lstStyle/>
                    <a:p>
                      <a:endParaRPr lang="en-US"/>
                    </a:p>
                  </a:txBody>
                  <a:tcPr/>
                </a:tc>
                <a:tc vMerge="1">
                  <a:txBody>
                    <a:bodyPr/>
                    <a:lstStyle/>
                    <a:p>
                      <a:endParaRPr lang="en-US"/>
                    </a:p>
                  </a:txBody>
                  <a:tcPr/>
                </a:tc>
              </a:tr>
              <a:tr h="739709">
                <a:tc>
                  <a:txBody>
                    <a:bodyPr/>
                    <a:lstStyle/>
                    <a:p>
                      <a:r>
                        <a:rPr lang="en-US" u="sng">
                          <a:solidFill>
                            <a:srgbClr val="B100FF"/>
                          </a:solidFill>
                          <a:effectLst/>
                          <a:hlinkClick r:id="rId4"/>
                        </a:rPr>
                        <a:t>Valley View Elementary</a:t>
                      </a:r>
                      <a:endParaRPr lang="en-US">
                        <a:effectLst/>
                      </a:endParaRPr>
                    </a:p>
                  </a:txBody>
                  <a:tcPr anchor="ctr">
                    <a:lnL>
                      <a:noFill/>
                    </a:lnL>
                    <a:lnR>
                      <a:noFill/>
                    </a:lnR>
                    <a:lnT>
                      <a:noFill/>
                    </a:lnT>
                    <a:lnB>
                      <a:noFill/>
                    </a:lnB>
                    <a:solidFill>
                      <a:srgbClr val="FFFFFF"/>
                    </a:solidFill>
                  </a:tcPr>
                </a:tc>
                <a:tc>
                  <a:txBody>
                    <a:bodyPr/>
                    <a:lstStyle/>
                    <a:p>
                      <a:pPr algn="r"/>
                      <a:r>
                        <a:rPr lang="en-US">
                          <a:effectLst/>
                        </a:rPr>
                        <a:t>181</a:t>
                      </a:r>
                    </a:p>
                  </a:txBody>
                  <a:tcPr anchor="ctr">
                    <a:lnL>
                      <a:noFill/>
                    </a:lnL>
                    <a:lnR>
                      <a:noFill/>
                    </a:lnR>
                    <a:lnT>
                      <a:noFill/>
                    </a:lnT>
                    <a:lnB>
                      <a:noFill/>
                    </a:lnB>
                    <a:solidFill>
                      <a:srgbClr val="FFFFFF"/>
                    </a:solidFill>
                  </a:tcPr>
                </a:tc>
                <a:tc>
                  <a:txBody>
                    <a:bodyPr/>
                    <a:lstStyle/>
                    <a:p>
                      <a:pPr algn="r"/>
                      <a:r>
                        <a:rPr lang="en-US">
                          <a:effectLst/>
                        </a:rPr>
                        <a:t>70</a:t>
                      </a:r>
                    </a:p>
                  </a:txBody>
                  <a:tcPr anchor="ctr">
                    <a:lnL>
                      <a:noFill/>
                    </a:lnL>
                    <a:lnR>
                      <a:noFill/>
                    </a:lnR>
                    <a:lnT>
                      <a:noFill/>
                    </a:lnT>
                    <a:lnB>
                      <a:noFill/>
                    </a:lnB>
                    <a:solidFill>
                      <a:srgbClr val="FFFFFF"/>
                    </a:solidFill>
                  </a:tcPr>
                </a:tc>
                <a:tc>
                  <a:txBody>
                    <a:bodyPr/>
                    <a:lstStyle/>
                    <a:p>
                      <a:pPr algn="r"/>
                      <a:r>
                        <a:rPr lang="en-US">
                          <a:effectLst/>
                        </a:rPr>
                        <a:t>8</a:t>
                      </a:r>
                    </a:p>
                  </a:txBody>
                  <a:tcPr anchor="ctr">
                    <a:lnL>
                      <a:noFill/>
                    </a:lnL>
                    <a:lnR>
                      <a:noFill/>
                    </a:lnR>
                    <a:lnT>
                      <a:noFill/>
                    </a:lnT>
                    <a:lnB>
                      <a:noFill/>
                    </a:lnB>
                    <a:solidFill>
                      <a:srgbClr val="FFFFFF"/>
                    </a:solidFill>
                  </a:tcPr>
                </a:tc>
                <a:tc>
                  <a:txBody>
                    <a:bodyPr/>
                    <a:lstStyle/>
                    <a:p>
                      <a:pPr algn="r"/>
                      <a:r>
                        <a:rPr lang="en-US">
                          <a:effectLst/>
                        </a:rPr>
                        <a:t>8</a:t>
                      </a:r>
                    </a:p>
                  </a:txBody>
                  <a:tcPr anchor="ctr">
                    <a:lnL>
                      <a:noFill/>
                    </a:lnL>
                    <a:lnR>
                      <a:noFill/>
                    </a:lnR>
                    <a:lnT>
                      <a:noFill/>
                    </a:lnT>
                    <a:lnB>
                      <a:noFill/>
                    </a:lnB>
                    <a:solidFill>
                      <a:srgbClr val="FFFFFF"/>
                    </a:solidFill>
                  </a:tcPr>
                </a:tc>
                <a:tc>
                  <a:txBody>
                    <a:bodyPr/>
                    <a:lstStyle/>
                    <a:p>
                      <a:pPr algn="r"/>
                      <a:r>
                        <a:rPr lang="en-US">
                          <a:effectLst/>
                        </a:rPr>
                        <a:t>267</a:t>
                      </a:r>
                    </a:p>
                  </a:txBody>
                  <a:tcPr anchor="ctr">
                    <a:lnL>
                      <a:noFill/>
                    </a:lnL>
                    <a:lnR>
                      <a:noFill/>
                    </a:lnR>
                    <a:lnT>
                      <a:noFill/>
                    </a:lnT>
                    <a:lnB>
                      <a:noFill/>
                    </a:lnB>
                    <a:solidFill>
                      <a:srgbClr val="FFFFFF"/>
                    </a:solidFill>
                  </a:tcPr>
                </a:tc>
              </a:tr>
              <a:tr h="422691">
                <a:tc>
                  <a:txBody>
                    <a:bodyPr/>
                    <a:lstStyle/>
                    <a:p>
                      <a:r>
                        <a:rPr lang="en-US" u="sng">
                          <a:solidFill>
                            <a:srgbClr val="B100FF"/>
                          </a:solidFill>
                          <a:effectLst/>
                          <a:hlinkClick r:id="rId5"/>
                        </a:rPr>
                        <a:t>Alvord Unified</a:t>
                      </a:r>
                      <a:endParaRPr lang="en-US">
                        <a:effectLst/>
                      </a:endParaRPr>
                    </a:p>
                  </a:txBody>
                  <a:tcPr anchor="ctr">
                    <a:lnL>
                      <a:noFill/>
                    </a:lnL>
                    <a:lnR>
                      <a:noFill/>
                    </a:lnR>
                    <a:lnT>
                      <a:noFill/>
                    </a:lnT>
                    <a:lnB>
                      <a:noFill/>
                    </a:lnB>
                    <a:solidFill>
                      <a:srgbClr val="DDEEFF"/>
                    </a:solidFill>
                  </a:tcPr>
                </a:tc>
                <a:tc>
                  <a:txBody>
                    <a:bodyPr/>
                    <a:lstStyle/>
                    <a:p>
                      <a:pPr algn="r"/>
                      <a:r>
                        <a:rPr lang="en-US">
                          <a:effectLst/>
                        </a:rPr>
                        <a:t>2,416</a:t>
                      </a:r>
                    </a:p>
                  </a:txBody>
                  <a:tcPr anchor="ctr">
                    <a:lnL>
                      <a:noFill/>
                    </a:lnL>
                    <a:lnR>
                      <a:noFill/>
                    </a:lnR>
                    <a:lnT>
                      <a:noFill/>
                    </a:lnT>
                    <a:lnB>
                      <a:noFill/>
                    </a:lnB>
                    <a:solidFill>
                      <a:srgbClr val="DDEEFF"/>
                    </a:solidFill>
                  </a:tcPr>
                </a:tc>
                <a:tc>
                  <a:txBody>
                    <a:bodyPr/>
                    <a:lstStyle/>
                    <a:p>
                      <a:pPr algn="r"/>
                      <a:r>
                        <a:rPr lang="en-US">
                          <a:effectLst/>
                        </a:rPr>
                        <a:t>1,261</a:t>
                      </a:r>
                    </a:p>
                  </a:txBody>
                  <a:tcPr anchor="ctr">
                    <a:lnL>
                      <a:noFill/>
                    </a:lnL>
                    <a:lnR>
                      <a:noFill/>
                    </a:lnR>
                    <a:lnT>
                      <a:noFill/>
                    </a:lnT>
                    <a:lnB>
                      <a:noFill/>
                    </a:lnB>
                    <a:solidFill>
                      <a:srgbClr val="DDEEFF"/>
                    </a:solidFill>
                  </a:tcPr>
                </a:tc>
                <a:tc>
                  <a:txBody>
                    <a:bodyPr/>
                    <a:lstStyle/>
                    <a:p>
                      <a:pPr algn="r"/>
                      <a:r>
                        <a:rPr lang="en-US">
                          <a:effectLst/>
                        </a:rPr>
                        <a:t>2,748</a:t>
                      </a:r>
                    </a:p>
                  </a:txBody>
                  <a:tcPr anchor="ctr">
                    <a:lnL>
                      <a:noFill/>
                    </a:lnL>
                    <a:lnR>
                      <a:noFill/>
                    </a:lnR>
                    <a:lnT>
                      <a:noFill/>
                    </a:lnT>
                    <a:lnB>
                      <a:noFill/>
                    </a:lnB>
                    <a:solidFill>
                      <a:srgbClr val="DDEEFF"/>
                    </a:solidFill>
                  </a:tcPr>
                </a:tc>
                <a:tc>
                  <a:txBody>
                    <a:bodyPr/>
                    <a:lstStyle/>
                    <a:p>
                      <a:pPr algn="r"/>
                      <a:r>
                        <a:rPr lang="en-US">
                          <a:effectLst/>
                        </a:rPr>
                        <a:t>2,907</a:t>
                      </a:r>
                    </a:p>
                  </a:txBody>
                  <a:tcPr anchor="ctr">
                    <a:lnL>
                      <a:noFill/>
                    </a:lnL>
                    <a:lnR>
                      <a:noFill/>
                    </a:lnR>
                    <a:lnT>
                      <a:noFill/>
                    </a:lnT>
                    <a:lnB>
                      <a:noFill/>
                    </a:lnB>
                    <a:solidFill>
                      <a:srgbClr val="DDEEFF"/>
                    </a:solidFill>
                  </a:tcPr>
                </a:tc>
                <a:tc>
                  <a:txBody>
                    <a:bodyPr/>
                    <a:lstStyle/>
                    <a:p>
                      <a:pPr algn="r"/>
                      <a:r>
                        <a:rPr lang="en-US">
                          <a:effectLst/>
                        </a:rPr>
                        <a:t>9,332</a:t>
                      </a:r>
                    </a:p>
                  </a:txBody>
                  <a:tcPr anchor="ctr">
                    <a:lnL>
                      <a:noFill/>
                    </a:lnL>
                    <a:lnR>
                      <a:noFill/>
                    </a:lnR>
                    <a:lnT>
                      <a:noFill/>
                    </a:lnT>
                    <a:lnB>
                      <a:noFill/>
                    </a:lnB>
                    <a:solidFill>
                      <a:srgbClr val="DDEEFF"/>
                    </a:solidFill>
                  </a:tcPr>
                </a:tc>
              </a:tr>
              <a:tr h="739709">
                <a:tc>
                  <a:txBody>
                    <a:bodyPr/>
                    <a:lstStyle/>
                    <a:p>
                      <a:r>
                        <a:rPr lang="en-US" u="sng">
                          <a:solidFill>
                            <a:srgbClr val="B100FF"/>
                          </a:solidFill>
                          <a:effectLst/>
                          <a:hlinkClick r:id="rId6"/>
                        </a:rPr>
                        <a:t>Riverside County</a:t>
                      </a:r>
                      <a:endParaRPr lang="en-US">
                        <a:effectLst/>
                      </a:endParaRPr>
                    </a:p>
                  </a:txBody>
                  <a:tcPr anchor="ctr">
                    <a:lnL>
                      <a:noFill/>
                    </a:lnL>
                    <a:lnR>
                      <a:noFill/>
                    </a:lnR>
                    <a:lnT>
                      <a:noFill/>
                    </a:lnT>
                    <a:lnB>
                      <a:noFill/>
                    </a:lnB>
                    <a:solidFill>
                      <a:srgbClr val="FFFFFF"/>
                    </a:solidFill>
                  </a:tcPr>
                </a:tc>
                <a:tc>
                  <a:txBody>
                    <a:bodyPr/>
                    <a:lstStyle/>
                    <a:p>
                      <a:pPr algn="r"/>
                      <a:r>
                        <a:rPr lang="en-US">
                          <a:effectLst/>
                        </a:rPr>
                        <a:t>35,270</a:t>
                      </a:r>
                    </a:p>
                  </a:txBody>
                  <a:tcPr anchor="ctr">
                    <a:lnL>
                      <a:noFill/>
                    </a:lnL>
                    <a:lnR>
                      <a:noFill/>
                    </a:lnR>
                    <a:lnT>
                      <a:noFill/>
                    </a:lnT>
                    <a:lnB>
                      <a:noFill/>
                    </a:lnB>
                    <a:solidFill>
                      <a:srgbClr val="FFFFFF"/>
                    </a:solidFill>
                  </a:tcPr>
                </a:tc>
                <a:tc>
                  <a:txBody>
                    <a:bodyPr/>
                    <a:lstStyle/>
                    <a:p>
                      <a:pPr algn="r"/>
                      <a:r>
                        <a:rPr lang="en-US">
                          <a:effectLst/>
                        </a:rPr>
                        <a:t>14,870</a:t>
                      </a:r>
                    </a:p>
                  </a:txBody>
                  <a:tcPr anchor="ctr">
                    <a:lnL>
                      <a:noFill/>
                    </a:lnL>
                    <a:lnR>
                      <a:noFill/>
                    </a:lnR>
                    <a:lnT>
                      <a:noFill/>
                    </a:lnT>
                    <a:lnB>
                      <a:noFill/>
                    </a:lnB>
                    <a:solidFill>
                      <a:srgbClr val="FFFFFF"/>
                    </a:solidFill>
                  </a:tcPr>
                </a:tc>
                <a:tc>
                  <a:txBody>
                    <a:bodyPr/>
                    <a:lstStyle/>
                    <a:p>
                      <a:pPr algn="r"/>
                      <a:r>
                        <a:rPr lang="en-US">
                          <a:effectLst/>
                        </a:rPr>
                        <a:t>28,374</a:t>
                      </a:r>
                    </a:p>
                  </a:txBody>
                  <a:tcPr anchor="ctr">
                    <a:lnL>
                      <a:noFill/>
                    </a:lnL>
                    <a:lnR>
                      <a:noFill/>
                    </a:lnR>
                    <a:lnT>
                      <a:noFill/>
                    </a:lnT>
                    <a:lnB>
                      <a:noFill/>
                    </a:lnB>
                    <a:solidFill>
                      <a:srgbClr val="FFFFFF"/>
                    </a:solidFill>
                  </a:tcPr>
                </a:tc>
                <a:tc>
                  <a:txBody>
                    <a:bodyPr/>
                    <a:lstStyle/>
                    <a:p>
                      <a:pPr algn="r"/>
                      <a:r>
                        <a:rPr lang="en-US">
                          <a:effectLst/>
                        </a:rPr>
                        <a:t>67,890</a:t>
                      </a:r>
                    </a:p>
                  </a:txBody>
                  <a:tcPr anchor="ctr">
                    <a:lnL>
                      <a:noFill/>
                    </a:lnL>
                    <a:lnR>
                      <a:noFill/>
                    </a:lnR>
                    <a:lnT>
                      <a:noFill/>
                    </a:lnT>
                    <a:lnB>
                      <a:noFill/>
                    </a:lnB>
                    <a:solidFill>
                      <a:srgbClr val="FFFFFF"/>
                    </a:solidFill>
                  </a:tcPr>
                </a:tc>
                <a:tc>
                  <a:txBody>
                    <a:bodyPr/>
                    <a:lstStyle/>
                    <a:p>
                      <a:pPr algn="r"/>
                      <a:r>
                        <a:rPr lang="en-US">
                          <a:effectLst/>
                        </a:rPr>
                        <a:t>146,404</a:t>
                      </a:r>
                    </a:p>
                  </a:txBody>
                  <a:tcPr anchor="ctr">
                    <a:lnL>
                      <a:noFill/>
                    </a:lnL>
                    <a:lnR>
                      <a:noFill/>
                    </a:lnR>
                    <a:lnT>
                      <a:noFill/>
                    </a:lnT>
                    <a:lnB>
                      <a:noFill/>
                    </a:lnB>
                    <a:solidFill>
                      <a:srgbClr val="FFFFFF"/>
                    </a:solidFill>
                  </a:tcPr>
                </a:tc>
              </a:tr>
              <a:tr h="422691">
                <a:tc>
                  <a:txBody>
                    <a:bodyPr/>
                    <a:lstStyle/>
                    <a:p>
                      <a:r>
                        <a:rPr lang="en-US" u="sng">
                          <a:solidFill>
                            <a:srgbClr val="B100FF"/>
                          </a:solidFill>
                          <a:effectLst/>
                          <a:hlinkClick r:id="rId7"/>
                        </a:rPr>
                        <a:t>State</a:t>
                      </a:r>
                      <a:endParaRPr lang="en-US">
                        <a:effectLst/>
                      </a:endParaRPr>
                    </a:p>
                  </a:txBody>
                  <a:tcPr anchor="ctr">
                    <a:lnL>
                      <a:noFill/>
                    </a:lnL>
                    <a:lnR>
                      <a:noFill/>
                    </a:lnR>
                    <a:lnT>
                      <a:noFill/>
                    </a:lnT>
                    <a:lnB>
                      <a:noFill/>
                    </a:lnB>
                    <a:solidFill>
                      <a:srgbClr val="DDEEFF"/>
                    </a:solidFill>
                  </a:tcPr>
                </a:tc>
                <a:tc>
                  <a:txBody>
                    <a:bodyPr/>
                    <a:lstStyle/>
                    <a:p>
                      <a:pPr algn="r"/>
                      <a:r>
                        <a:rPr lang="en-US">
                          <a:effectLst/>
                        </a:rPr>
                        <a:t>607,888</a:t>
                      </a:r>
                    </a:p>
                  </a:txBody>
                  <a:tcPr anchor="ctr">
                    <a:lnL>
                      <a:noFill/>
                    </a:lnL>
                    <a:lnR>
                      <a:noFill/>
                    </a:lnR>
                    <a:lnT>
                      <a:noFill/>
                    </a:lnT>
                    <a:lnB>
                      <a:noFill/>
                    </a:lnB>
                    <a:solidFill>
                      <a:srgbClr val="DDEEFF"/>
                    </a:solidFill>
                  </a:tcPr>
                </a:tc>
                <a:tc>
                  <a:txBody>
                    <a:bodyPr/>
                    <a:lstStyle/>
                    <a:p>
                      <a:pPr algn="r"/>
                      <a:r>
                        <a:rPr lang="en-US">
                          <a:effectLst/>
                        </a:rPr>
                        <a:t>222,947</a:t>
                      </a:r>
                    </a:p>
                  </a:txBody>
                  <a:tcPr anchor="ctr">
                    <a:lnL>
                      <a:noFill/>
                    </a:lnL>
                    <a:lnR>
                      <a:noFill/>
                    </a:lnR>
                    <a:lnT>
                      <a:noFill/>
                    </a:lnT>
                    <a:lnB>
                      <a:noFill/>
                    </a:lnB>
                    <a:solidFill>
                      <a:srgbClr val="DDEEFF"/>
                    </a:solidFill>
                  </a:tcPr>
                </a:tc>
                <a:tc>
                  <a:txBody>
                    <a:bodyPr/>
                    <a:lstStyle/>
                    <a:p>
                      <a:pPr algn="r"/>
                      <a:r>
                        <a:rPr lang="en-US">
                          <a:effectLst/>
                        </a:rPr>
                        <a:t>365,153</a:t>
                      </a:r>
                    </a:p>
                  </a:txBody>
                  <a:tcPr anchor="ctr">
                    <a:lnL>
                      <a:noFill/>
                    </a:lnL>
                    <a:lnR>
                      <a:noFill/>
                    </a:lnR>
                    <a:lnT>
                      <a:noFill/>
                    </a:lnT>
                    <a:lnB>
                      <a:noFill/>
                    </a:lnB>
                    <a:solidFill>
                      <a:srgbClr val="DDEEFF"/>
                    </a:solidFill>
                  </a:tcPr>
                </a:tc>
                <a:tc>
                  <a:txBody>
                    <a:bodyPr/>
                    <a:lstStyle/>
                    <a:p>
                      <a:pPr algn="r"/>
                      <a:r>
                        <a:rPr lang="en-US">
                          <a:effectLst/>
                        </a:rPr>
                        <a:t>1,131,092</a:t>
                      </a:r>
                    </a:p>
                  </a:txBody>
                  <a:tcPr anchor="ctr">
                    <a:lnL>
                      <a:noFill/>
                    </a:lnL>
                    <a:lnR>
                      <a:noFill/>
                    </a:lnR>
                    <a:lnT>
                      <a:noFill/>
                    </a:lnT>
                    <a:lnB>
                      <a:noFill/>
                    </a:lnB>
                    <a:solidFill>
                      <a:srgbClr val="DDEEFF"/>
                    </a:solidFill>
                  </a:tcPr>
                </a:tc>
                <a:tc>
                  <a:txBody>
                    <a:bodyPr/>
                    <a:lstStyle/>
                    <a:p>
                      <a:pPr algn="r"/>
                      <a:r>
                        <a:rPr lang="en-US" dirty="0">
                          <a:effectLst/>
                        </a:rPr>
                        <a:t>2,327,080</a:t>
                      </a:r>
                    </a:p>
                  </a:txBody>
                  <a:tcPr anchor="ctr">
                    <a:lnL>
                      <a:noFill/>
                    </a:lnL>
                    <a:lnR>
                      <a:noFill/>
                    </a:lnR>
                    <a:lnT>
                      <a:noFill/>
                    </a:lnT>
                    <a:lnB>
                      <a:noFill/>
                    </a:lnB>
                    <a:solidFill>
                      <a:srgbClr val="DDEEFF"/>
                    </a:solidFill>
                  </a:tcPr>
                </a:tc>
              </a:tr>
            </a:tbl>
          </a:graphicData>
        </a:graphic>
      </p:graphicFrame>
      <p:sp>
        <p:nvSpPr>
          <p:cNvPr id="4" name="Rectangle 3"/>
          <p:cNvSpPr/>
          <p:nvPr/>
        </p:nvSpPr>
        <p:spPr>
          <a:xfrm rot="20269550">
            <a:off x="176827" y="1558774"/>
            <a:ext cx="2781778" cy="1477328"/>
          </a:xfrm>
          <a:prstGeom prst="rect">
            <a:avLst/>
          </a:prstGeom>
        </p:spPr>
        <p:txBody>
          <a:bodyPr wrap="square">
            <a:spAutoFit/>
          </a:bodyPr>
          <a:lstStyle/>
          <a:p>
            <a:r>
              <a:rPr lang="en-US" b="1" dirty="0">
                <a:solidFill>
                  <a:schemeClr val="accent1">
                    <a:lumMod val="50000"/>
                  </a:schemeClr>
                </a:solidFill>
              </a:rPr>
              <a:t>Ever</a:t>
            </a:r>
            <a:r>
              <a:rPr lang="en-US" dirty="0">
                <a:solidFill>
                  <a:schemeClr val="accent1">
                    <a:lumMod val="50000"/>
                  </a:schemeClr>
                </a:solidFill>
              </a:rPr>
              <a:t> ELs includes all students </a:t>
            </a:r>
            <a:r>
              <a:rPr lang="en-US" b="1" dirty="0">
                <a:solidFill>
                  <a:schemeClr val="accent1">
                    <a:lumMod val="50000"/>
                  </a:schemeClr>
                </a:solidFill>
              </a:rPr>
              <a:t>ever</a:t>
            </a:r>
            <a:r>
              <a:rPr lang="en-US" dirty="0">
                <a:solidFill>
                  <a:schemeClr val="accent1">
                    <a:lumMod val="50000"/>
                  </a:schemeClr>
                </a:solidFill>
              </a:rPr>
              <a:t> classified as an EL, and therefore is the current and former EL groups combined.</a:t>
            </a:r>
          </a:p>
        </p:txBody>
      </p:sp>
      <p:sp>
        <p:nvSpPr>
          <p:cNvPr id="6" name="Rectangle 5"/>
          <p:cNvSpPr/>
          <p:nvPr/>
        </p:nvSpPr>
        <p:spPr>
          <a:xfrm rot="872980">
            <a:off x="9435585" y="4271828"/>
            <a:ext cx="2506659" cy="2308324"/>
          </a:xfrm>
          <a:prstGeom prst="rect">
            <a:avLst/>
          </a:prstGeom>
        </p:spPr>
        <p:txBody>
          <a:bodyPr wrap="square">
            <a:spAutoFit/>
          </a:bodyPr>
          <a:lstStyle/>
          <a:p>
            <a:r>
              <a:rPr lang="es-ES" b="1" dirty="0" smtClean="0">
                <a:solidFill>
                  <a:srgbClr val="FFC000"/>
                </a:solidFill>
              </a:rPr>
              <a:t>Siempre-</a:t>
            </a:r>
            <a:r>
              <a:rPr lang="es-ES" b="1" dirty="0" err="1" smtClean="0">
                <a:solidFill>
                  <a:srgbClr val="FFC000"/>
                </a:solidFill>
              </a:rPr>
              <a:t>ELs</a:t>
            </a:r>
            <a:r>
              <a:rPr lang="es-ES" b="1" dirty="0" smtClean="0">
                <a:solidFill>
                  <a:srgbClr val="FFC000"/>
                </a:solidFill>
              </a:rPr>
              <a:t> </a:t>
            </a:r>
            <a:r>
              <a:rPr lang="es-ES" b="1" dirty="0">
                <a:solidFill>
                  <a:srgbClr val="FFC000"/>
                </a:solidFill>
              </a:rPr>
              <a:t>incluye a todos los estudiantes clasificados como EL y, por lo tanto, son los grupos EL actuales y anteriores combinados</a:t>
            </a:r>
            <a:r>
              <a:rPr lang="es-ES" b="1" dirty="0"/>
              <a:t>.</a:t>
            </a:r>
            <a:endParaRPr lang="en-US" b="1" dirty="0"/>
          </a:p>
        </p:txBody>
      </p:sp>
    </p:spTree>
    <p:custDataLst>
      <p:tags r:id="rId1"/>
    </p:custDataLst>
    <p:extLst>
      <p:ext uri="{BB962C8B-B14F-4D97-AF65-F5344CB8AC3E}">
        <p14:creationId xmlns:p14="http://schemas.microsoft.com/office/powerpoint/2010/main" val="3284851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093262" cy="940158"/>
          </a:xfrm>
        </p:spPr>
        <p:txBody>
          <a:bodyPr/>
          <a:lstStyle/>
          <a:p>
            <a:pPr algn="ctr"/>
            <a:r>
              <a:rPr lang="en-US" sz="3200" u="sng" dirty="0">
                <a:latin typeface="Arial Black" pitchFamily="34" charset="0"/>
              </a:rPr>
              <a:t>English Learner Students by Language by Grade</a:t>
            </a:r>
          </a:p>
        </p:txBody>
      </p:sp>
      <p:graphicFrame>
        <p:nvGraphicFramePr>
          <p:cNvPr id="9" name="Table 8"/>
          <p:cNvGraphicFramePr>
            <a:graphicFrameLocks noGrp="1"/>
          </p:cNvGraphicFramePr>
          <p:nvPr>
            <p:extLst>
              <p:ext uri="{D42A27DB-BD31-4B8C-83A1-F6EECF244321}">
                <p14:modId xmlns:p14="http://schemas.microsoft.com/office/powerpoint/2010/main" val="1112872739"/>
              </p:ext>
            </p:extLst>
          </p:nvPr>
        </p:nvGraphicFramePr>
        <p:xfrm>
          <a:off x="114070" y="940159"/>
          <a:ext cx="11845701" cy="4375003"/>
        </p:xfrm>
        <a:graphic>
          <a:graphicData uri="http://schemas.openxmlformats.org/drawingml/2006/table">
            <a:tbl>
              <a:tblPr/>
              <a:tblGrid>
                <a:gridCol w="1275008"/>
                <a:gridCol w="2176530"/>
                <a:gridCol w="1326524"/>
                <a:gridCol w="1116782"/>
                <a:gridCol w="1103086"/>
                <a:gridCol w="1001485"/>
                <a:gridCol w="914400"/>
                <a:gridCol w="899886"/>
                <a:gridCol w="914400"/>
                <a:gridCol w="1117600"/>
              </a:tblGrid>
              <a:tr h="441054">
                <a:tc>
                  <a:txBody>
                    <a:bodyPr/>
                    <a:lstStyle/>
                    <a:p>
                      <a:pPr algn="ctr" fontAlgn="b"/>
                      <a:r>
                        <a:rPr lang="en-US" sz="1500" b="1" dirty="0">
                          <a:solidFill>
                            <a:srgbClr val="FFFFFF"/>
                          </a:solidFill>
                          <a:effectLst/>
                        </a:rPr>
                        <a:t>Language Code</a:t>
                      </a:r>
                    </a:p>
                  </a:txBody>
                  <a:tcPr marL="31901" marR="31901" marT="31901" marB="31901" anchor="b">
                    <a:lnL>
                      <a:noFill/>
                    </a:lnL>
                    <a:lnR>
                      <a:noFill/>
                    </a:lnR>
                    <a:lnT>
                      <a:noFill/>
                    </a:lnT>
                    <a:lnB>
                      <a:noFill/>
                    </a:lnB>
                    <a:solidFill>
                      <a:srgbClr val="000066"/>
                    </a:solidFill>
                  </a:tcPr>
                </a:tc>
                <a:tc>
                  <a:txBody>
                    <a:bodyPr/>
                    <a:lstStyle/>
                    <a:p>
                      <a:pPr algn="ctr" fontAlgn="b"/>
                      <a:r>
                        <a:rPr lang="en-US" sz="1500" b="1" dirty="0">
                          <a:solidFill>
                            <a:srgbClr val="FFFFFF"/>
                          </a:solidFill>
                          <a:effectLst/>
                        </a:rPr>
                        <a:t>Language Name</a:t>
                      </a:r>
                    </a:p>
                  </a:txBody>
                  <a:tcPr marL="31901" marR="31901" marT="31901" marB="31901" anchor="b">
                    <a:lnL>
                      <a:noFill/>
                    </a:lnL>
                    <a:lnR>
                      <a:noFill/>
                    </a:lnR>
                    <a:lnT>
                      <a:noFill/>
                    </a:lnT>
                    <a:lnB>
                      <a:noFill/>
                    </a:lnB>
                    <a:solidFill>
                      <a:srgbClr val="000066"/>
                    </a:solidFill>
                  </a:tcPr>
                </a:tc>
                <a:tc>
                  <a:txBody>
                    <a:bodyPr/>
                    <a:lstStyle/>
                    <a:p>
                      <a:pPr algn="ctr" fontAlgn="b"/>
                      <a:r>
                        <a:rPr lang="en-US" sz="1500" b="1">
                          <a:solidFill>
                            <a:srgbClr val="FFFFFF"/>
                          </a:solidFill>
                          <a:effectLst/>
                        </a:rPr>
                        <a:t>Kindergarten</a:t>
                      </a:r>
                    </a:p>
                  </a:txBody>
                  <a:tcPr marL="31901" marR="31901" marT="31901" marB="31901" anchor="b">
                    <a:lnL>
                      <a:noFill/>
                    </a:lnL>
                    <a:lnR>
                      <a:noFill/>
                    </a:lnR>
                    <a:lnT>
                      <a:noFill/>
                    </a:lnT>
                    <a:lnB>
                      <a:noFill/>
                    </a:lnB>
                    <a:solidFill>
                      <a:srgbClr val="000066"/>
                    </a:solidFill>
                  </a:tcPr>
                </a:tc>
                <a:tc>
                  <a:txBody>
                    <a:bodyPr/>
                    <a:lstStyle/>
                    <a:p>
                      <a:pPr algn="ctr" fontAlgn="b"/>
                      <a:r>
                        <a:rPr lang="en-US" sz="1500" b="1" dirty="0">
                          <a:solidFill>
                            <a:srgbClr val="FFFFFF"/>
                          </a:solidFill>
                          <a:effectLst/>
                        </a:rPr>
                        <a:t>Grade 1</a:t>
                      </a:r>
                    </a:p>
                  </a:txBody>
                  <a:tcPr marL="31901" marR="31901" marT="31901" marB="31901" anchor="b">
                    <a:lnL>
                      <a:noFill/>
                    </a:lnL>
                    <a:lnR>
                      <a:noFill/>
                    </a:lnR>
                    <a:lnT>
                      <a:noFill/>
                    </a:lnT>
                    <a:lnB>
                      <a:noFill/>
                    </a:lnB>
                    <a:solidFill>
                      <a:srgbClr val="000066"/>
                    </a:solidFill>
                  </a:tcPr>
                </a:tc>
                <a:tc>
                  <a:txBody>
                    <a:bodyPr/>
                    <a:lstStyle/>
                    <a:p>
                      <a:pPr algn="ctr" fontAlgn="b"/>
                      <a:r>
                        <a:rPr lang="en-US" sz="1500" b="1" dirty="0">
                          <a:solidFill>
                            <a:srgbClr val="FFFFFF"/>
                          </a:solidFill>
                          <a:effectLst/>
                        </a:rPr>
                        <a:t>Grade 2</a:t>
                      </a:r>
                    </a:p>
                  </a:txBody>
                  <a:tcPr marL="31901" marR="31901" marT="31901" marB="31901" anchor="b">
                    <a:lnL>
                      <a:noFill/>
                    </a:lnL>
                    <a:lnR>
                      <a:noFill/>
                    </a:lnR>
                    <a:lnT>
                      <a:noFill/>
                    </a:lnT>
                    <a:lnB>
                      <a:noFill/>
                    </a:lnB>
                    <a:solidFill>
                      <a:srgbClr val="000066"/>
                    </a:solidFill>
                  </a:tcPr>
                </a:tc>
                <a:tc>
                  <a:txBody>
                    <a:bodyPr/>
                    <a:lstStyle/>
                    <a:p>
                      <a:pPr algn="ctr" fontAlgn="b"/>
                      <a:r>
                        <a:rPr lang="en-US" sz="1500" b="1" dirty="0">
                          <a:solidFill>
                            <a:srgbClr val="FFFFFF"/>
                          </a:solidFill>
                          <a:effectLst/>
                        </a:rPr>
                        <a:t>Grade 3</a:t>
                      </a:r>
                    </a:p>
                  </a:txBody>
                  <a:tcPr marL="31901" marR="31901" marT="31901" marB="31901" anchor="b">
                    <a:lnL>
                      <a:noFill/>
                    </a:lnL>
                    <a:lnR>
                      <a:noFill/>
                    </a:lnR>
                    <a:lnT>
                      <a:noFill/>
                    </a:lnT>
                    <a:lnB>
                      <a:noFill/>
                    </a:lnB>
                    <a:solidFill>
                      <a:srgbClr val="000066"/>
                    </a:solidFill>
                  </a:tcPr>
                </a:tc>
                <a:tc>
                  <a:txBody>
                    <a:bodyPr/>
                    <a:lstStyle/>
                    <a:p>
                      <a:pPr algn="ctr" fontAlgn="b"/>
                      <a:r>
                        <a:rPr lang="en-US" sz="1500" b="1" dirty="0">
                          <a:solidFill>
                            <a:srgbClr val="FFFFFF"/>
                          </a:solidFill>
                          <a:effectLst/>
                        </a:rPr>
                        <a:t>Grade 4</a:t>
                      </a:r>
                    </a:p>
                  </a:txBody>
                  <a:tcPr marL="31901" marR="31901" marT="31901" marB="31901" anchor="b">
                    <a:lnL>
                      <a:noFill/>
                    </a:lnL>
                    <a:lnR>
                      <a:noFill/>
                    </a:lnR>
                    <a:lnT>
                      <a:noFill/>
                    </a:lnT>
                    <a:lnB>
                      <a:noFill/>
                    </a:lnB>
                    <a:solidFill>
                      <a:srgbClr val="000066"/>
                    </a:solidFill>
                  </a:tcPr>
                </a:tc>
                <a:tc>
                  <a:txBody>
                    <a:bodyPr/>
                    <a:lstStyle/>
                    <a:p>
                      <a:pPr algn="ctr" fontAlgn="b"/>
                      <a:r>
                        <a:rPr lang="en-US" sz="1500" b="1">
                          <a:solidFill>
                            <a:srgbClr val="FFFFFF"/>
                          </a:solidFill>
                          <a:effectLst/>
                        </a:rPr>
                        <a:t>Grade 5</a:t>
                      </a:r>
                    </a:p>
                  </a:txBody>
                  <a:tcPr marL="31901" marR="31901" marT="31901" marB="31901" anchor="b">
                    <a:lnL>
                      <a:noFill/>
                    </a:lnL>
                    <a:lnR>
                      <a:noFill/>
                    </a:lnR>
                    <a:lnT>
                      <a:noFill/>
                    </a:lnT>
                    <a:lnB>
                      <a:noFill/>
                    </a:lnB>
                    <a:solidFill>
                      <a:srgbClr val="000066"/>
                    </a:solidFill>
                  </a:tcPr>
                </a:tc>
                <a:tc>
                  <a:txBody>
                    <a:bodyPr/>
                    <a:lstStyle/>
                    <a:p>
                      <a:pPr algn="ctr" fontAlgn="b"/>
                      <a:r>
                        <a:rPr lang="en-US" sz="1500" b="1" dirty="0">
                          <a:solidFill>
                            <a:srgbClr val="FFFFFF"/>
                          </a:solidFill>
                          <a:effectLst/>
                        </a:rPr>
                        <a:t>Total</a:t>
                      </a:r>
                    </a:p>
                  </a:txBody>
                  <a:tcPr marL="31901" marR="31901" marT="31901" marB="31901" anchor="b">
                    <a:lnL>
                      <a:noFill/>
                    </a:lnL>
                    <a:lnR>
                      <a:noFill/>
                    </a:lnR>
                    <a:lnT>
                      <a:noFill/>
                    </a:lnT>
                    <a:lnB>
                      <a:noFill/>
                    </a:lnB>
                    <a:solidFill>
                      <a:srgbClr val="000066"/>
                    </a:solidFill>
                  </a:tcPr>
                </a:tc>
                <a:tc>
                  <a:txBody>
                    <a:bodyPr/>
                    <a:lstStyle/>
                    <a:p>
                      <a:pPr algn="ctr" fontAlgn="b"/>
                      <a:r>
                        <a:rPr lang="en-US" sz="1500" b="1">
                          <a:solidFill>
                            <a:srgbClr val="FFFFFF"/>
                          </a:solidFill>
                          <a:effectLst/>
                        </a:rPr>
                        <a:t>Percent of Total</a:t>
                      </a:r>
                    </a:p>
                  </a:txBody>
                  <a:tcPr marL="31901" marR="31901" marT="31901" marB="31901" anchor="b">
                    <a:lnL>
                      <a:noFill/>
                    </a:lnL>
                    <a:lnR>
                      <a:noFill/>
                    </a:lnR>
                    <a:lnT>
                      <a:noFill/>
                    </a:lnT>
                    <a:lnB>
                      <a:noFill/>
                    </a:lnB>
                    <a:solidFill>
                      <a:srgbClr val="000066"/>
                    </a:solidFill>
                  </a:tcPr>
                </a:tc>
              </a:tr>
              <a:tr h="347730">
                <a:tc>
                  <a:txBody>
                    <a:bodyPr/>
                    <a:lstStyle/>
                    <a:p>
                      <a:pPr algn="ctr"/>
                      <a:r>
                        <a:rPr lang="en-US" sz="1500" dirty="0">
                          <a:effectLst/>
                        </a:rPr>
                        <a:t>01</a:t>
                      </a:r>
                    </a:p>
                  </a:txBody>
                  <a:tcPr marL="31901" marR="31901" marT="31901" marB="31901" anchor="ctr">
                    <a:lnL>
                      <a:noFill/>
                    </a:lnL>
                    <a:lnR>
                      <a:noFill/>
                    </a:lnR>
                    <a:lnT>
                      <a:noFill/>
                    </a:lnT>
                    <a:lnB>
                      <a:noFill/>
                    </a:lnB>
                  </a:tcPr>
                </a:tc>
                <a:tc>
                  <a:txBody>
                    <a:bodyPr/>
                    <a:lstStyle/>
                    <a:p>
                      <a:pPr algn="ctr"/>
                      <a:r>
                        <a:rPr lang="en-US" sz="1500" dirty="0">
                          <a:effectLst/>
                        </a:rPr>
                        <a:t>Spanish</a:t>
                      </a:r>
                    </a:p>
                  </a:txBody>
                  <a:tcPr marL="31901" marR="31901" marT="31901" marB="31901" anchor="ctr">
                    <a:lnL>
                      <a:noFill/>
                    </a:lnL>
                    <a:lnR>
                      <a:noFill/>
                    </a:lnR>
                    <a:lnT>
                      <a:noFill/>
                    </a:lnT>
                    <a:lnB>
                      <a:noFill/>
                    </a:lnB>
                  </a:tcPr>
                </a:tc>
                <a:tc>
                  <a:txBody>
                    <a:bodyPr/>
                    <a:lstStyle/>
                    <a:p>
                      <a:pPr algn="ctr"/>
                      <a:r>
                        <a:rPr lang="en-US" sz="1500" dirty="0"/>
                        <a:t>36</a:t>
                      </a:r>
                    </a:p>
                  </a:txBody>
                  <a:tcPr marL="31901" marR="31901" marT="31901" marB="31901" anchor="ctr">
                    <a:lnL>
                      <a:noFill/>
                    </a:lnL>
                    <a:lnR>
                      <a:noFill/>
                    </a:lnR>
                    <a:lnT>
                      <a:noFill/>
                    </a:lnT>
                    <a:lnB>
                      <a:noFill/>
                    </a:lnB>
                  </a:tcPr>
                </a:tc>
                <a:tc>
                  <a:txBody>
                    <a:bodyPr/>
                    <a:lstStyle/>
                    <a:p>
                      <a:pPr algn="ctr"/>
                      <a:r>
                        <a:rPr lang="en-US" sz="1500" dirty="0"/>
                        <a:t>48</a:t>
                      </a:r>
                    </a:p>
                  </a:txBody>
                  <a:tcPr marL="31901" marR="31901" marT="31901" marB="31901" anchor="ctr">
                    <a:lnL>
                      <a:noFill/>
                    </a:lnL>
                    <a:lnR>
                      <a:noFill/>
                    </a:lnR>
                    <a:lnT>
                      <a:noFill/>
                    </a:lnT>
                    <a:lnB>
                      <a:noFill/>
                    </a:lnB>
                  </a:tcPr>
                </a:tc>
                <a:tc>
                  <a:txBody>
                    <a:bodyPr/>
                    <a:lstStyle/>
                    <a:p>
                      <a:pPr algn="ctr"/>
                      <a:r>
                        <a:rPr lang="en-US" sz="1500" dirty="0"/>
                        <a:t>53</a:t>
                      </a:r>
                    </a:p>
                  </a:txBody>
                  <a:tcPr marL="31901" marR="31901" marT="31901" marB="31901" anchor="ctr">
                    <a:lnL>
                      <a:noFill/>
                    </a:lnL>
                    <a:lnR>
                      <a:noFill/>
                    </a:lnR>
                    <a:lnT>
                      <a:noFill/>
                    </a:lnT>
                    <a:lnB>
                      <a:noFill/>
                    </a:lnB>
                  </a:tcPr>
                </a:tc>
                <a:tc>
                  <a:txBody>
                    <a:bodyPr/>
                    <a:lstStyle/>
                    <a:p>
                      <a:pPr algn="ctr"/>
                      <a:r>
                        <a:rPr lang="en-US" sz="1500" dirty="0"/>
                        <a:t>53</a:t>
                      </a:r>
                    </a:p>
                  </a:txBody>
                  <a:tcPr marL="31901" marR="31901" marT="31901" marB="31901" anchor="ctr">
                    <a:lnL>
                      <a:noFill/>
                    </a:lnL>
                    <a:lnR>
                      <a:noFill/>
                    </a:lnR>
                    <a:lnT>
                      <a:noFill/>
                    </a:lnT>
                    <a:lnB>
                      <a:noFill/>
                    </a:lnB>
                  </a:tcPr>
                </a:tc>
                <a:tc>
                  <a:txBody>
                    <a:bodyPr/>
                    <a:lstStyle/>
                    <a:p>
                      <a:pPr algn="ctr"/>
                      <a:r>
                        <a:rPr lang="en-US" sz="1500"/>
                        <a:t>35</a:t>
                      </a:r>
                    </a:p>
                  </a:txBody>
                  <a:tcPr marL="31901" marR="31901" marT="31901" marB="31901" anchor="ctr">
                    <a:lnL>
                      <a:noFill/>
                    </a:lnL>
                    <a:lnR>
                      <a:noFill/>
                    </a:lnR>
                    <a:lnT>
                      <a:noFill/>
                    </a:lnT>
                    <a:lnB>
                      <a:noFill/>
                    </a:lnB>
                  </a:tcPr>
                </a:tc>
                <a:tc>
                  <a:txBody>
                    <a:bodyPr/>
                    <a:lstStyle/>
                    <a:p>
                      <a:pPr algn="ctr"/>
                      <a:r>
                        <a:rPr lang="en-US" sz="1500"/>
                        <a:t>29</a:t>
                      </a:r>
                    </a:p>
                  </a:txBody>
                  <a:tcPr marL="31901" marR="31901" marT="31901" marB="31901" anchor="ctr">
                    <a:lnL>
                      <a:noFill/>
                    </a:lnL>
                    <a:lnR>
                      <a:noFill/>
                    </a:lnR>
                    <a:lnT>
                      <a:noFill/>
                    </a:lnT>
                    <a:lnB>
                      <a:noFill/>
                    </a:lnB>
                  </a:tcPr>
                </a:tc>
                <a:tc>
                  <a:txBody>
                    <a:bodyPr/>
                    <a:lstStyle/>
                    <a:p>
                      <a:pPr algn="ctr"/>
                      <a:r>
                        <a:rPr lang="en-US" sz="1500"/>
                        <a:t>254</a:t>
                      </a:r>
                    </a:p>
                  </a:txBody>
                  <a:tcPr marL="31901" marR="31901" marT="31901" marB="31901" anchor="ctr">
                    <a:lnL>
                      <a:noFill/>
                    </a:lnL>
                    <a:lnR>
                      <a:noFill/>
                    </a:lnR>
                    <a:lnT>
                      <a:noFill/>
                    </a:lnT>
                    <a:lnB>
                      <a:noFill/>
                    </a:lnB>
                  </a:tcPr>
                </a:tc>
                <a:tc>
                  <a:txBody>
                    <a:bodyPr/>
                    <a:lstStyle/>
                    <a:p>
                      <a:pPr algn="r"/>
                      <a:r>
                        <a:rPr lang="en-US" sz="1500">
                          <a:effectLst/>
                        </a:rPr>
                        <a:t>98.07%</a:t>
                      </a:r>
                    </a:p>
                  </a:txBody>
                  <a:tcPr marL="31901" marR="31901" marT="31901" marB="31901" anchor="ctr">
                    <a:lnL>
                      <a:noFill/>
                    </a:lnL>
                    <a:lnR>
                      <a:noFill/>
                    </a:lnR>
                    <a:lnT>
                      <a:noFill/>
                    </a:lnT>
                    <a:lnB>
                      <a:noFill/>
                    </a:lnB>
                  </a:tcPr>
                </a:tc>
              </a:tr>
              <a:tr h="270456">
                <a:tc>
                  <a:txBody>
                    <a:bodyPr/>
                    <a:lstStyle/>
                    <a:p>
                      <a:pPr algn="ctr"/>
                      <a:r>
                        <a:rPr lang="en-US" sz="1500" dirty="0">
                          <a:effectLst/>
                        </a:rPr>
                        <a:t>02</a:t>
                      </a:r>
                    </a:p>
                  </a:txBody>
                  <a:tcPr marL="31901" marR="31901" marT="31901" marB="31901" anchor="ctr">
                    <a:lnL>
                      <a:noFill/>
                    </a:lnL>
                    <a:lnR>
                      <a:noFill/>
                    </a:lnR>
                    <a:lnT>
                      <a:noFill/>
                    </a:lnT>
                    <a:lnB>
                      <a:noFill/>
                    </a:lnB>
                  </a:tcPr>
                </a:tc>
                <a:tc>
                  <a:txBody>
                    <a:bodyPr/>
                    <a:lstStyle/>
                    <a:p>
                      <a:pPr algn="ctr"/>
                      <a:r>
                        <a:rPr lang="en-US" sz="1500" dirty="0">
                          <a:effectLst/>
                        </a:rPr>
                        <a:t>Vietnamese</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1</a:t>
                      </a:r>
                    </a:p>
                  </a:txBody>
                  <a:tcPr marL="31901" marR="31901" marT="31901" marB="31901" anchor="ctr">
                    <a:lnL>
                      <a:noFill/>
                    </a:lnL>
                    <a:lnR>
                      <a:noFill/>
                    </a:lnR>
                    <a:lnT>
                      <a:noFill/>
                    </a:lnT>
                    <a:lnB>
                      <a:noFill/>
                    </a:lnB>
                  </a:tcPr>
                </a:tc>
                <a:tc>
                  <a:txBody>
                    <a:bodyPr/>
                    <a:lstStyle/>
                    <a:p>
                      <a:pPr algn="ctr"/>
                      <a:r>
                        <a:rPr lang="en-US" sz="1500" dirty="0"/>
                        <a:t>0</a:t>
                      </a:r>
                    </a:p>
                  </a:txBody>
                  <a:tcPr marL="31901" marR="31901" marT="31901" marB="31901" anchor="ctr">
                    <a:lnL>
                      <a:noFill/>
                    </a:lnL>
                    <a:lnR>
                      <a:noFill/>
                    </a:lnR>
                    <a:lnT>
                      <a:noFill/>
                    </a:lnT>
                    <a:lnB>
                      <a:noFill/>
                    </a:lnB>
                  </a:tcPr>
                </a:tc>
                <a:tc>
                  <a:txBody>
                    <a:bodyPr/>
                    <a:lstStyle/>
                    <a:p>
                      <a:pPr algn="ctr"/>
                      <a:r>
                        <a:rPr lang="en-US" sz="1500" dirty="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1</a:t>
                      </a:r>
                    </a:p>
                  </a:txBody>
                  <a:tcPr marL="31901" marR="31901" marT="31901" marB="31901" anchor="ctr">
                    <a:lnL>
                      <a:noFill/>
                    </a:lnL>
                    <a:lnR>
                      <a:noFill/>
                    </a:lnR>
                    <a:lnT>
                      <a:noFill/>
                    </a:lnT>
                    <a:lnB>
                      <a:noFill/>
                    </a:lnB>
                  </a:tcPr>
                </a:tc>
                <a:tc>
                  <a:txBody>
                    <a:bodyPr/>
                    <a:lstStyle/>
                    <a:p>
                      <a:pPr algn="r"/>
                      <a:r>
                        <a:rPr lang="en-US" sz="1500">
                          <a:effectLst/>
                        </a:rPr>
                        <a:t>0.39%</a:t>
                      </a:r>
                    </a:p>
                  </a:txBody>
                  <a:tcPr marL="31901" marR="31901" marT="31901" marB="31901" anchor="ctr">
                    <a:lnL>
                      <a:noFill/>
                    </a:lnL>
                    <a:lnR>
                      <a:noFill/>
                    </a:lnR>
                    <a:lnT>
                      <a:noFill/>
                    </a:lnT>
                    <a:lnB>
                      <a:noFill/>
                    </a:lnB>
                  </a:tcPr>
                </a:tc>
              </a:tr>
              <a:tr h="325784">
                <a:tc>
                  <a:txBody>
                    <a:bodyPr/>
                    <a:lstStyle/>
                    <a:p>
                      <a:pPr algn="ctr"/>
                      <a:r>
                        <a:rPr lang="en-US" sz="1500" dirty="0">
                          <a:effectLst/>
                        </a:rPr>
                        <a:t>03</a:t>
                      </a:r>
                    </a:p>
                  </a:txBody>
                  <a:tcPr marL="31901" marR="31901" marT="31901" marB="31901" anchor="ctr">
                    <a:lnL>
                      <a:noFill/>
                    </a:lnL>
                    <a:lnR>
                      <a:noFill/>
                    </a:lnR>
                    <a:lnT>
                      <a:noFill/>
                    </a:lnT>
                    <a:lnB>
                      <a:noFill/>
                    </a:lnB>
                  </a:tcPr>
                </a:tc>
                <a:tc>
                  <a:txBody>
                    <a:bodyPr/>
                    <a:lstStyle/>
                    <a:p>
                      <a:pPr algn="ctr"/>
                      <a:r>
                        <a:rPr lang="en-US" sz="1500" dirty="0">
                          <a:effectLst/>
                        </a:rPr>
                        <a:t>Cantonese</a:t>
                      </a:r>
                    </a:p>
                  </a:txBody>
                  <a:tcPr marL="31901" marR="31901" marT="31901" marB="31901" anchor="ctr">
                    <a:lnL>
                      <a:noFill/>
                    </a:lnL>
                    <a:lnR>
                      <a:noFill/>
                    </a:lnR>
                    <a:lnT>
                      <a:noFill/>
                    </a:lnT>
                    <a:lnB>
                      <a:noFill/>
                    </a:lnB>
                  </a:tcPr>
                </a:tc>
                <a:tc>
                  <a:txBody>
                    <a:bodyPr/>
                    <a:lstStyle/>
                    <a:p>
                      <a:pPr algn="ctr"/>
                      <a:r>
                        <a:rPr lang="en-US" sz="1500"/>
                        <a:t>1</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dirty="0"/>
                        <a:t>0</a:t>
                      </a:r>
                    </a:p>
                  </a:txBody>
                  <a:tcPr marL="31901" marR="31901" marT="31901" marB="31901" anchor="ctr">
                    <a:lnL>
                      <a:noFill/>
                    </a:lnL>
                    <a:lnR>
                      <a:noFill/>
                    </a:lnR>
                    <a:lnT>
                      <a:noFill/>
                    </a:lnT>
                    <a:lnB>
                      <a:noFill/>
                    </a:lnB>
                  </a:tcPr>
                </a:tc>
                <a:tc>
                  <a:txBody>
                    <a:bodyPr/>
                    <a:lstStyle/>
                    <a:p>
                      <a:pPr algn="ctr"/>
                      <a:r>
                        <a:rPr lang="en-US" sz="1500" dirty="0"/>
                        <a:t>0</a:t>
                      </a:r>
                    </a:p>
                  </a:txBody>
                  <a:tcPr marL="31901" marR="31901" marT="31901" marB="31901" anchor="ctr">
                    <a:lnL>
                      <a:noFill/>
                    </a:lnL>
                    <a:lnR>
                      <a:noFill/>
                    </a:lnR>
                    <a:lnT>
                      <a:noFill/>
                    </a:lnT>
                    <a:lnB>
                      <a:noFill/>
                    </a:lnB>
                  </a:tcPr>
                </a:tc>
                <a:tc>
                  <a:txBody>
                    <a:bodyPr/>
                    <a:lstStyle/>
                    <a:p>
                      <a:pPr algn="ctr"/>
                      <a:r>
                        <a:rPr lang="en-US" sz="1500"/>
                        <a:t>1</a:t>
                      </a:r>
                    </a:p>
                  </a:txBody>
                  <a:tcPr marL="31901" marR="31901" marT="31901" marB="31901" anchor="ctr">
                    <a:lnL>
                      <a:noFill/>
                    </a:lnL>
                    <a:lnR>
                      <a:noFill/>
                    </a:lnR>
                    <a:lnT>
                      <a:noFill/>
                    </a:lnT>
                    <a:lnB>
                      <a:noFill/>
                    </a:lnB>
                  </a:tcPr>
                </a:tc>
                <a:tc>
                  <a:txBody>
                    <a:bodyPr/>
                    <a:lstStyle/>
                    <a:p>
                      <a:pPr algn="r"/>
                      <a:r>
                        <a:rPr lang="en-US" sz="1500">
                          <a:effectLst/>
                        </a:rPr>
                        <a:t>0.39%</a:t>
                      </a:r>
                    </a:p>
                  </a:txBody>
                  <a:tcPr marL="31901" marR="31901" marT="31901" marB="31901" anchor="ctr">
                    <a:lnL>
                      <a:noFill/>
                    </a:lnL>
                    <a:lnR>
                      <a:noFill/>
                    </a:lnR>
                    <a:lnT>
                      <a:noFill/>
                    </a:lnT>
                    <a:lnB>
                      <a:noFill/>
                    </a:lnB>
                  </a:tcPr>
                </a:tc>
              </a:tr>
              <a:tr h="425003">
                <a:tc>
                  <a:txBody>
                    <a:bodyPr/>
                    <a:lstStyle/>
                    <a:p>
                      <a:pPr algn="ctr"/>
                      <a:r>
                        <a:rPr lang="en-US" sz="1500" dirty="0">
                          <a:effectLst/>
                        </a:rPr>
                        <a:t>05</a:t>
                      </a:r>
                    </a:p>
                  </a:txBody>
                  <a:tcPr marL="31901" marR="31901" marT="31901" marB="31901" anchor="ctr">
                    <a:lnL>
                      <a:noFill/>
                    </a:lnL>
                    <a:lnR>
                      <a:noFill/>
                    </a:lnR>
                    <a:lnT>
                      <a:noFill/>
                    </a:lnT>
                    <a:lnB>
                      <a:noFill/>
                    </a:lnB>
                  </a:tcPr>
                </a:tc>
                <a:tc>
                  <a:txBody>
                    <a:bodyPr/>
                    <a:lstStyle/>
                    <a:p>
                      <a:pPr algn="ctr"/>
                      <a:r>
                        <a:rPr lang="en-US" sz="1500" dirty="0" smtClean="0">
                          <a:effectLst/>
                        </a:rPr>
                        <a:t>Filipino/Pilipino/Tagalog</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dirty="0"/>
                        <a:t>1</a:t>
                      </a:r>
                    </a:p>
                  </a:txBody>
                  <a:tcPr marL="31901" marR="31901" marT="31901" marB="31901" anchor="ctr">
                    <a:lnL>
                      <a:noFill/>
                    </a:lnL>
                    <a:lnR>
                      <a:noFill/>
                    </a:lnR>
                    <a:lnT>
                      <a:noFill/>
                    </a:lnT>
                    <a:lnB>
                      <a:noFill/>
                    </a:lnB>
                  </a:tcPr>
                </a:tc>
                <a:tc>
                  <a:txBody>
                    <a:bodyPr/>
                    <a:lstStyle/>
                    <a:p>
                      <a:pPr algn="ctr"/>
                      <a:r>
                        <a:rPr lang="en-US" sz="1500" dirty="0"/>
                        <a:t>1</a:t>
                      </a:r>
                    </a:p>
                  </a:txBody>
                  <a:tcPr marL="31901" marR="31901" marT="31901" marB="31901" anchor="ctr">
                    <a:lnL>
                      <a:noFill/>
                    </a:lnL>
                    <a:lnR>
                      <a:noFill/>
                    </a:lnR>
                    <a:lnT>
                      <a:noFill/>
                    </a:lnT>
                    <a:lnB>
                      <a:noFill/>
                    </a:lnB>
                  </a:tcPr>
                </a:tc>
                <a:tc>
                  <a:txBody>
                    <a:bodyPr/>
                    <a:lstStyle/>
                    <a:p>
                      <a:pPr algn="r"/>
                      <a:r>
                        <a:rPr lang="en-US" sz="1500">
                          <a:effectLst/>
                        </a:rPr>
                        <a:t>0.39%</a:t>
                      </a:r>
                    </a:p>
                  </a:txBody>
                  <a:tcPr marL="31901" marR="31901" marT="31901" marB="31901" anchor="ctr">
                    <a:lnL>
                      <a:noFill/>
                    </a:lnL>
                    <a:lnR>
                      <a:noFill/>
                    </a:lnR>
                    <a:lnT>
                      <a:noFill/>
                    </a:lnT>
                    <a:lnB>
                      <a:noFill/>
                    </a:lnB>
                  </a:tcPr>
                </a:tc>
              </a:tr>
              <a:tr h="367640">
                <a:tc>
                  <a:txBody>
                    <a:bodyPr/>
                    <a:lstStyle/>
                    <a:p>
                      <a:pPr algn="ctr"/>
                      <a:r>
                        <a:rPr lang="en-US" sz="1500" dirty="0">
                          <a:effectLst/>
                        </a:rPr>
                        <a:t>17</a:t>
                      </a:r>
                    </a:p>
                  </a:txBody>
                  <a:tcPr marL="31901" marR="31901" marT="31901" marB="31901" anchor="ctr">
                    <a:lnL>
                      <a:noFill/>
                    </a:lnL>
                    <a:lnR>
                      <a:noFill/>
                    </a:lnR>
                    <a:lnT>
                      <a:noFill/>
                    </a:lnT>
                    <a:lnB>
                      <a:noFill/>
                    </a:lnB>
                  </a:tcPr>
                </a:tc>
                <a:tc>
                  <a:txBody>
                    <a:bodyPr/>
                    <a:lstStyle/>
                    <a:p>
                      <a:pPr algn="ctr"/>
                      <a:r>
                        <a:rPr lang="en-US" sz="1500" dirty="0">
                          <a:effectLst/>
                        </a:rPr>
                        <a:t>French</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1</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dirty="0"/>
                        <a:t>1</a:t>
                      </a:r>
                    </a:p>
                  </a:txBody>
                  <a:tcPr marL="31901" marR="31901" marT="31901" marB="31901" anchor="ctr">
                    <a:lnL>
                      <a:noFill/>
                    </a:lnL>
                    <a:lnR>
                      <a:noFill/>
                    </a:lnR>
                    <a:lnT>
                      <a:noFill/>
                    </a:lnT>
                    <a:lnB>
                      <a:noFill/>
                    </a:lnB>
                  </a:tcPr>
                </a:tc>
                <a:tc>
                  <a:txBody>
                    <a:bodyPr/>
                    <a:lstStyle/>
                    <a:p>
                      <a:pPr algn="r"/>
                      <a:r>
                        <a:rPr lang="en-US" sz="1500">
                          <a:effectLst/>
                        </a:rPr>
                        <a:t>0.39%</a:t>
                      </a:r>
                    </a:p>
                  </a:txBody>
                  <a:tcPr marL="31901" marR="31901" marT="31901" marB="31901" anchor="ctr">
                    <a:lnL>
                      <a:noFill/>
                    </a:lnL>
                    <a:lnR>
                      <a:noFill/>
                    </a:lnR>
                    <a:lnT>
                      <a:noFill/>
                    </a:lnT>
                    <a:lnB>
                      <a:noFill/>
                    </a:lnB>
                  </a:tcPr>
                </a:tc>
              </a:tr>
              <a:tr h="360608">
                <a:tc>
                  <a:txBody>
                    <a:bodyPr/>
                    <a:lstStyle/>
                    <a:p>
                      <a:pPr algn="ctr"/>
                      <a:r>
                        <a:rPr lang="en-US" sz="1500" dirty="0">
                          <a:effectLst/>
                        </a:rPr>
                        <a:t>32</a:t>
                      </a:r>
                    </a:p>
                  </a:txBody>
                  <a:tcPr marL="31901" marR="31901" marT="31901" marB="31901" anchor="ctr">
                    <a:lnL>
                      <a:noFill/>
                    </a:lnL>
                    <a:lnR>
                      <a:noFill/>
                    </a:lnR>
                    <a:lnT>
                      <a:noFill/>
                    </a:lnT>
                    <a:lnB>
                      <a:noFill/>
                    </a:lnB>
                  </a:tcPr>
                </a:tc>
                <a:tc>
                  <a:txBody>
                    <a:bodyPr/>
                    <a:lstStyle/>
                    <a:p>
                      <a:pPr algn="ctr"/>
                      <a:r>
                        <a:rPr lang="en-US" sz="1500" dirty="0">
                          <a:effectLst/>
                        </a:rPr>
                        <a:t>Thai</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1</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a:t>0</a:t>
                      </a:r>
                    </a:p>
                  </a:txBody>
                  <a:tcPr marL="31901" marR="31901" marT="31901" marB="31901" anchor="ctr">
                    <a:lnL>
                      <a:noFill/>
                    </a:lnL>
                    <a:lnR>
                      <a:noFill/>
                    </a:lnR>
                    <a:lnT>
                      <a:noFill/>
                    </a:lnT>
                    <a:lnB>
                      <a:noFill/>
                    </a:lnB>
                  </a:tcPr>
                </a:tc>
                <a:tc>
                  <a:txBody>
                    <a:bodyPr/>
                    <a:lstStyle/>
                    <a:p>
                      <a:pPr algn="ctr"/>
                      <a:r>
                        <a:rPr lang="en-US" sz="1500" dirty="0"/>
                        <a:t>1</a:t>
                      </a:r>
                    </a:p>
                  </a:txBody>
                  <a:tcPr marL="31901" marR="31901" marT="31901" marB="31901" anchor="ctr">
                    <a:lnL>
                      <a:noFill/>
                    </a:lnL>
                    <a:lnR>
                      <a:noFill/>
                    </a:lnR>
                    <a:lnT>
                      <a:noFill/>
                    </a:lnT>
                    <a:lnB>
                      <a:noFill/>
                    </a:lnB>
                  </a:tcPr>
                </a:tc>
                <a:tc>
                  <a:txBody>
                    <a:bodyPr/>
                    <a:lstStyle/>
                    <a:p>
                      <a:pPr algn="r"/>
                      <a:r>
                        <a:rPr lang="en-US" sz="1500" dirty="0">
                          <a:effectLst/>
                        </a:rPr>
                        <a:t>0.39%</a:t>
                      </a:r>
                    </a:p>
                  </a:txBody>
                  <a:tcPr marL="31901" marR="31901" marT="31901" marB="31901" anchor="ctr">
                    <a:lnL>
                      <a:noFill/>
                    </a:lnL>
                    <a:lnR>
                      <a:noFill/>
                    </a:lnR>
                    <a:lnT>
                      <a:noFill/>
                    </a:lnT>
                    <a:lnB>
                      <a:noFill/>
                    </a:lnB>
                  </a:tcPr>
                </a:tc>
              </a:tr>
              <a:tr h="360608">
                <a:tc>
                  <a:txBody>
                    <a:bodyPr/>
                    <a:lstStyle/>
                    <a:p>
                      <a:pPr algn="ctr"/>
                      <a:r>
                        <a:rPr lang="en-US" sz="1500" dirty="0" smtClean="0">
                          <a:effectLst/>
                        </a:rPr>
                        <a:t>AGENCY</a:t>
                      </a:r>
                      <a:endParaRPr lang="en-US" sz="1500" dirty="0">
                        <a:effectLst/>
                      </a:endParaRPr>
                    </a:p>
                  </a:txBody>
                  <a:tcPr marL="31901" marR="31901" marT="31901" marB="31901" anchor="ctr">
                    <a:lnL>
                      <a:noFill/>
                    </a:lnL>
                    <a:lnR>
                      <a:noFill/>
                    </a:lnR>
                    <a:lnT>
                      <a:noFill/>
                    </a:lnT>
                    <a:lnB>
                      <a:noFill/>
                    </a:lnB>
                    <a:solidFill>
                      <a:schemeClr val="accent2"/>
                    </a:solidFill>
                  </a:tcPr>
                </a:tc>
                <a:tc>
                  <a:txBody>
                    <a:bodyPr/>
                    <a:lstStyle/>
                    <a:p>
                      <a:endParaRPr lang="en-US" sz="1500" dirty="0">
                        <a:effectLst/>
                      </a:endParaRPr>
                    </a:p>
                  </a:txBody>
                  <a:tcPr marL="31901" marR="31901" marT="31901" marB="31901" anchor="ctr">
                    <a:lnL>
                      <a:noFill/>
                    </a:lnL>
                    <a:lnR>
                      <a:noFill/>
                    </a:lnR>
                    <a:lnT>
                      <a:noFill/>
                    </a:lnT>
                    <a:lnB>
                      <a:noFill/>
                    </a:lnB>
                    <a:solidFill>
                      <a:schemeClr val="accent2"/>
                    </a:solidFill>
                  </a:tcPr>
                </a:tc>
                <a:tc>
                  <a:txBody>
                    <a:bodyPr/>
                    <a:lstStyle/>
                    <a:p>
                      <a:pPr algn="ctr"/>
                      <a:endParaRPr lang="en-US" sz="1500" dirty="0"/>
                    </a:p>
                  </a:txBody>
                  <a:tcPr marL="31901" marR="31901" marT="31901" marB="31901" anchor="ctr">
                    <a:lnL>
                      <a:noFill/>
                    </a:lnL>
                    <a:lnR>
                      <a:noFill/>
                    </a:lnR>
                    <a:lnT>
                      <a:noFill/>
                    </a:lnT>
                    <a:lnB>
                      <a:noFill/>
                    </a:lnB>
                    <a:solidFill>
                      <a:schemeClr val="accent2"/>
                    </a:solidFill>
                  </a:tcPr>
                </a:tc>
                <a:tc>
                  <a:txBody>
                    <a:bodyPr/>
                    <a:lstStyle/>
                    <a:p>
                      <a:pPr algn="ctr"/>
                      <a:endParaRPr lang="en-US" sz="1500" dirty="0"/>
                    </a:p>
                  </a:txBody>
                  <a:tcPr marL="31901" marR="31901" marT="31901" marB="31901" anchor="ctr">
                    <a:lnL>
                      <a:noFill/>
                    </a:lnL>
                    <a:lnR>
                      <a:noFill/>
                    </a:lnR>
                    <a:lnT>
                      <a:noFill/>
                    </a:lnT>
                    <a:lnB>
                      <a:noFill/>
                    </a:lnB>
                    <a:solidFill>
                      <a:schemeClr val="accent2"/>
                    </a:solidFill>
                  </a:tcPr>
                </a:tc>
                <a:tc>
                  <a:txBody>
                    <a:bodyPr/>
                    <a:lstStyle/>
                    <a:p>
                      <a:pPr algn="ctr"/>
                      <a:endParaRPr lang="en-US" sz="1500" dirty="0"/>
                    </a:p>
                  </a:txBody>
                  <a:tcPr marL="31901" marR="31901" marT="31901" marB="31901" anchor="ctr">
                    <a:lnL>
                      <a:noFill/>
                    </a:lnL>
                    <a:lnR>
                      <a:noFill/>
                    </a:lnR>
                    <a:lnT>
                      <a:noFill/>
                    </a:lnT>
                    <a:lnB>
                      <a:noFill/>
                    </a:lnB>
                    <a:solidFill>
                      <a:schemeClr val="accent2"/>
                    </a:solidFill>
                  </a:tcPr>
                </a:tc>
                <a:tc>
                  <a:txBody>
                    <a:bodyPr/>
                    <a:lstStyle/>
                    <a:p>
                      <a:pPr algn="ctr"/>
                      <a:endParaRPr lang="en-US" sz="1500"/>
                    </a:p>
                  </a:txBody>
                  <a:tcPr marL="31901" marR="31901" marT="31901" marB="31901" anchor="ctr">
                    <a:lnL>
                      <a:noFill/>
                    </a:lnL>
                    <a:lnR>
                      <a:noFill/>
                    </a:lnR>
                    <a:lnT>
                      <a:noFill/>
                    </a:lnT>
                    <a:lnB>
                      <a:noFill/>
                    </a:lnB>
                    <a:solidFill>
                      <a:schemeClr val="accent2"/>
                    </a:solidFill>
                  </a:tcPr>
                </a:tc>
                <a:tc>
                  <a:txBody>
                    <a:bodyPr/>
                    <a:lstStyle/>
                    <a:p>
                      <a:pPr algn="ctr"/>
                      <a:endParaRPr lang="en-US" sz="1500" dirty="0"/>
                    </a:p>
                  </a:txBody>
                  <a:tcPr marL="31901" marR="31901" marT="31901" marB="31901" anchor="ctr">
                    <a:lnL>
                      <a:noFill/>
                    </a:lnL>
                    <a:lnR>
                      <a:noFill/>
                    </a:lnR>
                    <a:lnT>
                      <a:noFill/>
                    </a:lnT>
                    <a:lnB>
                      <a:noFill/>
                    </a:lnB>
                    <a:solidFill>
                      <a:schemeClr val="accent2"/>
                    </a:solidFill>
                  </a:tcPr>
                </a:tc>
                <a:tc>
                  <a:txBody>
                    <a:bodyPr/>
                    <a:lstStyle/>
                    <a:p>
                      <a:pPr algn="ctr"/>
                      <a:endParaRPr lang="en-US" sz="1500" dirty="0"/>
                    </a:p>
                  </a:txBody>
                  <a:tcPr marL="31901" marR="31901" marT="31901" marB="31901" anchor="ctr">
                    <a:lnL>
                      <a:noFill/>
                    </a:lnL>
                    <a:lnR>
                      <a:noFill/>
                    </a:lnR>
                    <a:lnT>
                      <a:noFill/>
                    </a:lnT>
                    <a:lnB>
                      <a:noFill/>
                    </a:lnB>
                    <a:solidFill>
                      <a:schemeClr val="accent2"/>
                    </a:solidFill>
                  </a:tcPr>
                </a:tc>
                <a:tc>
                  <a:txBody>
                    <a:bodyPr/>
                    <a:lstStyle/>
                    <a:p>
                      <a:pPr algn="ctr"/>
                      <a:endParaRPr lang="en-US" sz="1500" dirty="0"/>
                    </a:p>
                  </a:txBody>
                  <a:tcPr marL="31901" marR="31901" marT="31901" marB="31901" anchor="ctr">
                    <a:lnL>
                      <a:noFill/>
                    </a:lnL>
                    <a:lnR>
                      <a:noFill/>
                    </a:lnR>
                    <a:lnT>
                      <a:noFill/>
                    </a:lnT>
                    <a:lnB>
                      <a:noFill/>
                    </a:lnB>
                    <a:solidFill>
                      <a:schemeClr val="accent2"/>
                    </a:solidFill>
                  </a:tcPr>
                </a:tc>
                <a:tc>
                  <a:txBody>
                    <a:bodyPr/>
                    <a:lstStyle/>
                    <a:p>
                      <a:pPr algn="r"/>
                      <a:endParaRPr lang="en-US" sz="1500" dirty="0">
                        <a:effectLst/>
                      </a:endParaRPr>
                    </a:p>
                  </a:txBody>
                  <a:tcPr marL="31901" marR="31901" marT="31901" marB="31901" anchor="ctr">
                    <a:lnL>
                      <a:noFill/>
                    </a:lnL>
                    <a:lnR>
                      <a:noFill/>
                    </a:lnR>
                    <a:lnT>
                      <a:noFill/>
                    </a:lnT>
                    <a:lnB>
                      <a:noFill/>
                    </a:lnB>
                    <a:solidFill>
                      <a:schemeClr val="accent2"/>
                    </a:solidFill>
                  </a:tcPr>
                </a:tc>
              </a:tr>
              <a:tr h="360608">
                <a:tc>
                  <a:txBody>
                    <a:bodyPr/>
                    <a:lstStyle/>
                    <a:p>
                      <a:pPr algn="ctr"/>
                      <a:r>
                        <a:rPr lang="en-US" sz="1500" dirty="0" smtClean="0">
                          <a:effectLst/>
                        </a:rPr>
                        <a:t>Valley View</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dirty="0" smtClean="0">
                          <a:effectLst/>
                        </a:rPr>
                        <a:t>All Languages</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dirty="0" smtClean="0"/>
                        <a:t>37</a:t>
                      </a:r>
                      <a:endParaRPr lang="en-US" sz="1500" dirty="0"/>
                    </a:p>
                  </a:txBody>
                  <a:tcPr marL="31901" marR="31901" marT="31901" marB="31901" anchor="ctr">
                    <a:lnL>
                      <a:noFill/>
                    </a:lnL>
                    <a:lnR>
                      <a:noFill/>
                    </a:lnR>
                    <a:lnT>
                      <a:noFill/>
                    </a:lnT>
                    <a:lnB>
                      <a:noFill/>
                    </a:lnB>
                  </a:tcPr>
                </a:tc>
                <a:tc>
                  <a:txBody>
                    <a:bodyPr/>
                    <a:lstStyle/>
                    <a:p>
                      <a:pPr algn="ctr"/>
                      <a:r>
                        <a:rPr lang="en-US" sz="1500" dirty="0" smtClean="0"/>
                        <a:t>50</a:t>
                      </a:r>
                      <a:endParaRPr lang="en-US" sz="1500" dirty="0"/>
                    </a:p>
                  </a:txBody>
                  <a:tcPr marL="31901" marR="31901" marT="31901" marB="31901" anchor="ctr">
                    <a:lnL>
                      <a:noFill/>
                    </a:lnL>
                    <a:lnR>
                      <a:noFill/>
                    </a:lnR>
                    <a:lnT>
                      <a:noFill/>
                    </a:lnT>
                    <a:lnB>
                      <a:noFill/>
                    </a:lnB>
                  </a:tcPr>
                </a:tc>
                <a:tc>
                  <a:txBody>
                    <a:bodyPr/>
                    <a:lstStyle/>
                    <a:p>
                      <a:pPr algn="ctr"/>
                      <a:r>
                        <a:rPr lang="en-US" sz="1500" dirty="0" smtClean="0"/>
                        <a:t>54</a:t>
                      </a:r>
                      <a:endParaRPr lang="en-US" sz="1500" dirty="0"/>
                    </a:p>
                  </a:txBody>
                  <a:tcPr marL="31901" marR="31901" marT="31901" marB="31901" anchor="ctr">
                    <a:lnL>
                      <a:noFill/>
                    </a:lnL>
                    <a:lnR>
                      <a:noFill/>
                    </a:lnR>
                    <a:lnT>
                      <a:noFill/>
                    </a:lnT>
                    <a:lnB>
                      <a:noFill/>
                    </a:lnB>
                  </a:tcPr>
                </a:tc>
                <a:tc>
                  <a:txBody>
                    <a:bodyPr/>
                    <a:lstStyle/>
                    <a:p>
                      <a:pPr algn="ctr"/>
                      <a:r>
                        <a:rPr lang="en-US" sz="1500" dirty="0" smtClean="0"/>
                        <a:t>53</a:t>
                      </a:r>
                      <a:endParaRPr lang="en-US" sz="1500" dirty="0"/>
                    </a:p>
                  </a:txBody>
                  <a:tcPr marL="31901" marR="31901" marT="31901" marB="31901" anchor="ctr">
                    <a:lnL>
                      <a:noFill/>
                    </a:lnL>
                    <a:lnR>
                      <a:noFill/>
                    </a:lnR>
                    <a:lnT>
                      <a:noFill/>
                    </a:lnT>
                    <a:lnB>
                      <a:noFill/>
                    </a:lnB>
                  </a:tcPr>
                </a:tc>
                <a:tc>
                  <a:txBody>
                    <a:bodyPr/>
                    <a:lstStyle/>
                    <a:p>
                      <a:pPr algn="ctr"/>
                      <a:r>
                        <a:rPr lang="en-US" sz="1500" dirty="0" smtClean="0"/>
                        <a:t>35</a:t>
                      </a:r>
                      <a:endParaRPr lang="en-US" sz="1500" dirty="0"/>
                    </a:p>
                  </a:txBody>
                  <a:tcPr marL="31901" marR="31901" marT="31901" marB="31901" anchor="ctr">
                    <a:lnL>
                      <a:noFill/>
                    </a:lnL>
                    <a:lnR>
                      <a:noFill/>
                    </a:lnR>
                    <a:lnT>
                      <a:noFill/>
                    </a:lnT>
                    <a:lnB>
                      <a:noFill/>
                    </a:lnB>
                  </a:tcPr>
                </a:tc>
                <a:tc>
                  <a:txBody>
                    <a:bodyPr/>
                    <a:lstStyle/>
                    <a:p>
                      <a:pPr algn="ctr"/>
                      <a:r>
                        <a:rPr lang="en-US" sz="1500" dirty="0" smtClean="0"/>
                        <a:t>30</a:t>
                      </a:r>
                      <a:endParaRPr lang="en-US" sz="1500" dirty="0"/>
                    </a:p>
                  </a:txBody>
                  <a:tcPr marL="31901" marR="31901" marT="31901" marB="31901" anchor="ctr">
                    <a:lnL>
                      <a:noFill/>
                    </a:lnL>
                    <a:lnR>
                      <a:noFill/>
                    </a:lnR>
                    <a:lnT>
                      <a:noFill/>
                    </a:lnT>
                    <a:lnB>
                      <a:noFill/>
                    </a:lnB>
                  </a:tcPr>
                </a:tc>
                <a:tc>
                  <a:txBody>
                    <a:bodyPr/>
                    <a:lstStyle/>
                    <a:p>
                      <a:pPr algn="ctr"/>
                      <a:r>
                        <a:rPr lang="en-US" sz="1500" dirty="0" smtClean="0"/>
                        <a:t>259</a:t>
                      </a:r>
                      <a:endParaRPr lang="en-US" sz="1500" dirty="0"/>
                    </a:p>
                  </a:txBody>
                  <a:tcPr marL="31901" marR="31901" marT="31901" marB="31901" anchor="ctr">
                    <a:lnL>
                      <a:noFill/>
                    </a:lnL>
                    <a:lnR>
                      <a:noFill/>
                    </a:lnR>
                    <a:lnT>
                      <a:noFill/>
                    </a:lnT>
                    <a:lnB>
                      <a:noFill/>
                    </a:lnB>
                  </a:tcPr>
                </a:tc>
                <a:tc>
                  <a:txBody>
                    <a:bodyPr/>
                    <a:lstStyle/>
                    <a:p>
                      <a:pPr algn="r"/>
                      <a:endParaRPr lang="en-US" sz="1500" dirty="0">
                        <a:effectLst/>
                      </a:endParaRPr>
                    </a:p>
                  </a:txBody>
                  <a:tcPr marL="31901" marR="31901" marT="31901" marB="31901" anchor="ctr">
                    <a:lnL>
                      <a:noFill/>
                    </a:lnL>
                    <a:lnR>
                      <a:noFill/>
                    </a:lnR>
                    <a:lnT>
                      <a:noFill/>
                    </a:lnT>
                    <a:lnB>
                      <a:noFill/>
                    </a:lnB>
                  </a:tcPr>
                </a:tc>
              </a:tr>
              <a:tr h="360608">
                <a:tc>
                  <a:txBody>
                    <a:bodyPr/>
                    <a:lstStyle/>
                    <a:p>
                      <a:pPr algn="ctr"/>
                      <a:r>
                        <a:rPr lang="en-US" sz="1500" dirty="0" smtClean="0">
                          <a:effectLst/>
                        </a:rPr>
                        <a:t>Alvord USD</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dirty="0" smtClean="0">
                          <a:effectLst/>
                        </a:rPr>
                        <a:t>All Languages</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dirty="0" smtClean="0"/>
                        <a:t>508</a:t>
                      </a:r>
                      <a:endParaRPr lang="en-US" sz="1500" dirty="0"/>
                    </a:p>
                  </a:txBody>
                  <a:tcPr marL="31901" marR="31901" marT="31901" marB="31901" anchor="ctr">
                    <a:lnL>
                      <a:noFill/>
                    </a:lnL>
                    <a:lnR>
                      <a:noFill/>
                    </a:lnR>
                    <a:lnT>
                      <a:noFill/>
                    </a:lnT>
                    <a:lnB>
                      <a:noFill/>
                    </a:lnB>
                  </a:tcPr>
                </a:tc>
                <a:tc>
                  <a:txBody>
                    <a:bodyPr/>
                    <a:lstStyle/>
                    <a:p>
                      <a:pPr algn="ctr"/>
                      <a:r>
                        <a:rPr lang="en-US" sz="1500" dirty="0" smtClean="0"/>
                        <a:t>577</a:t>
                      </a:r>
                      <a:endParaRPr lang="en-US" sz="1500" dirty="0"/>
                    </a:p>
                  </a:txBody>
                  <a:tcPr marL="31901" marR="31901" marT="31901" marB="31901" anchor="ctr">
                    <a:lnL>
                      <a:noFill/>
                    </a:lnL>
                    <a:lnR>
                      <a:noFill/>
                    </a:lnR>
                    <a:lnT>
                      <a:noFill/>
                    </a:lnT>
                    <a:lnB>
                      <a:noFill/>
                    </a:lnB>
                  </a:tcPr>
                </a:tc>
                <a:tc>
                  <a:txBody>
                    <a:bodyPr/>
                    <a:lstStyle/>
                    <a:p>
                      <a:pPr algn="ctr"/>
                      <a:r>
                        <a:rPr lang="en-US" sz="1500" dirty="0" smtClean="0"/>
                        <a:t>597</a:t>
                      </a:r>
                      <a:endParaRPr lang="en-US" sz="1500" dirty="0"/>
                    </a:p>
                  </a:txBody>
                  <a:tcPr marL="31901" marR="31901" marT="31901" marB="31901" anchor="ctr">
                    <a:lnL>
                      <a:noFill/>
                    </a:lnL>
                    <a:lnR>
                      <a:noFill/>
                    </a:lnR>
                    <a:lnT>
                      <a:noFill/>
                    </a:lnT>
                    <a:lnB>
                      <a:noFill/>
                    </a:lnB>
                  </a:tcPr>
                </a:tc>
                <a:tc>
                  <a:txBody>
                    <a:bodyPr/>
                    <a:lstStyle/>
                    <a:p>
                      <a:pPr algn="ctr"/>
                      <a:r>
                        <a:rPr lang="en-US" sz="1500" dirty="0" smtClean="0"/>
                        <a:t>621</a:t>
                      </a:r>
                      <a:endParaRPr lang="en-US" sz="1500" dirty="0"/>
                    </a:p>
                  </a:txBody>
                  <a:tcPr marL="31901" marR="31901" marT="31901" marB="31901" anchor="ctr">
                    <a:lnL>
                      <a:noFill/>
                    </a:lnL>
                    <a:lnR>
                      <a:noFill/>
                    </a:lnR>
                    <a:lnT>
                      <a:noFill/>
                    </a:lnT>
                    <a:lnB>
                      <a:noFill/>
                    </a:lnB>
                  </a:tcPr>
                </a:tc>
                <a:tc>
                  <a:txBody>
                    <a:bodyPr/>
                    <a:lstStyle/>
                    <a:p>
                      <a:pPr algn="ctr"/>
                      <a:r>
                        <a:rPr lang="en-US" sz="1500" dirty="0" smtClean="0"/>
                        <a:t>633</a:t>
                      </a:r>
                      <a:endParaRPr lang="en-US" sz="1500" dirty="0"/>
                    </a:p>
                  </a:txBody>
                  <a:tcPr marL="31901" marR="31901" marT="31901" marB="31901" anchor="ctr">
                    <a:lnL>
                      <a:noFill/>
                    </a:lnL>
                    <a:lnR>
                      <a:noFill/>
                    </a:lnR>
                    <a:lnT>
                      <a:noFill/>
                    </a:lnT>
                    <a:lnB>
                      <a:noFill/>
                    </a:lnB>
                  </a:tcPr>
                </a:tc>
                <a:tc>
                  <a:txBody>
                    <a:bodyPr/>
                    <a:lstStyle/>
                    <a:p>
                      <a:pPr algn="ctr"/>
                      <a:r>
                        <a:rPr lang="en-US" sz="1500" dirty="0" smtClean="0"/>
                        <a:t>592</a:t>
                      </a:r>
                      <a:endParaRPr lang="en-US" sz="1500" dirty="0"/>
                    </a:p>
                  </a:txBody>
                  <a:tcPr marL="31901" marR="31901" marT="31901" marB="31901" anchor="ctr">
                    <a:lnL>
                      <a:noFill/>
                    </a:lnL>
                    <a:lnR>
                      <a:noFill/>
                    </a:lnR>
                    <a:lnT>
                      <a:noFill/>
                    </a:lnT>
                    <a:lnB>
                      <a:noFill/>
                    </a:lnB>
                  </a:tcPr>
                </a:tc>
                <a:tc>
                  <a:txBody>
                    <a:bodyPr/>
                    <a:lstStyle/>
                    <a:p>
                      <a:pPr algn="ctr"/>
                      <a:r>
                        <a:rPr lang="en-US" sz="1500" dirty="0" smtClean="0"/>
                        <a:t>6,425</a:t>
                      </a:r>
                      <a:endParaRPr lang="en-US" sz="1500" dirty="0"/>
                    </a:p>
                  </a:txBody>
                  <a:tcPr marL="31901" marR="31901" marT="31901" marB="31901" anchor="ctr">
                    <a:lnL>
                      <a:noFill/>
                    </a:lnL>
                    <a:lnR>
                      <a:noFill/>
                    </a:lnR>
                    <a:lnT>
                      <a:noFill/>
                    </a:lnT>
                    <a:lnB>
                      <a:noFill/>
                    </a:lnB>
                  </a:tcPr>
                </a:tc>
                <a:tc>
                  <a:txBody>
                    <a:bodyPr/>
                    <a:lstStyle/>
                    <a:p>
                      <a:pPr algn="r"/>
                      <a:endParaRPr lang="en-US" sz="1500" dirty="0">
                        <a:effectLst/>
                      </a:endParaRPr>
                    </a:p>
                  </a:txBody>
                  <a:tcPr marL="31901" marR="31901" marT="31901" marB="31901" anchor="ctr">
                    <a:lnL>
                      <a:noFill/>
                    </a:lnL>
                    <a:lnR>
                      <a:noFill/>
                    </a:lnR>
                    <a:lnT>
                      <a:noFill/>
                    </a:lnT>
                    <a:lnB>
                      <a:noFill/>
                    </a:lnB>
                  </a:tcPr>
                </a:tc>
              </a:tr>
              <a:tr h="290696">
                <a:tc>
                  <a:txBody>
                    <a:bodyPr/>
                    <a:lstStyle/>
                    <a:p>
                      <a:pPr algn="ctr"/>
                      <a:r>
                        <a:rPr lang="en-US" sz="1500" dirty="0" smtClean="0">
                          <a:effectLst/>
                        </a:rPr>
                        <a:t>Riverside Co.</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dirty="0" smtClean="0">
                          <a:effectLst/>
                        </a:rPr>
                        <a:t>All Languages</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dirty="0" smtClean="0"/>
                        <a:t>8,762</a:t>
                      </a:r>
                      <a:endParaRPr lang="en-US" sz="1500" dirty="0"/>
                    </a:p>
                  </a:txBody>
                  <a:tcPr marL="31901" marR="31901" marT="31901" marB="31901" anchor="ctr">
                    <a:lnL>
                      <a:noFill/>
                    </a:lnL>
                    <a:lnR>
                      <a:noFill/>
                    </a:lnR>
                    <a:lnT>
                      <a:noFill/>
                    </a:lnT>
                    <a:lnB>
                      <a:noFill/>
                    </a:lnB>
                  </a:tcPr>
                </a:tc>
                <a:tc>
                  <a:txBody>
                    <a:bodyPr/>
                    <a:lstStyle/>
                    <a:p>
                      <a:pPr algn="ctr"/>
                      <a:r>
                        <a:rPr lang="en-US" sz="1500" dirty="0" smtClean="0"/>
                        <a:t>8,354</a:t>
                      </a:r>
                      <a:endParaRPr lang="en-US" sz="1500" dirty="0"/>
                    </a:p>
                  </a:txBody>
                  <a:tcPr marL="31901" marR="31901" marT="31901" marB="31901" anchor="ctr">
                    <a:lnL>
                      <a:noFill/>
                    </a:lnL>
                    <a:lnR>
                      <a:noFill/>
                    </a:lnR>
                    <a:lnT>
                      <a:noFill/>
                    </a:lnT>
                    <a:lnB>
                      <a:noFill/>
                    </a:lnB>
                  </a:tcPr>
                </a:tc>
                <a:tc>
                  <a:txBody>
                    <a:bodyPr/>
                    <a:lstStyle/>
                    <a:p>
                      <a:pPr algn="ctr"/>
                      <a:r>
                        <a:rPr lang="en-US" sz="1500" dirty="0" smtClean="0"/>
                        <a:t>8,244</a:t>
                      </a:r>
                      <a:endParaRPr lang="en-US" sz="1500" dirty="0"/>
                    </a:p>
                  </a:txBody>
                  <a:tcPr marL="31901" marR="31901" marT="31901" marB="31901" anchor="ctr">
                    <a:lnL>
                      <a:noFill/>
                    </a:lnL>
                    <a:lnR>
                      <a:noFill/>
                    </a:lnR>
                    <a:lnT>
                      <a:noFill/>
                    </a:lnT>
                    <a:lnB>
                      <a:noFill/>
                    </a:lnB>
                  </a:tcPr>
                </a:tc>
                <a:tc>
                  <a:txBody>
                    <a:bodyPr/>
                    <a:lstStyle/>
                    <a:p>
                      <a:pPr algn="ctr"/>
                      <a:r>
                        <a:rPr lang="en-US" sz="1500" dirty="0" smtClean="0"/>
                        <a:t>7,778</a:t>
                      </a:r>
                      <a:endParaRPr lang="en-US" sz="1500" dirty="0"/>
                    </a:p>
                  </a:txBody>
                  <a:tcPr marL="31901" marR="31901" marT="31901" marB="31901" anchor="ctr">
                    <a:lnL>
                      <a:noFill/>
                    </a:lnL>
                    <a:lnR>
                      <a:noFill/>
                    </a:lnR>
                    <a:lnT>
                      <a:noFill/>
                    </a:lnT>
                    <a:lnB>
                      <a:noFill/>
                    </a:lnB>
                  </a:tcPr>
                </a:tc>
                <a:tc>
                  <a:txBody>
                    <a:bodyPr/>
                    <a:lstStyle/>
                    <a:p>
                      <a:pPr algn="ctr"/>
                      <a:r>
                        <a:rPr lang="en-US" sz="1500" dirty="0" smtClean="0"/>
                        <a:t>7,407</a:t>
                      </a:r>
                      <a:endParaRPr lang="en-US" sz="1500" dirty="0"/>
                    </a:p>
                  </a:txBody>
                  <a:tcPr marL="31901" marR="31901" marT="31901" marB="31901" anchor="ctr">
                    <a:lnL>
                      <a:noFill/>
                    </a:lnL>
                    <a:lnR>
                      <a:noFill/>
                    </a:lnR>
                    <a:lnT>
                      <a:noFill/>
                    </a:lnT>
                    <a:lnB>
                      <a:noFill/>
                    </a:lnB>
                  </a:tcPr>
                </a:tc>
                <a:tc>
                  <a:txBody>
                    <a:bodyPr/>
                    <a:lstStyle/>
                    <a:p>
                      <a:pPr algn="ctr"/>
                      <a:r>
                        <a:rPr lang="en-US" sz="1500" dirty="0" smtClean="0"/>
                        <a:t>6.895</a:t>
                      </a:r>
                      <a:endParaRPr lang="en-US" sz="1500" dirty="0"/>
                    </a:p>
                  </a:txBody>
                  <a:tcPr marL="31901" marR="31901" marT="31901" marB="31901" anchor="ctr">
                    <a:lnL>
                      <a:noFill/>
                    </a:lnL>
                    <a:lnR>
                      <a:noFill/>
                    </a:lnR>
                    <a:lnT>
                      <a:noFill/>
                    </a:lnT>
                    <a:lnB>
                      <a:noFill/>
                    </a:lnB>
                  </a:tcPr>
                </a:tc>
                <a:tc>
                  <a:txBody>
                    <a:bodyPr/>
                    <a:lstStyle/>
                    <a:p>
                      <a:pPr algn="ctr"/>
                      <a:r>
                        <a:rPr lang="en-US" sz="1500" dirty="0" smtClean="0"/>
                        <a:t>78,514</a:t>
                      </a:r>
                      <a:endParaRPr lang="en-US" sz="1500" dirty="0"/>
                    </a:p>
                  </a:txBody>
                  <a:tcPr marL="31901" marR="31901" marT="31901" marB="31901" anchor="ctr">
                    <a:lnL>
                      <a:noFill/>
                    </a:lnL>
                    <a:lnR>
                      <a:noFill/>
                    </a:lnR>
                    <a:lnT>
                      <a:noFill/>
                    </a:lnT>
                    <a:lnB>
                      <a:noFill/>
                    </a:lnB>
                  </a:tcPr>
                </a:tc>
                <a:tc>
                  <a:txBody>
                    <a:bodyPr/>
                    <a:lstStyle/>
                    <a:p>
                      <a:pPr algn="r"/>
                      <a:endParaRPr lang="en-US" sz="1500" dirty="0">
                        <a:effectLst/>
                      </a:endParaRPr>
                    </a:p>
                  </a:txBody>
                  <a:tcPr marL="31901" marR="31901" marT="31901" marB="31901" anchor="ctr">
                    <a:lnL>
                      <a:noFill/>
                    </a:lnL>
                    <a:lnR>
                      <a:noFill/>
                    </a:lnR>
                    <a:lnT>
                      <a:noFill/>
                    </a:lnT>
                    <a:lnB>
                      <a:noFill/>
                    </a:lnB>
                  </a:tcPr>
                </a:tc>
              </a:tr>
              <a:tr h="360608">
                <a:tc>
                  <a:txBody>
                    <a:bodyPr/>
                    <a:lstStyle/>
                    <a:p>
                      <a:pPr algn="ctr"/>
                      <a:r>
                        <a:rPr lang="en-US" sz="1500" dirty="0" smtClean="0">
                          <a:effectLst/>
                        </a:rPr>
                        <a:t>California</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dirty="0" smtClean="0">
                          <a:effectLst/>
                        </a:rPr>
                        <a:t>All Languages</a:t>
                      </a:r>
                      <a:endParaRPr lang="en-US" sz="1500" dirty="0">
                        <a:effectLst/>
                      </a:endParaRPr>
                    </a:p>
                  </a:txBody>
                  <a:tcPr marL="31901" marR="31901" marT="31901" marB="31901" anchor="ctr">
                    <a:lnL>
                      <a:noFill/>
                    </a:lnL>
                    <a:lnR>
                      <a:noFill/>
                    </a:lnR>
                    <a:lnT>
                      <a:noFill/>
                    </a:lnT>
                    <a:lnB>
                      <a:noFill/>
                    </a:lnB>
                  </a:tcPr>
                </a:tc>
                <a:tc>
                  <a:txBody>
                    <a:bodyPr/>
                    <a:lstStyle/>
                    <a:p>
                      <a:pPr algn="ctr"/>
                      <a:r>
                        <a:rPr lang="en-US" sz="1500" dirty="0" smtClean="0"/>
                        <a:t>146,160</a:t>
                      </a:r>
                      <a:endParaRPr lang="en-US" sz="1500" dirty="0"/>
                    </a:p>
                  </a:txBody>
                  <a:tcPr marL="31901" marR="31901" marT="31901" marB="31901" anchor="ctr">
                    <a:lnL>
                      <a:noFill/>
                    </a:lnL>
                    <a:lnR>
                      <a:noFill/>
                    </a:lnR>
                    <a:lnT>
                      <a:noFill/>
                    </a:lnT>
                    <a:lnB>
                      <a:noFill/>
                    </a:lnB>
                  </a:tcPr>
                </a:tc>
                <a:tc>
                  <a:txBody>
                    <a:bodyPr/>
                    <a:lstStyle/>
                    <a:p>
                      <a:pPr algn="ctr"/>
                      <a:r>
                        <a:rPr lang="en-US" sz="1500" dirty="0" smtClean="0"/>
                        <a:t>142,849</a:t>
                      </a:r>
                      <a:endParaRPr lang="en-US" sz="1500" dirty="0"/>
                    </a:p>
                  </a:txBody>
                  <a:tcPr marL="31901" marR="31901" marT="31901" marB="31901" anchor="ctr">
                    <a:lnL>
                      <a:noFill/>
                    </a:lnL>
                    <a:lnR>
                      <a:noFill/>
                    </a:lnR>
                    <a:lnT>
                      <a:noFill/>
                    </a:lnT>
                    <a:lnB>
                      <a:noFill/>
                    </a:lnB>
                  </a:tcPr>
                </a:tc>
                <a:tc>
                  <a:txBody>
                    <a:bodyPr/>
                    <a:lstStyle/>
                    <a:p>
                      <a:pPr algn="ctr"/>
                      <a:r>
                        <a:rPr lang="en-US" sz="1500" dirty="0" smtClean="0"/>
                        <a:t>134,177</a:t>
                      </a:r>
                      <a:endParaRPr lang="en-US" sz="1500" dirty="0"/>
                    </a:p>
                  </a:txBody>
                  <a:tcPr marL="31901" marR="31901" marT="31901" marB="31901" anchor="ctr">
                    <a:lnL>
                      <a:noFill/>
                    </a:lnL>
                    <a:lnR>
                      <a:noFill/>
                    </a:lnR>
                    <a:lnT>
                      <a:noFill/>
                    </a:lnT>
                    <a:lnB>
                      <a:noFill/>
                    </a:lnB>
                  </a:tcPr>
                </a:tc>
                <a:tc>
                  <a:txBody>
                    <a:bodyPr/>
                    <a:lstStyle/>
                    <a:p>
                      <a:pPr algn="ctr"/>
                      <a:r>
                        <a:rPr lang="en-US" sz="1500" dirty="0" smtClean="0"/>
                        <a:t>119,218</a:t>
                      </a:r>
                      <a:endParaRPr lang="en-US" sz="1500" dirty="0"/>
                    </a:p>
                  </a:txBody>
                  <a:tcPr marL="31901" marR="31901" marT="31901" marB="31901" anchor="ctr">
                    <a:lnL>
                      <a:noFill/>
                    </a:lnL>
                    <a:lnR>
                      <a:noFill/>
                    </a:lnR>
                    <a:lnT>
                      <a:noFill/>
                    </a:lnT>
                    <a:lnB>
                      <a:noFill/>
                    </a:lnB>
                  </a:tcPr>
                </a:tc>
                <a:tc>
                  <a:txBody>
                    <a:bodyPr/>
                    <a:lstStyle/>
                    <a:p>
                      <a:pPr algn="ctr"/>
                      <a:r>
                        <a:rPr lang="en-US" sz="1500" dirty="0" smtClean="0"/>
                        <a:t>110,399</a:t>
                      </a:r>
                      <a:endParaRPr lang="en-US" sz="1500" dirty="0"/>
                    </a:p>
                  </a:txBody>
                  <a:tcPr marL="31901" marR="31901" marT="31901" marB="31901" anchor="ctr">
                    <a:lnL>
                      <a:noFill/>
                    </a:lnL>
                    <a:lnR>
                      <a:noFill/>
                    </a:lnR>
                    <a:lnT>
                      <a:noFill/>
                    </a:lnT>
                    <a:lnB>
                      <a:noFill/>
                    </a:lnB>
                  </a:tcPr>
                </a:tc>
                <a:tc>
                  <a:txBody>
                    <a:bodyPr/>
                    <a:lstStyle/>
                    <a:p>
                      <a:pPr algn="ctr"/>
                      <a:r>
                        <a:rPr lang="en-US" sz="1500" dirty="0" smtClean="0"/>
                        <a:t>100,045</a:t>
                      </a:r>
                      <a:endParaRPr lang="en-US" sz="1500" dirty="0"/>
                    </a:p>
                  </a:txBody>
                  <a:tcPr marL="31901" marR="31901" marT="31901" marB="31901" anchor="ctr">
                    <a:lnL>
                      <a:noFill/>
                    </a:lnL>
                    <a:lnR>
                      <a:noFill/>
                    </a:lnR>
                    <a:lnT>
                      <a:noFill/>
                    </a:lnT>
                    <a:lnB>
                      <a:noFill/>
                    </a:lnB>
                  </a:tcPr>
                </a:tc>
                <a:tc>
                  <a:txBody>
                    <a:bodyPr/>
                    <a:lstStyle/>
                    <a:p>
                      <a:pPr algn="ctr"/>
                      <a:r>
                        <a:rPr lang="en-US" sz="1500" dirty="0" smtClean="0"/>
                        <a:t>1,195,988</a:t>
                      </a:r>
                      <a:endParaRPr lang="en-US" sz="1500" dirty="0"/>
                    </a:p>
                  </a:txBody>
                  <a:tcPr marL="31901" marR="31901" marT="31901" marB="31901" anchor="ctr">
                    <a:lnL>
                      <a:noFill/>
                    </a:lnL>
                    <a:lnR>
                      <a:noFill/>
                    </a:lnR>
                    <a:lnT>
                      <a:noFill/>
                    </a:lnT>
                    <a:lnB>
                      <a:noFill/>
                    </a:lnB>
                  </a:tcPr>
                </a:tc>
                <a:tc>
                  <a:txBody>
                    <a:bodyPr/>
                    <a:lstStyle/>
                    <a:p>
                      <a:pPr algn="r"/>
                      <a:endParaRPr lang="en-US" sz="1500" dirty="0">
                        <a:effectLst/>
                      </a:endParaRPr>
                    </a:p>
                  </a:txBody>
                  <a:tcPr marL="31901" marR="31901" marT="31901" marB="31901" anchor="ctr">
                    <a:lnL>
                      <a:noFill/>
                    </a:lnL>
                    <a:lnR>
                      <a:noFill/>
                    </a:lnR>
                    <a:lnT>
                      <a:noFill/>
                    </a:lnT>
                    <a:lnB>
                      <a:noFill/>
                    </a:lnB>
                  </a:tcPr>
                </a:tc>
              </a:tr>
            </a:tbl>
          </a:graphicData>
        </a:graphic>
      </p:graphicFrame>
      <p:sp>
        <p:nvSpPr>
          <p:cNvPr id="10" name="Rectangle 2"/>
          <p:cNvSpPr>
            <a:spLocks noChangeArrowheads="1"/>
          </p:cNvSpPr>
          <p:nvPr/>
        </p:nvSpPr>
        <p:spPr bwMode="auto">
          <a:xfrm>
            <a:off x="12477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3"/>
          <p:cNvSpPr>
            <a:spLocks noChangeArrowheads="1"/>
          </p:cNvSpPr>
          <p:nvPr/>
        </p:nvSpPr>
        <p:spPr bwMode="auto">
          <a:xfrm>
            <a:off x="1" y="6034458"/>
            <a:ext cx="12192000" cy="51874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3600" b="0" i="0" u="sng" strike="noStrike" cap="none" normalizeH="0" baseline="0" dirty="0" smtClean="0">
                <a:ln>
                  <a:noFill/>
                </a:ln>
                <a:solidFill>
                  <a:srgbClr val="FFC000"/>
                </a:solidFill>
                <a:effectLst/>
                <a:latin typeface="Arial Black" pitchFamily="34" charset="0"/>
                <a:cs typeface="Arial" pitchFamily="34" charset="0"/>
              </a:rPr>
              <a:t>Estudiantes de inglés por idioma por grado </a:t>
            </a:r>
          </a:p>
        </p:txBody>
      </p:sp>
    </p:spTree>
    <p:extLst>
      <p:ext uri="{BB962C8B-B14F-4D97-AF65-F5344CB8AC3E}">
        <p14:creationId xmlns:p14="http://schemas.microsoft.com/office/powerpoint/2010/main" val="332648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300"/>
            <a:ext cx="12192000" cy="1325563"/>
          </a:xfrm>
        </p:spPr>
        <p:txBody>
          <a:bodyPr/>
          <a:lstStyle/>
          <a:p>
            <a:pPr algn="ctr"/>
            <a:r>
              <a:rPr lang="en-US" sz="2800" b="0" dirty="0">
                <a:solidFill>
                  <a:schemeClr val="accent1">
                    <a:lumMod val="50000"/>
                  </a:schemeClr>
                </a:solidFill>
                <a:latin typeface="Arial Black" pitchFamily="34" charset="0"/>
              </a:rPr>
              <a:t>Language Group Data to Determine </a:t>
            </a:r>
            <a:r>
              <a:rPr lang="en-US" sz="2800" b="0" dirty="0" smtClean="0">
                <a:solidFill>
                  <a:schemeClr val="accent1">
                    <a:lumMod val="50000"/>
                  </a:schemeClr>
                </a:solidFill>
                <a:latin typeface="Arial Black" pitchFamily="34" charset="0"/>
              </a:rPr>
              <a:t>15% </a:t>
            </a:r>
            <a:r>
              <a:rPr lang="en-US" sz="2800" b="0" dirty="0">
                <a:solidFill>
                  <a:schemeClr val="accent1">
                    <a:lumMod val="50000"/>
                  </a:schemeClr>
                </a:solidFill>
                <a:latin typeface="Arial Black" pitchFamily="34" charset="0"/>
              </a:rPr>
              <a:t>and </a:t>
            </a:r>
            <a:r>
              <a:rPr lang="en-US" sz="2800" b="0" dirty="0" smtClean="0">
                <a:solidFill>
                  <a:schemeClr val="accent1">
                    <a:lumMod val="50000"/>
                  </a:schemeClr>
                </a:solidFill>
                <a:latin typeface="Arial Black" pitchFamily="34" charset="0"/>
              </a:rPr>
              <a:t>Above </a:t>
            </a:r>
            <a:r>
              <a:rPr lang="en-US" sz="2800" b="0" dirty="0">
                <a:solidFill>
                  <a:schemeClr val="accent1">
                    <a:lumMod val="50000"/>
                  </a:schemeClr>
                </a:solidFill>
                <a:latin typeface="Arial Black" pitchFamily="34" charset="0"/>
              </a:rPr>
              <a:t>Translations </a:t>
            </a:r>
            <a:r>
              <a:rPr lang="en-US" sz="2800" b="0" dirty="0" smtClean="0">
                <a:solidFill>
                  <a:schemeClr val="accent1">
                    <a:lumMod val="50000"/>
                  </a:schemeClr>
                </a:solidFill>
                <a:latin typeface="Arial Black" pitchFamily="34" charset="0"/>
              </a:rPr>
              <a:t>Needs for </a:t>
            </a:r>
            <a:r>
              <a:rPr lang="en-US" sz="2800" b="0" dirty="0">
                <a:solidFill>
                  <a:schemeClr val="accent1">
                    <a:lumMod val="50000"/>
                  </a:schemeClr>
                </a:solidFill>
                <a:latin typeface="Arial Black" pitchFamily="34" charset="0"/>
              </a:rPr>
              <a:t>2018 - 19</a:t>
            </a:r>
            <a:endParaRPr lang="en-US" sz="2800" dirty="0">
              <a:solidFill>
                <a:schemeClr val="accent1">
                  <a:lumMod val="50000"/>
                </a:schemeClr>
              </a:solidFill>
              <a:latin typeface="Arial Black" pitchFamily="34" charset="0"/>
            </a:endParaRPr>
          </a:p>
        </p:txBody>
      </p:sp>
      <p:sp>
        <p:nvSpPr>
          <p:cNvPr id="3" name="Rectangle 2"/>
          <p:cNvSpPr/>
          <p:nvPr/>
        </p:nvSpPr>
        <p:spPr>
          <a:xfrm>
            <a:off x="0" y="5286891"/>
            <a:ext cx="12192000" cy="1569660"/>
          </a:xfrm>
          <a:prstGeom prst="rect">
            <a:avLst/>
          </a:prstGeom>
        </p:spPr>
        <p:txBody>
          <a:bodyPr wrap="square">
            <a:spAutoFit/>
          </a:bodyPr>
          <a:lstStyle/>
          <a:p>
            <a:pPr algn="ctr"/>
            <a:r>
              <a:rPr lang="es-ES" sz="3200" dirty="0" smtClean="0">
                <a:solidFill>
                  <a:srgbClr val="FFC000"/>
                </a:solidFill>
                <a:latin typeface="Arial Black" pitchFamily="34" charset="0"/>
              </a:rPr>
              <a:t>Datos </a:t>
            </a:r>
            <a:r>
              <a:rPr lang="es-ES" sz="3200" dirty="0">
                <a:solidFill>
                  <a:srgbClr val="FFC000"/>
                </a:solidFill>
                <a:latin typeface="Arial Black" pitchFamily="34" charset="0"/>
              </a:rPr>
              <a:t>de </a:t>
            </a:r>
            <a:r>
              <a:rPr lang="es-ES" sz="3200" dirty="0" smtClean="0">
                <a:solidFill>
                  <a:srgbClr val="FFC000"/>
                </a:solidFill>
                <a:latin typeface="Arial Black" pitchFamily="34" charset="0"/>
              </a:rPr>
              <a:t>Grupos </a:t>
            </a:r>
            <a:r>
              <a:rPr lang="es-ES" sz="3200" dirty="0">
                <a:solidFill>
                  <a:srgbClr val="FFC000"/>
                </a:solidFill>
                <a:latin typeface="Arial Black" pitchFamily="34" charset="0"/>
              </a:rPr>
              <a:t>de </a:t>
            </a:r>
            <a:r>
              <a:rPr lang="es-ES" sz="3200" dirty="0" smtClean="0">
                <a:solidFill>
                  <a:srgbClr val="FFC000"/>
                </a:solidFill>
                <a:latin typeface="Arial Black" pitchFamily="34" charset="0"/>
              </a:rPr>
              <a:t>Idiomas </a:t>
            </a:r>
            <a:r>
              <a:rPr lang="es-ES" sz="3200" dirty="0">
                <a:solidFill>
                  <a:srgbClr val="FFC000"/>
                </a:solidFill>
                <a:latin typeface="Arial Black" pitchFamily="34" charset="0"/>
              </a:rPr>
              <a:t>para </a:t>
            </a:r>
            <a:r>
              <a:rPr lang="es-ES" sz="3200" dirty="0" smtClean="0">
                <a:solidFill>
                  <a:srgbClr val="FFC000"/>
                </a:solidFill>
                <a:latin typeface="Arial Black" pitchFamily="34" charset="0"/>
              </a:rPr>
              <a:t>Determinar </a:t>
            </a:r>
            <a:r>
              <a:rPr lang="es-ES" sz="3200" dirty="0">
                <a:solidFill>
                  <a:srgbClr val="FFC000"/>
                </a:solidFill>
                <a:latin typeface="Arial Black" pitchFamily="34" charset="0"/>
              </a:rPr>
              <a:t>las </a:t>
            </a:r>
            <a:r>
              <a:rPr lang="es-ES" sz="3200" dirty="0" smtClean="0">
                <a:solidFill>
                  <a:srgbClr val="FFC000"/>
                </a:solidFill>
                <a:latin typeface="Arial Black" pitchFamily="34" charset="0"/>
              </a:rPr>
              <a:t>Necesidades </a:t>
            </a:r>
            <a:r>
              <a:rPr lang="es-ES" sz="3200" dirty="0">
                <a:solidFill>
                  <a:srgbClr val="FFC000"/>
                </a:solidFill>
                <a:latin typeface="Arial Black" pitchFamily="34" charset="0"/>
              </a:rPr>
              <a:t>de </a:t>
            </a:r>
            <a:r>
              <a:rPr lang="es-ES" sz="3200" dirty="0" smtClean="0">
                <a:solidFill>
                  <a:srgbClr val="FFC000"/>
                </a:solidFill>
                <a:latin typeface="Arial Black" pitchFamily="34" charset="0"/>
              </a:rPr>
              <a:t>Traducciones 15% o mas alto porcentaje para </a:t>
            </a:r>
            <a:r>
              <a:rPr lang="es-ES" sz="3200" dirty="0">
                <a:solidFill>
                  <a:srgbClr val="FFC000"/>
                </a:solidFill>
                <a:latin typeface="Arial Black" pitchFamily="34" charset="0"/>
              </a:rPr>
              <a:t>2018 - 19</a:t>
            </a:r>
            <a:endParaRPr lang="en-US" sz="3200" dirty="0">
              <a:solidFill>
                <a:srgbClr val="FFC000"/>
              </a:solidFill>
              <a:latin typeface="Arial Black"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926451775"/>
              </p:ext>
            </p:extLst>
          </p:nvPr>
        </p:nvGraphicFramePr>
        <p:xfrm>
          <a:off x="134472" y="1182051"/>
          <a:ext cx="11899482" cy="3979359"/>
        </p:xfrm>
        <a:graphic>
          <a:graphicData uri="http://schemas.openxmlformats.org/drawingml/2006/table">
            <a:tbl>
              <a:tblPr/>
              <a:tblGrid>
                <a:gridCol w="2285999"/>
                <a:gridCol w="1680495"/>
                <a:gridCol w="1983247"/>
                <a:gridCol w="1983247"/>
                <a:gridCol w="1983247"/>
                <a:gridCol w="1983247"/>
              </a:tblGrid>
              <a:tr h="738173">
                <a:tc>
                  <a:txBody>
                    <a:bodyPr/>
                    <a:lstStyle/>
                    <a:p>
                      <a:pPr algn="ctr"/>
                      <a:r>
                        <a:rPr lang="en-US" sz="1200" b="0" dirty="0">
                          <a:solidFill>
                            <a:srgbClr val="FFFFFF"/>
                          </a:solidFill>
                          <a:effectLst/>
                          <a:latin typeface="Arial Black" pitchFamily="34" charset="0"/>
                        </a:rPr>
                        <a:t>Language</a:t>
                      </a:r>
                    </a:p>
                  </a:txBody>
                  <a:tcPr marL="38851" marR="38851" marT="19426" marB="19426" anchor="b">
                    <a:lnL>
                      <a:noFill/>
                    </a:lnL>
                    <a:lnR>
                      <a:noFill/>
                    </a:lnR>
                    <a:lnT>
                      <a:noFill/>
                    </a:lnT>
                    <a:lnB>
                      <a:noFill/>
                    </a:lnB>
                    <a:solidFill>
                      <a:srgbClr val="000066"/>
                    </a:solidFill>
                  </a:tcPr>
                </a:tc>
                <a:tc>
                  <a:txBody>
                    <a:bodyPr/>
                    <a:lstStyle/>
                    <a:p>
                      <a:pPr algn="ctr"/>
                      <a:r>
                        <a:rPr lang="en-US" sz="1400" b="0" dirty="0">
                          <a:solidFill>
                            <a:srgbClr val="FFFFFF"/>
                          </a:solidFill>
                          <a:effectLst>
                            <a:outerShdw blurRad="38100" dist="38100" dir="2700000" algn="tl">
                              <a:srgbClr val="000000">
                                <a:alpha val="43137"/>
                              </a:srgbClr>
                            </a:outerShdw>
                          </a:effectLst>
                          <a:latin typeface="Arial Black" pitchFamily="34" charset="0"/>
                        </a:rPr>
                        <a:t>Enrollment</a:t>
                      </a:r>
                    </a:p>
                  </a:txBody>
                  <a:tcPr marL="38851" marR="38851" marT="19426" marB="19426" anchor="b">
                    <a:lnL>
                      <a:noFill/>
                    </a:lnL>
                    <a:lnR>
                      <a:noFill/>
                    </a:lnR>
                    <a:lnT>
                      <a:noFill/>
                    </a:lnT>
                    <a:lnB>
                      <a:noFill/>
                    </a:lnB>
                    <a:solidFill>
                      <a:srgbClr val="000066"/>
                    </a:solidFill>
                  </a:tcPr>
                </a:tc>
                <a:tc>
                  <a:txBody>
                    <a:bodyPr/>
                    <a:lstStyle/>
                    <a:p>
                      <a:pPr algn="ctr"/>
                      <a:r>
                        <a:rPr lang="en-US" sz="1400" b="0" dirty="0">
                          <a:solidFill>
                            <a:srgbClr val="FFFFFF"/>
                          </a:solidFill>
                          <a:effectLst>
                            <a:outerShdw blurRad="38100" dist="38100" dir="2700000" algn="tl">
                              <a:srgbClr val="000000">
                                <a:alpha val="43137"/>
                              </a:srgbClr>
                            </a:outerShdw>
                          </a:effectLst>
                          <a:latin typeface="Arial Black" pitchFamily="34" charset="0"/>
                        </a:rPr>
                        <a:t>Number of</a:t>
                      </a:r>
                      <a:br>
                        <a:rPr lang="en-US" sz="1400" b="0" dirty="0">
                          <a:solidFill>
                            <a:srgbClr val="FFFFFF"/>
                          </a:solidFill>
                          <a:effectLst>
                            <a:outerShdw blurRad="38100" dist="38100" dir="2700000" algn="tl">
                              <a:srgbClr val="000000">
                                <a:alpha val="43137"/>
                              </a:srgbClr>
                            </a:outerShdw>
                          </a:effectLst>
                          <a:latin typeface="Arial Black" pitchFamily="34" charset="0"/>
                        </a:rPr>
                      </a:br>
                      <a:r>
                        <a:rPr lang="en-US" sz="1400" b="0" dirty="0">
                          <a:solidFill>
                            <a:srgbClr val="FFFFFF"/>
                          </a:solidFill>
                          <a:effectLst>
                            <a:outerShdw blurRad="38100" dist="38100" dir="2700000" algn="tl">
                              <a:srgbClr val="000000">
                                <a:alpha val="43137"/>
                              </a:srgbClr>
                            </a:outerShdw>
                          </a:effectLst>
                          <a:latin typeface="Arial Black" pitchFamily="34" charset="0"/>
                        </a:rPr>
                        <a:t>English Learners (EL)</a:t>
                      </a:r>
                    </a:p>
                  </a:txBody>
                  <a:tcPr marL="38851" marR="38851" marT="19426" marB="19426" anchor="b">
                    <a:lnL>
                      <a:noFill/>
                    </a:lnL>
                    <a:lnR>
                      <a:noFill/>
                    </a:lnR>
                    <a:lnT>
                      <a:noFill/>
                    </a:lnT>
                    <a:lnB>
                      <a:noFill/>
                    </a:lnB>
                    <a:solidFill>
                      <a:srgbClr val="000066"/>
                    </a:solidFill>
                  </a:tcPr>
                </a:tc>
                <a:tc>
                  <a:txBody>
                    <a:bodyPr/>
                    <a:lstStyle/>
                    <a:p>
                      <a:pPr algn="ctr"/>
                      <a:r>
                        <a:rPr lang="en-US" sz="1400" b="0" dirty="0">
                          <a:solidFill>
                            <a:srgbClr val="FFFFFF"/>
                          </a:solidFill>
                          <a:effectLst>
                            <a:outerShdw blurRad="38100" dist="38100" dir="2700000" algn="tl">
                              <a:srgbClr val="000000">
                                <a:alpha val="43137"/>
                              </a:srgbClr>
                            </a:outerShdw>
                          </a:effectLst>
                          <a:latin typeface="Arial Black" pitchFamily="34" charset="0"/>
                        </a:rPr>
                        <a:t>Number of</a:t>
                      </a:r>
                      <a:br>
                        <a:rPr lang="en-US" sz="1400" b="0" dirty="0">
                          <a:solidFill>
                            <a:srgbClr val="FFFFFF"/>
                          </a:solidFill>
                          <a:effectLst>
                            <a:outerShdw blurRad="38100" dist="38100" dir="2700000" algn="tl">
                              <a:srgbClr val="000000">
                                <a:alpha val="43137"/>
                              </a:srgbClr>
                            </a:outerShdw>
                          </a:effectLst>
                          <a:latin typeface="Arial Black" pitchFamily="34" charset="0"/>
                        </a:rPr>
                      </a:br>
                      <a:r>
                        <a:rPr lang="en-US" sz="1400" b="0" dirty="0">
                          <a:solidFill>
                            <a:srgbClr val="FFFFFF"/>
                          </a:solidFill>
                          <a:effectLst>
                            <a:outerShdw blurRad="38100" dist="38100" dir="2700000" algn="tl">
                              <a:srgbClr val="000000">
                                <a:alpha val="43137"/>
                              </a:srgbClr>
                            </a:outerShdw>
                          </a:effectLst>
                          <a:latin typeface="Arial Black" pitchFamily="34" charset="0"/>
                        </a:rPr>
                        <a:t>Fluent English Proficient (FEP) Students</a:t>
                      </a:r>
                    </a:p>
                  </a:txBody>
                  <a:tcPr marL="38851" marR="38851" marT="19426" marB="19426" anchor="b">
                    <a:lnL>
                      <a:noFill/>
                    </a:lnL>
                    <a:lnR>
                      <a:noFill/>
                    </a:lnR>
                    <a:lnT>
                      <a:noFill/>
                    </a:lnT>
                    <a:lnB>
                      <a:noFill/>
                    </a:lnB>
                    <a:solidFill>
                      <a:srgbClr val="000066"/>
                    </a:solidFill>
                  </a:tcPr>
                </a:tc>
                <a:tc>
                  <a:txBody>
                    <a:bodyPr/>
                    <a:lstStyle/>
                    <a:p>
                      <a:pPr algn="ctr"/>
                      <a:r>
                        <a:rPr lang="en-US" sz="1400" b="0">
                          <a:solidFill>
                            <a:srgbClr val="FFFFFF"/>
                          </a:solidFill>
                          <a:effectLst>
                            <a:outerShdw blurRad="38100" dist="38100" dir="2700000" algn="tl">
                              <a:srgbClr val="000000">
                                <a:alpha val="43137"/>
                              </a:srgbClr>
                            </a:outerShdw>
                          </a:effectLst>
                          <a:latin typeface="Arial Black" pitchFamily="34" charset="0"/>
                        </a:rPr>
                        <a:t>Total Number of</a:t>
                      </a:r>
                      <a:br>
                        <a:rPr lang="en-US" sz="1400" b="0">
                          <a:solidFill>
                            <a:srgbClr val="FFFFFF"/>
                          </a:solidFill>
                          <a:effectLst>
                            <a:outerShdw blurRad="38100" dist="38100" dir="2700000" algn="tl">
                              <a:srgbClr val="000000">
                                <a:alpha val="43137"/>
                              </a:srgbClr>
                            </a:outerShdw>
                          </a:effectLst>
                          <a:latin typeface="Arial Black" pitchFamily="34" charset="0"/>
                        </a:rPr>
                      </a:br>
                      <a:r>
                        <a:rPr lang="en-US" sz="1400" b="0">
                          <a:solidFill>
                            <a:srgbClr val="FFFFFF"/>
                          </a:solidFill>
                          <a:effectLst>
                            <a:outerShdw blurRad="38100" dist="38100" dir="2700000" algn="tl">
                              <a:srgbClr val="000000">
                                <a:alpha val="43137"/>
                              </a:srgbClr>
                            </a:outerShdw>
                          </a:effectLst>
                          <a:latin typeface="Arial Black" pitchFamily="34" charset="0"/>
                        </a:rPr>
                        <a:t>EL and FEP Students</a:t>
                      </a:r>
                    </a:p>
                  </a:txBody>
                  <a:tcPr marL="38851" marR="38851" marT="19426" marB="19426" anchor="b">
                    <a:lnL>
                      <a:noFill/>
                    </a:lnL>
                    <a:lnR>
                      <a:noFill/>
                    </a:lnR>
                    <a:lnT>
                      <a:noFill/>
                    </a:lnT>
                    <a:lnB>
                      <a:noFill/>
                    </a:lnB>
                    <a:solidFill>
                      <a:srgbClr val="000066"/>
                    </a:solidFill>
                  </a:tcPr>
                </a:tc>
                <a:tc>
                  <a:txBody>
                    <a:bodyPr/>
                    <a:lstStyle/>
                    <a:p>
                      <a:pPr algn="ctr"/>
                      <a:r>
                        <a:rPr lang="en-US" sz="1400" b="0">
                          <a:solidFill>
                            <a:srgbClr val="FFFFFF"/>
                          </a:solidFill>
                          <a:effectLst>
                            <a:outerShdw blurRad="38100" dist="38100" dir="2700000" algn="tl">
                              <a:srgbClr val="000000">
                                <a:alpha val="43137"/>
                              </a:srgbClr>
                            </a:outerShdw>
                          </a:effectLst>
                          <a:latin typeface="Arial Black" pitchFamily="34" charset="0"/>
                        </a:rPr>
                        <a:t>Percent of</a:t>
                      </a:r>
                      <a:br>
                        <a:rPr lang="en-US" sz="1400" b="0">
                          <a:solidFill>
                            <a:srgbClr val="FFFFFF"/>
                          </a:solidFill>
                          <a:effectLst>
                            <a:outerShdw blurRad="38100" dist="38100" dir="2700000" algn="tl">
                              <a:srgbClr val="000000">
                                <a:alpha val="43137"/>
                              </a:srgbClr>
                            </a:outerShdw>
                          </a:effectLst>
                          <a:latin typeface="Arial Black" pitchFamily="34" charset="0"/>
                        </a:rPr>
                      </a:br>
                      <a:r>
                        <a:rPr lang="en-US" sz="1400" b="0">
                          <a:solidFill>
                            <a:srgbClr val="FFFFFF"/>
                          </a:solidFill>
                          <a:effectLst>
                            <a:outerShdw blurRad="38100" dist="38100" dir="2700000" algn="tl">
                              <a:srgbClr val="000000">
                                <a:alpha val="43137"/>
                              </a:srgbClr>
                            </a:outerShdw>
                          </a:effectLst>
                          <a:latin typeface="Arial Black" pitchFamily="34" charset="0"/>
                        </a:rPr>
                        <a:t>Total Enrollment</a:t>
                      </a:r>
                      <a:br>
                        <a:rPr lang="en-US" sz="1400" b="0">
                          <a:solidFill>
                            <a:srgbClr val="FFFFFF"/>
                          </a:solidFill>
                          <a:effectLst>
                            <a:outerShdw blurRad="38100" dist="38100" dir="2700000" algn="tl">
                              <a:srgbClr val="000000">
                                <a:alpha val="43137"/>
                              </a:srgbClr>
                            </a:outerShdw>
                          </a:effectLst>
                          <a:latin typeface="Arial Black" pitchFamily="34" charset="0"/>
                        </a:rPr>
                      </a:br>
                      <a:r>
                        <a:rPr lang="en-US" sz="1400" b="0">
                          <a:solidFill>
                            <a:srgbClr val="FFFFFF"/>
                          </a:solidFill>
                          <a:effectLst>
                            <a:outerShdw blurRad="38100" dist="38100" dir="2700000" algn="tl">
                              <a:srgbClr val="000000">
                                <a:alpha val="43137"/>
                              </a:srgbClr>
                            </a:outerShdw>
                          </a:effectLst>
                          <a:latin typeface="Arial Black" pitchFamily="34" charset="0"/>
                        </a:rPr>
                        <a:t>that is EL and FEP</a:t>
                      </a:r>
                    </a:p>
                  </a:txBody>
                  <a:tcPr marL="38851" marR="38851" marT="19426" marB="19426" anchor="b">
                    <a:lnL>
                      <a:noFill/>
                    </a:lnL>
                    <a:lnR>
                      <a:noFill/>
                    </a:lnR>
                    <a:lnT>
                      <a:noFill/>
                    </a:lnT>
                    <a:lnB>
                      <a:noFill/>
                    </a:lnB>
                    <a:solidFill>
                      <a:srgbClr val="000066"/>
                    </a:solidFill>
                  </a:tcPr>
                </a:tc>
              </a:tr>
              <a:tr h="155405">
                <a:tc>
                  <a:txBody>
                    <a:bodyPr/>
                    <a:lstStyle/>
                    <a:p>
                      <a:pPr algn="ctr"/>
                      <a:r>
                        <a:rPr lang="en-US" sz="1200" dirty="0">
                          <a:solidFill>
                            <a:srgbClr val="000000"/>
                          </a:solidFill>
                          <a:effectLst/>
                          <a:latin typeface="Arial Black" pitchFamily="34" charset="0"/>
                        </a:rPr>
                        <a:t>Spanish</a:t>
                      </a:r>
                    </a:p>
                  </a:txBody>
                  <a:tcPr marL="38851" marR="38851" marT="19426" marB="19426" anchor="ctr">
                    <a:lnL>
                      <a:noFill/>
                    </a:lnL>
                    <a:lnR>
                      <a:noFill/>
                    </a:lnR>
                    <a:lnT>
                      <a:noFill/>
                    </a:lnT>
                    <a:lnB>
                      <a:noFill/>
                    </a:lnB>
                    <a:solidFill>
                      <a:srgbClr val="DDEE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DDEE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254</a:t>
                      </a:r>
                    </a:p>
                  </a:txBody>
                  <a:tcPr marL="38851" marR="38851" marT="19426" marB="19426" anchor="ctr">
                    <a:lnL>
                      <a:noFill/>
                    </a:lnL>
                    <a:lnR>
                      <a:noFill/>
                    </a:lnR>
                    <a:lnT>
                      <a:noFill/>
                    </a:lnT>
                    <a:lnB>
                      <a:noFill/>
                    </a:lnB>
                    <a:solidFill>
                      <a:srgbClr val="DDEE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18</a:t>
                      </a:r>
                    </a:p>
                  </a:txBody>
                  <a:tcPr marL="38851" marR="38851" marT="19426" marB="19426" anchor="ctr">
                    <a:lnL>
                      <a:noFill/>
                    </a:lnL>
                    <a:lnR>
                      <a:noFill/>
                    </a:lnR>
                    <a:lnT>
                      <a:noFill/>
                    </a:lnT>
                    <a:lnB>
                      <a:noFill/>
                    </a:lnB>
                    <a:solidFill>
                      <a:srgbClr val="DDEE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272</a:t>
                      </a:r>
                    </a:p>
                  </a:txBody>
                  <a:tcPr marL="38851" marR="38851" marT="19426" marB="19426" anchor="ctr">
                    <a:lnL>
                      <a:noFill/>
                    </a:lnL>
                    <a:lnR>
                      <a:noFill/>
                    </a:lnR>
                    <a:lnT>
                      <a:noFill/>
                    </a:lnT>
                    <a:lnB>
                      <a:noFill/>
                    </a:lnB>
                    <a:solidFill>
                      <a:srgbClr val="DDEE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47.64%</a:t>
                      </a:r>
                    </a:p>
                  </a:txBody>
                  <a:tcPr marL="38851" marR="38851" marT="19426" marB="19426" anchor="ctr">
                    <a:lnL>
                      <a:noFill/>
                    </a:lnL>
                    <a:lnR>
                      <a:noFill/>
                    </a:lnR>
                    <a:lnT>
                      <a:noFill/>
                    </a:lnT>
                    <a:lnB>
                      <a:noFill/>
                    </a:lnB>
                    <a:solidFill>
                      <a:srgbClr val="DDEEFF"/>
                    </a:solidFill>
                  </a:tcPr>
                </a:tc>
              </a:tr>
              <a:tr h="155405">
                <a:tc>
                  <a:txBody>
                    <a:bodyPr/>
                    <a:lstStyle/>
                    <a:p>
                      <a:pPr algn="ctr"/>
                      <a:r>
                        <a:rPr lang="en-US" sz="1200" dirty="0">
                          <a:solidFill>
                            <a:srgbClr val="000000"/>
                          </a:solidFill>
                          <a:effectLst/>
                          <a:latin typeface="Arial Black" pitchFamily="34" charset="0"/>
                        </a:rPr>
                        <a:t>Thai</a:t>
                      </a:r>
                    </a:p>
                  </a:txBody>
                  <a:tcPr marL="38851" marR="38851" marT="19426" marB="19426" anchor="ctr">
                    <a:lnL>
                      <a:noFill/>
                    </a:lnL>
                    <a:lnR>
                      <a:noFill/>
                    </a:lnR>
                    <a:lnT>
                      <a:noFill/>
                    </a:lnT>
                    <a:lnB>
                      <a:noFill/>
                    </a:lnB>
                    <a:solidFill>
                      <a:srgbClr val="FFFF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FFFF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FFFFFF"/>
                    </a:solidFill>
                  </a:tcPr>
                </a:tc>
                <a:tc>
                  <a:txBody>
                    <a:bodyPr/>
                    <a:lstStyle/>
                    <a:p>
                      <a:pPr algn="ctr"/>
                      <a:endParaRPr lang="en-US" sz="1400" dirty="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FFFF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FFFF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0.18%</a:t>
                      </a:r>
                    </a:p>
                  </a:txBody>
                  <a:tcPr marL="38851" marR="38851" marT="19426" marB="19426" anchor="ctr">
                    <a:lnL>
                      <a:noFill/>
                    </a:lnL>
                    <a:lnR>
                      <a:noFill/>
                    </a:lnR>
                    <a:lnT>
                      <a:noFill/>
                    </a:lnT>
                    <a:lnB>
                      <a:noFill/>
                    </a:lnB>
                    <a:solidFill>
                      <a:srgbClr val="FFFFFF"/>
                    </a:solidFill>
                  </a:tcPr>
                </a:tc>
              </a:tr>
              <a:tr h="155405">
                <a:tc>
                  <a:txBody>
                    <a:bodyPr/>
                    <a:lstStyle/>
                    <a:p>
                      <a:pPr algn="ctr"/>
                      <a:r>
                        <a:rPr lang="en-US" sz="1200" dirty="0">
                          <a:solidFill>
                            <a:srgbClr val="000000"/>
                          </a:solidFill>
                          <a:effectLst/>
                          <a:latin typeface="Arial Black" pitchFamily="34" charset="0"/>
                        </a:rPr>
                        <a:t>Cantonese</a:t>
                      </a:r>
                    </a:p>
                  </a:txBody>
                  <a:tcPr marL="38851" marR="38851" marT="19426" marB="19426" anchor="ctr">
                    <a:lnL>
                      <a:noFill/>
                    </a:lnL>
                    <a:lnR>
                      <a:noFill/>
                    </a:lnR>
                    <a:lnT>
                      <a:noFill/>
                    </a:lnT>
                    <a:lnB>
                      <a:noFill/>
                    </a:lnB>
                    <a:solidFill>
                      <a:srgbClr val="DDEE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DDEE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DDEE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DDEE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DDEE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0.18%</a:t>
                      </a:r>
                    </a:p>
                  </a:txBody>
                  <a:tcPr marL="38851" marR="38851" marT="19426" marB="19426" anchor="ctr">
                    <a:lnL>
                      <a:noFill/>
                    </a:lnL>
                    <a:lnR>
                      <a:noFill/>
                    </a:lnR>
                    <a:lnT>
                      <a:noFill/>
                    </a:lnT>
                    <a:lnB>
                      <a:noFill/>
                    </a:lnB>
                    <a:solidFill>
                      <a:srgbClr val="DDEEFF"/>
                    </a:solidFill>
                  </a:tcPr>
                </a:tc>
              </a:tr>
              <a:tr h="388512">
                <a:tc>
                  <a:txBody>
                    <a:bodyPr/>
                    <a:lstStyle/>
                    <a:p>
                      <a:pPr algn="ctr"/>
                      <a:r>
                        <a:rPr lang="en-US" sz="1200" dirty="0" smtClean="0">
                          <a:solidFill>
                            <a:srgbClr val="000000"/>
                          </a:solidFill>
                          <a:effectLst/>
                          <a:latin typeface="Arial Black" pitchFamily="34" charset="0"/>
                        </a:rPr>
                        <a:t>Filipino/Pilipino/Tagalog</a:t>
                      </a:r>
                      <a:endParaRPr lang="en-US" sz="1200" dirty="0">
                        <a:solidFill>
                          <a:srgbClr val="000000"/>
                        </a:solidFill>
                        <a:effectLst/>
                        <a:latin typeface="Arial Black" pitchFamily="34" charset="0"/>
                      </a:endParaRPr>
                    </a:p>
                  </a:txBody>
                  <a:tcPr marL="38851" marR="38851" marT="19426" marB="19426" anchor="ctr">
                    <a:lnL>
                      <a:noFill/>
                    </a:lnL>
                    <a:lnR>
                      <a:noFill/>
                    </a:lnR>
                    <a:lnT>
                      <a:noFill/>
                    </a:lnT>
                    <a:lnB>
                      <a:noFill/>
                    </a:lnB>
                    <a:solidFill>
                      <a:srgbClr val="FFFF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FFFF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FFFF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FFFF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FFFF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0.18%</a:t>
                      </a:r>
                    </a:p>
                  </a:txBody>
                  <a:tcPr marL="38851" marR="38851" marT="19426" marB="19426" anchor="ctr">
                    <a:lnL>
                      <a:noFill/>
                    </a:lnL>
                    <a:lnR>
                      <a:noFill/>
                    </a:lnR>
                    <a:lnT>
                      <a:noFill/>
                    </a:lnT>
                    <a:lnB>
                      <a:noFill/>
                    </a:lnB>
                    <a:solidFill>
                      <a:srgbClr val="FFFFFF"/>
                    </a:solidFill>
                  </a:tcPr>
                </a:tc>
              </a:tr>
              <a:tr h="155405">
                <a:tc>
                  <a:txBody>
                    <a:bodyPr/>
                    <a:lstStyle/>
                    <a:p>
                      <a:pPr algn="ctr"/>
                      <a:r>
                        <a:rPr lang="en-US" sz="1200" dirty="0">
                          <a:solidFill>
                            <a:srgbClr val="000000"/>
                          </a:solidFill>
                          <a:effectLst/>
                          <a:latin typeface="Arial Black" pitchFamily="34" charset="0"/>
                        </a:rPr>
                        <a:t>French</a:t>
                      </a:r>
                    </a:p>
                  </a:txBody>
                  <a:tcPr marL="38851" marR="38851" marT="19426" marB="19426" anchor="ctr">
                    <a:lnL>
                      <a:noFill/>
                    </a:lnL>
                    <a:lnR>
                      <a:noFill/>
                    </a:lnR>
                    <a:lnT>
                      <a:noFill/>
                    </a:lnT>
                    <a:lnB>
                      <a:noFill/>
                    </a:lnB>
                    <a:solidFill>
                      <a:srgbClr val="DDEE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DDEE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DDEE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DDEE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DDEE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0.18%</a:t>
                      </a:r>
                    </a:p>
                  </a:txBody>
                  <a:tcPr marL="38851" marR="38851" marT="19426" marB="19426" anchor="ctr">
                    <a:lnL>
                      <a:noFill/>
                    </a:lnL>
                    <a:lnR>
                      <a:noFill/>
                    </a:lnR>
                    <a:lnT>
                      <a:noFill/>
                    </a:lnT>
                    <a:lnB>
                      <a:noFill/>
                    </a:lnB>
                    <a:solidFill>
                      <a:srgbClr val="DDEEFF"/>
                    </a:solidFill>
                  </a:tcPr>
                </a:tc>
              </a:tr>
              <a:tr h="155405">
                <a:tc>
                  <a:txBody>
                    <a:bodyPr/>
                    <a:lstStyle/>
                    <a:p>
                      <a:pPr algn="ctr"/>
                      <a:r>
                        <a:rPr lang="en-US" sz="1200" dirty="0">
                          <a:solidFill>
                            <a:srgbClr val="000000"/>
                          </a:solidFill>
                          <a:effectLst/>
                          <a:latin typeface="Arial Black" pitchFamily="34" charset="0"/>
                        </a:rPr>
                        <a:t>Vietnamese</a:t>
                      </a:r>
                    </a:p>
                  </a:txBody>
                  <a:tcPr marL="38851" marR="38851" marT="19426" marB="19426" anchor="ctr">
                    <a:lnL>
                      <a:noFill/>
                    </a:lnL>
                    <a:lnR>
                      <a:noFill/>
                    </a:lnR>
                    <a:lnT>
                      <a:noFill/>
                    </a:lnT>
                    <a:lnB>
                      <a:noFill/>
                    </a:lnB>
                    <a:solidFill>
                      <a:srgbClr val="FFFF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FFFF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FFFFFF"/>
                    </a:solidFill>
                  </a:tcPr>
                </a:tc>
                <a:tc>
                  <a:txBody>
                    <a:bodyPr/>
                    <a:lstStyle/>
                    <a:p>
                      <a:pPr algn="ctr"/>
                      <a:endParaRPr lang="en-US" sz="1400">
                        <a:solidFill>
                          <a:srgbClr val="000000"/>
                        </a:solidFill>
                        <a:effectLst>
                          <a:outerShdw blurRad="38100" dist="38100" dir="2700000" algn="tl">
                            <a:srgbClr val="000000">
                              <a:alpha val="43137"/>
                            </a:srgbClr>
                          </a:outerShdw>
                        </a:effectLst>
                        <a:latin typeface="Arial Black" pitchFamily="34" charset="0"/>
                      </a:endParaRPr>
                    </a:p>
                  </a:txBody>
                  <a:tcPr marL="38851" marR="38851" marT="19426" marB="19426" anchor="ctr">
                    <a:lnL>
                      <a:noFill/>
                    </a:lnL>
                    <a:lnR>
                      <a:noFill/>
                    </a:lnR>
                    <a:lnT>
                      <a:noFill/>
                    </a:lnT>
                    <a:lnB>
                      <a:noFill/>
                    </a:lnB>
                    <a:solidFill>
                      <a:srgbClr val="FFFFFF"/>
                    </a:solidFill>
                  </a:tcPr>
                </a:tc>
                <a:tc>
                  <a:txBody>
                    <a:bodyPr/>
                    <a:lstStyle/>
                    <a:p>
                      <a:pPr algn="ctr"/>
                      <a:r>
                        <a:rPr lang="en-US" sz="1400">
                          <a:solidFill>
                            <a:srgbClr val="000000"/>
                          </a:solidFill>
                          <a:effectLst>
                            <a:outerShdw blurRad="38100" dist="38100" dir="2700000" algn="tl">
                              <a:srgbClr val="000000">
                                <a:alpha val="43137"/>
                              </a:srgbClr>
                            </a:outerShdw>
                          </a:effectLst>
                          <a:latin typeface="Arial Black" pitchFamily="34" charset="0"/>
                        </a:rPr>
                        <a:t>1</a:t>
                      </a:r>
                    </a:p>
                  </a:txBody>
                  <a:tcPr marL="38851" marR="38851" marT="19426" marB="19426" anchor="ctr">
                    <a:lnL>
                      <a:noFill/>
                    </a:lnL>
                    <a:lnR>
                      <a:noFill/>
                    </a:lnR>
                    <a:lnT>
                      <a:noFill/>
                    </a:lnT>
                    <a:lnB>
                      <a:noFill/>
                    </a:lnB>
                    <a:solidFill>
                      <a:srgbClr val="FFFFFF"/>
                    </a:solidFill>
                  </a:tcPr>
                </a:tc>
                <a:tc>
                  <a:txBody>
                    <a:bodyPr/>
                    <a:lstStyle/>
                    <a:p>
                      <a:pPr algn="ctr"/>
                      <a:r>
                        <a:rPr lang="en-US" sz="1400" dirty="0">
                          <a:solidFill>
                            <a:srgbClr val="000000"/>
                          </a:solidFill>
                          <a:effectLst>
                            <a:outerShdw blurRad="38100" dist="38100" dir="2700000" algn="tl">
                              <a:srgbClr val="000000">
                                <a:alpha val="43137"/>
                              </a:srgbClr>
                            </a:outerShdw>
                          </a:effectLst>
                          <a:latin typeface="Arial Black" pitchFamily="34" charset="0"/>
                        </a:rPr>
                        <a:t>0.18%</a:t>
                      </a:r>
                    </a:p>
                  </a:txBody>
                  <a:tcPr marL="38851" marR="38851" marT="19426" marB="19426" anchor="ctr">
                    <a:lnL>
                      <a:noFill/>
                    </a:lnL>
                    <a:lnR>
                      <a:noFill/>
                    </a:lnR>
                    <a:lnT>
                      <a:noFill/>
                    </a:lnT>
                    <a:lnB>
                      <a:noFill/>
                    </a:lnB>
                    <a:solidFill>
                      <a:srgbClr val="FFFFFF"/>
                    </a:solidFill>
                  </a:tcPr>
                </a:tc>
              </a:tr>
              <a:tr h="388512">
                <a:tc>
                  <a:txBody>
                    <a:bodyPr/>
                    <a:lstStyle/>
                    <a:p>
                      <a:pPr algn="ctr"/>
                      <a:r>
                        <a:rPr lang="en-US" sz="1200" dirty="0">
                          <a:solidFill>
                            <a:srgbClr val="FFFFFF"/>
                          </a:solidFill>
                          <a:effectLst/>
                          <a:latin typeface="Arial Black" pitchFamily="34" charset="0"/>
                        </a:rPr>
                        <a:t>Valley View </a:t>
                      </a:r>
                      <a:r>
                        <a:rPr lang="en-US" sz="1200" dirty="0" smtClean="0">
                          <a:solidFill>
                            <a:srgbClr val="FFFFFF"/>
                          </a:solidFill>
                          <a:effectLst/>
                          <a:latin typeface="Arial Black" pitchFamily="34" charset="0"/>
                        </a:rPr>
                        <a:t>Total</a:t>
                      </a:r>
                      <a:endParaRPr lang="en-US" sz="1200" dirty="0">
                        <a:solidFill>
                          <a:srgbClr val="FFFFFF"/>
                        </a:solidFill>
                        <a:effectLst/>
                        <a:latin typeface="Arial Black" pitchFamily="34" charset="0"/>
                      </a:endParaRP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571</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259</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18</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277</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48.51%</a:t>
                      </a:r>
                    </a:p>
                  </a:txBody>
                  <a:tcPr marL="38851" marR="38851" marT="19426" marB="19426" anchor="ctr">
                    <a:lnL>
                      <a:noFill/>
                    </a:lnL>
                    <a:lnR>
                      <a:noFill/>
                    </a:lnR>
                    <a:lnT>
                      <a:noFill/>
                    </a:lnT>
                    <a:lnB>
                      <a:noFill/>
                    </a:lnB>
                    <a:solidFill>
                      <a:srgbClr val="000066"/>
                    </a:solidFill>
                  </a:tcPr>
                </a:tc>
              </a:tr>
              <a:tr h="388512">
                <a:tc>
                  <a:txBody>
                    <a:bodyPr/>
                    <a:lstStyle/>
                    <a:p>
                      <a:pPr algn="ctr"/>
                      <a:r>
                        <a:rPr lang="en-US" sz="1200" dirty="0">
                          <a:solidFill>
                            <a:srgbClr val="FFFFFF"/>
                          </a:solidFill>
                          <a:effectLst/>
                          <a:latin typeface="Arial Black" pitchFamily="34" charset="0"/>
                        </a:rPr>
                        <a:t>Alvord </a:t>
                      </a:r>
                      <a:r>
                        <a:rPr lang="en-US" sz="1200" dirty="0" smtClean="0">
                          <a:solidFill>
                            <a:srgbClr val="FFFFFF"/>
                          </a:solidFill>
                          <a:effectLst/>
                          <a:latin typeface="Arial Black" pitchFamily="34" charset="0"/>
                        </a:rPr>
                        <a:t>USD </a:t>
                      </a:r>
                      <a:r>
                        <a:rPr lang="en-US" sz="1200" dirty="0">
                          <a:solidFill>
                            <a:srgbClr val="FFFFFF"/>
                          </a:solidFill>
                          <a:effectLst/>
                          <a:latin typeface="Arial Black" pitchFamily="34" charset="0"/>
                        </a:rPr>
                        <a:t>Total</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18,504</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6,425</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3,117</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9,542</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51.57%</a:t>
                      </a:r>
                    </a:p>
                  </a:txBody>
                  <a:tcPr marL="38851" marR="38851" marT="19426" marB="19426" anchor="ctr">
                    <a:lnL>
                      <a:noFill/>
                    </a:lnL>
                    <a:lnR>
                      <a:noFill/>
                    </a:lnR>
                    <a:lnT>
                      <a:noFill/>
                    </a:lnT>
                    <a:lnB>
                      <a:noFill/>
                    </a:lnB>
                    <a:solidFill>
                      <a:srgbClr val="000066"/>
                    </a:solidFill>
                  </a:tcPr>
                </a:tc>
              </a:tr>
              <a:tr h="388512">
                <a:tc>
                  <a:txBody>
                    <a:bodyPr/>
                    <a:lstStyle/>
                    <a:p>
                      <a:pPr algn="ctr"/>
                      <a:r>
                        <a:rPr lang="en-US" sz="1200" dirty="0">
                          <a:solidFill>
                            <a:srgbClr val="FFFFFF"/>
                          </a:solidFill>
                          <a:effectLst/>
                          <a:latin typeface="Arial Black" pitchFamily="34" charset="0"/>
                        </a:rPr>
                        <a:t>Riverside County Total</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428,494</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78,514</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80,865</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159,379</a:t>
                      </a:r>
                    </a:p>
                  </a:txBody>
                  <a:tcPr marL="38851" marR="38851" marT="19426" marB="19426" anchor="ctr">
                    <a:lnL>
                      <a:noFill/>
                    </a:lnL>
                    <a:lnR>
                      <a:noFill/>
                    </a:lnR>
                    <a:lnT>
                      <a:noFill/>
                    </a:lnT>
                    <a:lnB>
                      <a:noFill/>
                    </a:lnB>
                    <a:solidFill>
                      <a:srgbClr val="000066"/>
                    </a:solidFill>
                  </a:tcPr>
                </a:tc>
                <a:tc>
                  <a:txBody>
                    <a:bodyPr/>
                    <a:lstStyle/>
                    <a:p>
                      <a:pPr algn="ctr"/>
                      <a:r>
                        <a:rPr lang="en-US" sz="800">
                          <a:solidFill>
                            <a:srgbClr val="FFFFFF"/>
                          </a:solidFill>
                          <a:effectLst/>
                          <a:latin typeface="Arial Black" pitchFamily="34" charset="0"/>
                        </a:rPr>
                        <a:t> 37.2%</a:t>
                      </a:r>
                    </a:p>
                  </a:txBody>
                  <a:tcPr marL="38851" marR="38851" marT="19426" marB="19426" anchor="ctr">
                    <a:lnL>
                      <a:noFill/>
                    </a:lnL>
                    <a:lnR>
                      <a:noFill/>
                    </a:lnR>
                    <a:lnT>
                      <a:noFill/>
                    </a:lnT>
                    <a:lnB>
                      <a:noFill/>
                    </a:lnB>
                    <a:solidFill>
                      <a:srgbClr val="000066"/>
                    </a:solidFill>
                  </a:tcPr>
                </a:tc>
              </a:tr>
              <a:tr h="271959">
                <a:tc>
                  <a:txBody>
                    <a:bodyPr/>
                    <a:lstStyle/>
                    <a:p>
                      <a:pPr algn="ctr"/>
                      <a:r>
                        <a:rPr lang="en-US" sz="1200" dirty="0">
                          <a:solidFill>
                            <a:srgbClr val="FFFFFF"/>
                          </a:solidFill>
                          <a:effectLst/>
                          <a:latin typeface="Arial Black" pitchFamily="34" charset="0"/>
                        </a:rPr>
                        <a:t>California </a:t>
                      </a:r>
                      <a:r>
                        <a:rPr lang="en-US" sz="1200" dirty="0" smtClean="0">
                          <a:solidFill>
                            <a:srgbClr val="FFFFFF"/>
                          </a:solidFill>
                          <a:effectLst/>
                          <a:latin typeface="Arial Black" pitchFamily="34" charset="0"/>
                        </a:rPr>
                        <a:t>Total</a:t>
                      </a:r>
                      <a:endParaRPr lang="en-US" sz="1200" dirty="0">
                        <a:solidFill>
                          <a:srgbClr val="FFFFFF"/>
                        </a:solidFill>
                        <a:effectLst/>
                        <a:latin typeface="Arial Black" pitchFamily="34" charset="0"/>
                      </a:endParaRP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6,186,278</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1,195,988</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1,391,621</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2,587,609</a:t>
                      </a:r>
                    </a:p>
                  </a:txBody>
                  <a:tcPr marL="38851" marR="38851" marT="19426" marB="19426" anchor="ctr">
                    <a:lnL>
                      <a:noFill/>
                    </a:lnL>
                    <a:lnR>
                      <a:noFill/>
                    </a:lnR>
                    <a:lnT>
                      <a:noFill/>
                    </a:lnT>
                    <a:lnB>
                      <a:noFill/>
                    </a:lnB>
                    <a:solidFill>
                      <a:srgbClr val="000066"/>
                    </a:solidFill>
                  </a:tcPr>
                </a:tc>
                <a:tc>
                  <a:txBody>
                    <a:bodyPr/>
                    <a:lstStyle/>
                    <a:p>
                      <a:pPr algn="ctr"/>
                      <a:r>
                        <a:rPr lang="en-US" sz="800" dirty="0">
                          <a:solidFill>
                            <a:srgbClr val="FFFFFF"/>
                          </a:solidFill>
                          <a:effectLst/>
                          <a:latin typeface="Arial Black" pitchFamily="34" charset="0"/>
                        </a:rPr>
                        <a:t> 41.83%</a:t>
                      </a:r>
                    </a:p>
                  </a:txBody>
                  <a:tcPr marL="38851" marR="38851" marT="19426" marB="19426" anchor="ctr">
                    <a:lnL>
                      <a:noFill/>
                    </a:lnL>
                    <a:lnR>
                      <a:noFill/>
                    </a:lnR>
                    <a:lnT>
                      <a:noFill/>
                    </a:lnT>
                    <a:lnB>
                      <a:noFill/>
                    </a:lnB>
                    <a:solidFill>
                      <a:srgbClr val="000066"/>
                    </a:solidFill>
                  </a:tcPr>
                </a:tc>
              </a:tr>
            </a:tbl>
          </a:graphicData>
        </a:graphic>
      </p:graphicFrame>
    </p:spTree>
    <p:extLst>
      <p:ext uri="{BB962C8B-B14F-4D97-AF65-F5344CB8AC3E}">
        <p14:creationId xmlns:p14="http://schemas.microsoft.com/office/powerpoint/2010/main" val="2703637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243912" y="158497"/>
            <a:ext cx="5753735" cy="795660"/>
          </a:xfrm>
          <a:ln w="25400">
            <a:solidFill>
              <a:schemeClr val="tx1"/>
            </a:solidFill>
          </a:ln>
        </p:spPr>
        <p:txBody>
          <a:bodyPr>
            <a:normAutofit fontScale="77500" lnSpcReduction="20000"/>
          </a:bodyPr>
          <a:lstStyle/>
          <a:p>
            <a:pPr algn="ctr"/>
            <a:r>
              <a:rPr lang="en-US" sz="4000" dirty="0" smtClean="0">
                <a:solidFill>
                  <a:schemeClr val="accent5">
                    <a:lumMod val="75000"/>
                  </a:schemeClr>
                </a:solidFill>
              </a:rPr>
              <a:t>Recommendations for the School Plan</a:t>
            </a:r>
            <a:endParaRPr lang="en-US" sz="4000" dirty="0">
              <a:solidFill>
                <a:schemeClr val="accent5">
                  <a:lumMod val="75000"/>
                </a:schemeClr>
              </a:solidFill>
            </a:endParaRPr>
          </a:p>
        </p:txBody>
      </p:sp>
      <p:sp>
        <p:nvSpPr>
          <p:cNvPr id="5" name="Content Placeholder 4"/>
          <p:cNvSpPr>
            <a:spLocks noGrp="1"/>
          </p:cNvSpPr>
          <p:nvPr>
            <p:ph sz="half" idx="2"/>
          </p:nvPr>
        </p:nvSpPr>
        <p:spPr>
          <a:xfrm>
            <a:off x="243839" y="954163"/>
            <a:ext cx="5753736" cy="5738191"/>
          </a:xfrm>
          <a:ln w="25400">
            <a:solidFill>
              <a:schemeClr val="tx1"/>
            </a:solidFill>
          </a:ln>
        </p:spPr>
        <p:txBody>
          <a:bodyPr>
            <a:normAutofit/>
          </a:bodyPr>
          <a:lstStyle/>
          <a:p>
            <a:pPr marL="0" indent="0">
              <a:buNone/>
            </a:pPr>
            <a:endParaRPr lang="en-US" dirty="0" smtClean="0">
              <a:solidFill>
                <a:srgbClr val="92D050"/>
              </a:solidFill>
            </a:endParaRPr>
          </a:p>
        </p:txBody>
      </p:sp>
      <p:sp>
        <p:nvSpPr>
          <p:cNvPr id="8" name="Text Placeholder 3"/>
          <p:cNvSpPr txBox="1">
            <a:spLocks/>
          </p:cNvSpPr>
          <p:nvPr/>
        </p:nvSpPr>
        <p:spPr>
          <a:xfrm>
            <a:off x="6172200" y="158497"/>
            <a:ext cx="5754757" cy="795660"/>
          </a:xfrm>
          <a:prstGeom prst="rect">
            <a:avLst/>
          </a:prstGeom>
          <a:ln w="25400">
            <a:solidFill>
              <a:schemeClr val="tx1"/>
            </a:solidFill>
          </a:ln>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es-US" sz="4000" u="sng" dirty="0">
              <a:solidFill>
                <a:schemeClr val="tx2"/>
              </a:solidFill>
            </a:endParaRPr>
          </a:p>
        </p:txBody>
      </p:sp>
      <p:sp>
        <p:nvSpPr>
          <p:cNvPr id="9" name="Content Placeholder 4"/>
          <p:cNvSpPr>
            <a:spLocks noGrp="1"/>
          </p:cNvSpPr>
          <p:nvPr>
            <p:ph sz="half" idx="2"/>
          </p:nvPr>
        </p:nvSpPr>
        <p:spPr>
          <a:xfrm>
            <a:off x="6172200" y="954164"/>
            <a:ext cx="5754757" cy="5738184"/>
          </a:xfrm>
          <a:ln w="25400">
            <a:solidFill>
              <a:schemeClr val="tx1"/>
            </a:solidFill>
          </a:ln>
        </p:spPr>
        <p:txBody>
          <a:bodyPr>
            <a:normAutofit/>
          </a:bodyPr>
          <a:lstStyle/>
          <a:p>
            <a:endParaRPr lang="en-US" dirty="0" smtClean="0">
              <a:solidFill>
                <a:schemeClr val="tx2"/>
              </a:solidFill>
            </a:endParaRPr>
          </a:p>
        </p:txBody>
      </p:sp>
      <p:sp>
        <p:nvSpPr>
          <p:cNvPr id="3" name="Rectangle 2"/>
          <p:cNvSpPr/>
          <p:nvPr/>
        </p:nvSpPr>
        <p:spPr>
          <a:xfrm>
            <a:off x="6172200" y="158497"/>
            <a:ext cx="6096000" cy="867930"/>
          </a:xfrm>
          <a:prstGeom prst="rect">
            <a:avLst/>
          </a:prstGeom>
        </p:spPr>
        <p:txBody>
          <a:bodyPr>
            <a:spAutoFit/>
          </a:bodyPr>
          <a:lstStyle/>
          <a:p>
            <a:pPr lvl="0" algn="ctr" defTabSz="914400">
              <a:lnSpc>
                <a:spcPct val="90000"/>
              </a:lnSpc>
              <a:spcBef>
                <a:spcPts val="1000"/>
              </a:spcBef>
            </a:pPr>
            <a:r>
              <a:rPr lang="es-US" sz="2800" b="1" dirty="0" smtClean="0">
                <a:solidFill>
                  <a:schemeClr val="accent4">
                    <a:lumMod val="75000"/>
                  </a:schemeClr>
                </a:solidFill>
              </a:rPr>
              <a:t>Recomendaciones</a:t>
            </a:r>
            <a:r>
              <a:rPr lang="en-US" sz="2800" b="1" dirty="0" smtClean="0">
                <a:solidFill>
                  <a:schemeClr val="accent4">
                    <a:lumMod val="75000"/>
                  </a:schemeClr>
                </a:solidFill>
              </a:rPr>
              <a:t> </a:t>
            </a:r>
            <a:r>
              <a:rPr lang="es-US" sz="2800" b="1" dirty="0" smtClean="0">
                <a:solidFill>
                  <a:schemeClr val="accent4">
                    <a:lumMod val="75000"/>
                  </a:schemeClr>
                </a:solidFill>
              </a:rPr>
              <a:t>para</a:t>
            </a:r>
            <a:r>
              <a:rPr lang="en-US" sz="2800" b="1" dirty="0" smtClean="0">
                <a:solidFill>
                  <a:schemeClr val="accent4">
                    <a:lumMod val="75000"/>
                  </a:schemeClr>
                </a:solidFill>
              </a:rPr>
              <a:t> </a:t>
            </a:r>
            <a:r>
              <a:rPr lang="en-US" sz="2800" b="1" dirty="0">
                <a:solidFill>
                  <a:schemeClr val="accent4">
                    <a:lumMod val="75000"/>
                  </a:schemeClr>
                </a:solidFill>
              </a:rPr>
              <a:t>el plan </a:t>
            </a:r>
            <a:r>
              <a:rPr lang="en-US" sz="2800" b="1" dirty="0" smtClean="0">
                <a:solidFill>
                  <a:schemeClr val="accent4">
                    <a:lumMod val="75000"/>
                  </a:schemeClr>
                </a:solidFill>
              </a:rPr>
              <a:t>escolar</a:t>
            </a:r>
            <a:endParaRPr lang="en-US" sz="2800" b="1" dirty="0">
              <a:solidFill>
                <a:schemeClr val="accent4">
                  <a:lumMod val="75000"/>
                </a:schemeClr>
              </a:solidFill>
            </a:endParaRPr>
          </a:p>
        </p:txBody>
      </p:sp>
    </p:spTree>
    <p:extLst>
      <p:ext uri="{BB962C8B-B14F-4D97-AF65-F5344CB8AC3E}">
        <p14:creationId xmlns:p14="http://schemas.microsoft.com/office/powerpoint/2010/main" val="38748526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3RZl5Osb"/>
  <p:tag name="ARTICULATE_DESIGN_ID_WESTED-POWERPOINT-TEMPLATE" val="lqJCGnH6"/>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USD-PPT-Template-topworkplaces.potx" id="{3041BB94-3089-41D1-85F9-7F4A45AB6F97}" vid="{179F6E9B-908F-4B61-BFD6-C00D048A395F}"/>
    </a:ext>
  </a:extLst>
</a:theme>
</file>

<file path=ppt/theme/theme3.xml><?xml version="1.0" encoding="utf-8"?>
<a:theme xmlns:a="http://schemas.openxmlformats.org/drawingml/2006/main" name="1_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USD-PPT-Template-topworkplaces.potx" id="{3041BB94-3089-41D1-85F9-7F4A45AB6F97}" vid="{179F6E9B-908F-4B61-BFD6-C00D048A395F}"/>
    </a:ext>
  </a:extLst>
</a:theme>
</file>

<file path=ppt/theme/theme4.xml><?xml version="1.0" encoding="utf-8"?>
<a:theme xmlns:a="http://schemas.openxmlformats.org/drawingml/2006/main" name="2_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USD-PPT-Template-topworkplaces.potx" id="{3041BB94-3089-41D1-85F9-7F4A45AB6F97}" vid="{179F6E9B-908F-4B61-BFD6-C00D048A395F}"/>
    </a:ext>
  </a:extLst>
</a:theme>
</file>

<file path=ppt/theme/theme5.xml><?xml version="1.0" encoding="utf-8"?>
<a:theme xmlns:a="http://schemas.openxmlformats.org/drawingml/2006/main" name="5_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USD-PPT-Template-topworkplaces.potx" id="{3041BB94-3089-41D1-85F9-7F4A45AB6F97}" vid="{179F6E9B-908F-4B61-BFD6-C00D048A395F}"/>
    </a:ext>
  </a:extLst>
</a:theme>
</file>

<file path=ppt/theme/theme6.xml><?xml version="1.0" encoding="utf-8"?>
<a:theme xmlns:a="http://schemas.openxmlformats.org/drawingml/2006/main" name="6_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USD-PPT-Template-topworkplaces.potx" id="{3041BB94-3089-41D1-85F9-7F4A45AB6F97}" vid="{179F6E9B-908F-4B61-BFD6-C00D048A395F}"/>
    </a:ext>
  </a:extLst>
</a:theme>
</file>

<file path=ppt/theme/theme7.xml><?xml version="1.0" encoding="utf-8"?>
<a:theme xmlns:a="http://schemas.openxmlformats.org/drawingml/2006/main" name="7_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USD-PPT-Template-topworkplaces.potx" id="{3041BB94-3089-41D1-85F9-7F4A45AB6F97}" vid="{179F6E9B-908F-4B61-BFD6-C00D048A395F}"/>
    </a:ext>
  </a:extLst>
</a:theme>
</file>

<file path=ppt/theme/theme8.xml><?xml version="1.0" encoding="utf-8"?>
<a:theme xmlns:a="http://schemas.openxmlformats.org/drawingml/2006/main" name="8_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USD-PPT-Template-topworkplaces.potx" id="{3041BB94-3089-41D1-85F9-7F4A45AB6F97}" vid="{179F6E9B-908F-4B61-BFD6-C00D048A395F}"/>
    </a:ext>
  </a:extLst>
</a:theme>
</file>

<file path=ppt/theme/theme9.xml><?xml version="1.0" encoding="utf-8"?>
<a:theme xmlns:a="http://schemas.openxmlformats.org/drawingml/2006/main" name="9_AlvordTheme">
  <a:themeElements>
    <a:clrScheme name="Alvord Unified theme colors">
      <a:dk1>
        <a:srgbClr val="112151"/>
      </a:dk1>
      <a:lt1>
        <a:srgbClr val="FFFFFF"/>
      </a:lt1>
      <a:dk2>
        <a:srgbClr val="44546A"/>
      </a:dk2>
      <a:lt2>
        <a:srgbClr val="E7E6E6"/>
      </a:lt2>
      <a:accent1>
        <a:srgbClr val="93B7D1"/>
      </a:accent1>
      <a:accent2>
        <a:srgbClr val="DD7500"/>
      </a:accent2>
      <a:accent3>
        <a:srgbClr val="95A495"/>
      </a:accent3>
      <a:accent4>
        <a:srgbClr val="FFD923"/>
      </a:accent4>
      <a:accent5>
        <a:srgbClr val="8EAADB"/>
      </a:accent5>
      <a:accent6>
        <a:srgbClr val="8CD60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USD-PPT-Template-topworkplaces.potx" id="{3041BB94-3089-41D1-85F9-7F4A45AB6F97}" vid="{179F6E9B-908F-4B61-BFD6-C00D048A395F}"/>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489E93F9BACF645BE4122E428189838" ma:contentTypeVersion="9" ma:contentTypeDescription="Create a new document." ma:contentTypeScope="" ma:versionID="0fe356c8a87a526e155e71a7eef8678c">
  <xsd:schema xmlns:xsd="http://www.w3.org/2001/XMLSchema" xmlns:xs="http://www.w3.org/2001/XMLSchema" xmlns:p="http://schemas.microsoft.com/office/2006/metadata/properties" xmlns:ns2="ac0dddc7-4c2c-4aeb-a23f-99e6b6e539ca" xmlns:ns3="a0418426-c5f8-402e-bb59-418b3820d74c" targetNamespace="http://schemas.microsoft.com/office/2006/metadata/properties" ma:root="true" ma:fieldsID="c43963434cfc8e810ea0ee2557bd028f" ns2:_="" ns3:_="">
    <xsd:import namespace="ac0dddc7-4c2c-4aeb-a23f-99e6b6e539ca"/>
    <xsd:import namespace="a0418426-c5f8-402e-bb59-418b3820d74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0dddc7-4c2c-4aeb-a23f-99e6b6e539c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418426-c5f8-402e-bb59-418b3820d74c"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C0BCF8-04C7-42BC-9940-154FBB1E2BC4}">
  <ds:schemaRefs>
    <ds:schemaRef ds:uri="http://schemas.microsoft.com/sharepoint/v3/contenttype/forms"/>
  </ds:schemaRefs>
</ds:datastoreItem>
</file>

<file path=customXml/itemProps2.xml><?xml version="1.0" encoding="utf-8"?>
<ds:datastoreItem xmlns:ds="http://schemas.openxmlformats.org/officeDocument/2006/customXml" ds:itemID="{0B27B61D-517A-4829-BD05-C8538116321F}">
  <ds:schemaRefs>
    <ds:schemaRef ds:uri="ac0dddc7-4c2c-4aeb-a23f-99e6b6e539ca"/>
    <ds:schemaRef ds:uri="http://purl.org/dc/elements/1.1/"/>
    <ds:schemaRef ds:uri="http://schemas.microsoft.com/office/2006/metadata/properties"/>
    <ds:schemaRef ds:uri="http://purl.org/dc/terms/"/>
    <ds:schemaRef ds:uri="a0418426-c5f8-402e-bb59-418b3820d74c"/>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443F63D-8118-4F8A-B4BE-69239B4BA9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0dddc7-4c2c-4aeb-a23f-99e6b6e539ca"/>
    <ds:schemaRef ds:uri="a0418426-c5f8-402e-bb59-418b3820d7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9688</TotalTime>
  <Words>3910</Words>
  <Application>Microsoft Office PowerPoint</Application>
  <PresentationFormat>Custom</PresentationFormat>
  <Paragraphs>719</Paragraphs>
  <Slides>29</Slides>
  <Notes>22</Notes>
  <HiddenSlides>0</HiddenSlides>
  <MMClips>0</MMClips>
  <ScaleCrop>false</ScaleCrop>
  <HeadingPairs>
    <vt:vector size="4" baseType="variant">
      <vt:variant>
        <vt:lpstr>Theme</vt:lpstr>
      </vt:variant>
      <vt:variant>
        <vt:i4>9</vt:i4>
      </vt:variant>
      <vt:variant>
        <vt:lpstr>Slide Titles</vt:lpstr>
      </vt:variant>
      <vt:variant>
        <vt:i4>29</vt:i4>
      </vt:variant>
    </vt:vector>
  </HeadingPairs>
  <TitlesOfParts>
    <vt:vector size="38" baseType="lpstr">
      <vt:lpstr>Office Theme</vt:lpstr>
      <vt:lpstr>AlvordTheme</vt:lpstr>
      <vt:lpstr>1_AlvordTheme</vt:lpstr>
      <vt:lpstr>2_AlvordTheme</vt:lpstr>
      <vt:lpstr>5_AlvordTheme</vt:lpstr>
      <vt:lpstr>6_AlvordTheme</vt:lpstr>
      <vt:lpstr>7_AlvordTheme</vt:lpstr>
      <vt:lpstr>8_AlvordTheme</vt:lpstr>
      <vt:lpstr>9_AlvordTheme</vt:lpstr>
      <vt:lpstr>ELAC Meeting Valley view Elementary April 20, 2020</vt:lpstr>
      <vt:lpstr>Agenda</vt:lpstr>
      <vt:lpstr>Local Control and Accountability Plan (LCAP)  </vt:lpstr>
      <vt:lpstr>PowerPoint Presentation</vt:lpstr>
      <vt:lpstr>Local Control and Accountability Plan (LCAP)</vt:lpstr>
      <vt:lpstr>PowerPoint Presentation</vt:lpstr>
      <vt:lpstr>Local Control and Accountability Plan (LCAP)</vt:lpstr>
      <vt:lpstr>Plan de Control y Responsabilidad Local (LCAP)</vt:lpstr>
      <vt:lpstr>Goal 1:  Conditions of Learning Students will be enrolled in a comprehensive course of study taught by highly qualified staff in schools that are clean and in good repair</vt:lpstr>
      <vt:lpstr>Goal 2:  Pupil Outcomes Students will be prepared to be college and career ready when they graduate from high school</vt:lpstr>
      <vt:lpstr>Goal 2:  Pupil Outcomes Students will be prepared to be college and career ready when they graduate from high school</vt:lpstr>
      <vt:lpstr>Meta 2:  Resultados Estudiantiles Se preparará a los alumnos para que al graduarse de la secundaria estén listos para la universidad y profesión</vt:lpstr>
      <vt:lpstr>Goal 3:  Engagement Students will be educated in an environment which fosters connectedness and is inclusive of students, parents, and staff</vt:lpstr>
      <vt:lpstr>Meta 3:  Participación Los alumnos recibirán instrucción dentro de un entorno que fomente la conectividad con la escuela e incluya a los alumnos, padres y personal escolar</vt:lpstr>
      <vt:lpstr>LCAP</vt:lpstr>
      <vt:lpstr>Programas Estatales y Federales (951) 509-6178 ext. 225178</vt:lpstr>
      <vt:lpstr>California Dashboard: Our District Results  https://www.caschooldashboard.org/</vt:lpstr>
      <vt:lpstr>State Indicators/Indicadores estatales</vt:lpstr>
      <vt:lpstr>PowerPoint Presentation</vt:lpstr>
      <vt:lpstr>PowerPoint Presentation</vt:lpstr>
      <vt:lpstr>PowerPoint Presentation</vt:lpstr>
      <vt:lpstr>PowerPoint Presentation</vt:lpstr>
      <vt:lpstr>Information about the Language Census 2018-19 ~ CDE Data Quest Reports</vt:lpstr>
      <vt:lpstr>Language Census (R-30)</vt:lpstr>
      <vt:lpstr>PowerPoint Presentation</vt:lpstr>
      <vt:lpstr>PowerPoint Presentation</vt:lpstr>
      <vt:lpstr>English Learner Students by Language by Grade</vt:lpstr>
      <vt:lpstr>Language Group Data to Determine 15% and Above Translations Needs for 2018 - 19</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Talking to Parents About the ELPAC - ELPAC (CA Dept of Education)</dc:title>
  <dc:subject>This powerpoint presentation is intended to be customized and distributed as a means of educating parents/guardians about the English Language Proficiency Assessments for California (ELPAC).</dc:subject>
  <dc:creator>Martha Martinez</dc:creator>
  <cp:lastModifiedBy>Administrator</cp:lastModifiedBy>
  <cp:revision>109</cp:revision>
  <cp:lastPrinted>2020-01-15T21:34:40Z</cp:lastPrinted>
  <dcterms:created xsi:type="dcterms:W3CDTF">2015-03-16T04:11:08Z</dcterms:created>
  <dcterms:modified xsi:type="dcterms:W3CDTF">2020-04-16T03:25:32Z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548B26D1-49EC-4DDA-9CA1-DEA02BDC749A</vt:lpwstr>
  </property>
  <property fmtid="{D5CDD505-2E9C-101B-9397-08002B2CF9AE}" pid="3" name="ArticulatePath">
    <vt:lpwstr>PPT for Understanding Summative Results v 7-18-17</vt:lpwstr>
  </property>
  <property fmtid="{D5CDD505-2E9C-101B-9397-08002B2CF9AE}" pid="4" name="Language">
    <vt:lpwstr>English</vt:lpwstr>
  </property>
  <property fmtid="{D5CDD505-2E9C-101B-9397-08002B2CF9AE}" pid="5" name="ContentTypeId">
    <vt:lpwstr>0x0101007489E93F9BACF645BE4122E428189838</vt:lpwstr>
  </property>
</Properties>
</file>