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showSpecialPlsOnTitleSld="0">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9144000"/>
  <p:notesSz cx="68818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9B756BC6-D1E2-4DA4-9874-9D8BE7651F8A}">
  <a:tblStyle styleId="{9B756BC6-D1E2-4DA4-9874-9D8BE7651F8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82119" cy="466434"/>
          </a:xfrm>
          <a:prstGeom prst="rect">
            <a:avLst/>
          </a:prstGeom>
          <a:noFill/>
          <a:ln>
            <a:noFill/>
          </a:ln>
        </p:spPr>
        <p:txBody>
          <a:bodyPr anchorCtr="0" anchor="t" bIns="46575" lIns="93175" spcFirstLastPara="1" rIns="93175" wrap="square" tIns="4657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98102" y="0"/>
            <a:ext cx="2982119" cy="466434"/>
          </a:xfrm>
          <a:prstGeom prst="rect">
            <a:avLst/>
          </a:prstGeom>
          <a:noFill/>
          <a:ln>
            <a:noFill/>
          </a:ln>
        </p:spPr>
        <p:txBody>
          <a:bodyPr anchorCtr="0" anchor="t" bIns="46575" lIns="93175" spcFirstLastPara="1" rIns="93175" wrap="square" tIns="46575">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50167" y="312601"/>
            <a:ext cx="4179887"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410966" y="3544584"/>
            <a:ext cx="6236414" cy="5445304"/>
          </a:xfrm>
          <a:prstGeom prst="rect">
            <a:avLst/>
          </a:prstGeom>
          <a:noFill/>
          <a:ln>
            <a:noFill/>
          </a:ln>
        </p:spPr>
        <p:txBody>
          <a:bodyPr anchorCtr="0" anchor="t" bIns="46575" lIns="93175" spcFirstLastPara="1" rIns="93175" wrap="square" tIns="46575">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8"/>
            <a:ext cx="2982119" cy="466433"/>
          </a:xfrm>
          <a:prstGeom prst="rect">
            <a:avLst/>
          </a:prstGeom>
          <a:noFill/>
          <a:ln>
            <a:noFill/>
          </a:ln>
        </p:spPr>
        <p:txBody>
          <a:bodyPr anchorCtr="0" anchor="b" bIns="46575" lIns="93175" spcFirstLastPara="1" rIns="93175" wrap="square" tIns="4657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98102" y="8829968"/>
            <a:ext cx="2982119" cy="466433"/>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Google Shape;129;p1:notes"/>
          <p:cNvSpPr/>
          <p:nvPr>
            <p:ph idx="2" type="sldImg"/>
          </p:nvPr>
        </p:nvSpPr>
        <p:spPr>
          <a:xfrm>
            <a:off x="1349375" y="312738"/>
            <a:ext cx="4179888"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1:notes"/>
          <p:cNvSpPr txBox="1"/>
          <p:nvPr>
            <p:ph idx="1" type="body"/>
          </p:nvPr>
        </p:nvSpPr>
        <p:spPr>
          <a:xfrm>
            <a:off x="410966" y="3544584"/>
            <a:ext cx="6236414" cy="5445304"/>
          </a:xfrm>
          <a:prstGeom prst="rect">
            <a:avLst/>
          </a:prstGeom>
          <a:noFill/>
          <a:ln>
            <a:noFill/>
          </a:ln>
        </p:spPr>
        <p:txBody>
          <a:bodyPr anchorCtr="0" anchor="t" bIns="46575" lIns="93175" spcFirstLastPara="1" rIns="93175" wrap="square" tIns="46575">
            <a:noAutofit/>
          </a:bodyPr>
          <a:lstStyle/>
          <a:p>
            <a:pPr indent="-171450" lvl="0" marL="171450" rtl="0" algn="l">
              <a:lnSpc>
                <a:spcPct val="100000"/>
              </a:lnSpc>
              <a:spcBef>
                <a:spcPts val="0"/>
              </a:spcBef>
              <a:spcAft>
                <a:spcPts val="0"/>
              </a:spcAft>
              <a:buClr>
                <a:schemeClr val="dk1"/>
              </a:buClr>
              <a:buSzPts val="1200"/>
              <a:buFont typeface="Arial"/>
              <a:buChar char="•"/>
            </a:pPr>
            <a:r>
              <a:rPr lang="en-US"/>
              <a:t>Provide members with the SSC Member Roles &amp; Responsibilities Training Notes</a:t>
            </a:r>
            <a:endParaRPr/>
          </a:p>
          <a:p>
            <a:pPr indent="-95250" lvl="0" marL="171450" rtl="0" algn="l">
              <a:lnSpc>
                <a:spcPct val="100000"/>
              </a:lnSpc>
              <a:spcBef>
                <a:spcPts val="0"/>
              </a:spcBef>
              <a:spcAft>
                <a:spcPts val="0"/>
              </a:spcAft>
              <a:buClr>
                <a:schemeClr val="dk1"/>
              </a:buClr>
              <a:buSzPts val="1200"/>
              <a:buFont typeface="Arial"/>
              <a:buNone/>
            </a:pPr>
            <a:r>
              <a:t/>
            </a:r>
            <a:endParaRPr/>
          </a:p>
          <a:p>
            <a:pPr indent="-171450" lvl="0" marL="171450" rtl="0" algn="l">
              <a:lnSpc>
                <a:spcPct val="100000"/>
              </a:lnSpc>
              <a:spcBef>
                <a:spcPts val="0"/>
              </a:spcBef>
              <a:spcAft>
                <a:spcPts val="0"/>
              </a:spcAft>
              <a:buClr>
                <a:schemeClr val="dk1"/>
              </a:buClr>
              <a:buSzPts val="1200"/>
              <a:buFont typeface="Arial"/>
              <a:buChar char="•"/>
            </a:pPr>
            <a:r>
              <a:rPr lang="en-US"/>
              <a:t>Present this training at the first meeting.  Do not break it down over several meetings as members should know their role by the end of the first meeting.</a:t>
            </a:r>
            <a:endParaRPr/>
          </a:p>
          <a:p>
            <a:pPr indent="-95250" lvl="0" marL="171450" rtl="0" algn="l">
              <a:lnSpc>
                <a:spcPct val="100000"/>
              </a:lnSpc>
              <a:spcBef>
                <a:spcPts val="0"/>
              </a:spcBef>
              <a:spcAft>
                <a:spcPts val="0"/>
              </a:spcAft>
              <a:buClr>
                <a:schemeClr val="dk1"/>
              </a:buClr>
              <a:buSzPts val="1200"/>
              <a:buFont typeface="Arial"/>
              <a:buNone/>
            </a:pPr>
            <a:r>
              <a:t/>
            </a:r>
            <a:endParaRPr/>
          </a:p>
          <a:p>
            <a:pPr indent="-171450" lvl="0" marL="171450" rtl="0" algn="l">
              <a:lnSpc>
                <a:spcPct val="100000"/>
              </a:lnSpc>
              <a:spcBef>
                <a:spcPts val="0"/>
              </a:spcBef>
              <a:spcAft>
                <a:spcPts val="0"/>
              </a:spcAft>
              <a:buClr>
                <a:schemeClr val="dk1"/>
              </a:buClr>
              <a:buSzPts val="1200"/>
              <a:buFont typeface="Arial"/>
              <a:buChar char="•"/>
            </a:pPr>
            <a:r>
              <a:rPr lang="en-US"/>
              <a:t>Remember to refer to the notes to explain each slide.</a:t>
            </a:r>
            <a:endParaRPr/>
          </a:p>
        </p:txBody>
      </p:sp>
      <p:sp>
        <p:nvSpPr>
          <p:cNvPr id="131" name="Google Shape;131;p1:notes"/>
          <p:cNvSpPr txBox="1"/>
          <p:nvPr>
            <p:ph idx="12" type="sldNum"/>
          </p:nvPr>
        </p:nvSpPr>
        <p:spPr>
          <a:xfrm>
            <a:off x="3898102" y="8829968"/>
            <a:ext cx="2982119"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Google Shape;136;p15:notes"/>
          <p:cNvSpPr txBox="1"/>
          <p:nvPr>
            <p:ph idx="1" type="body"/>
          </p:nvPr>
        </p:nvSpPr>
        <p:spPr>
          <a:xfrm>
            <a:off x="410966" y="3544584"/>
            <a:ext cx="6236414" cy="5445304"/>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7" name="Google Shape;137;p15:notes"/>
          <p:cNvSpPr/>
          <p:nvPr>
            <p:ph idx="2" type="sldImg"/>
          </p:nvPr>
        </p:nvSpPr>
        <p:spPr>
          <a:xfrm>
            <a:off x="1350167" y="312601"/>
            <a:ext cx="4179887"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p31:notes"/>
          <p:cNvSpPr txBox="1"/>
          <p:nvPr>
            <p:ph idx="1" type="body"/>
          </p:nvPr>
        </p:nvSpPr>
        <p:spPr>
          <a:xfrm>
            <a:off x="410966" y="3544584"/>
            <a:ext cx="6236414" cy="5445304"/>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3" name="Google Shape;143;p31:notes"/>
          <p:cNvSpPr/>
          <p:nvPr>
            <p:ph idx="2" type="sldImg"/>
          </p:nvPr>
        </p:nvSpPr>
        <p:spPr>
          <a:xfrm>
            <a:off x="1350167" y="312601"/>
            <a:ext cx="4179887"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p16:notes"/>
          <p:cNvSpPr txBox="1"/>
          <p:nvPr>
            <p:ph idx="1" type="body"/>
          </p:nvPr>
        </p:nvSpPr>
        <p:spPr>
          <a:xfrm>
            <a:off x="410966" y="3544584"/>
            <a:ext cx="6236414" cy="5445304"/>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9" name="Google Shape;149;p16:notes"/>
          <p:cNvSpPr/>
          <p:nvPr>
            <p:ph idx="2" type="sldImg"/>
          </p:nvPr>
        </p:nvSpPr>
        <p:spPr>
          <a:xfrm>
            <a:off x="1350167" y="312601"/>
            <a:ext cx="4179887"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g85e5068aca_1_16:notes"/>
          <p:cNvSpPr txBox="1"/>
          <p:nvPr>
            <p:ph idx="1" type="body"/>
          </p:nvPr>
        </p:nvSpPr>
        <p:spPr>
          <a:xfrm>
            <a:off x="410966" y="3544584"/>
            <a:ext cx="6236400" cy="54453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56" name="Google Shape;156;g85e5068aca_1_16:notes"/>
          <p:cNvSpPr/>
          <p:nvPr>
            <p:ph idx="2" type="sldImg"/>
          </p:nvPr>
        </p:nvSpPr>
        <p:spPr>
          <a:xfrm>
            <a:off x="1350167" y="312601"/>
            <a:ext cx="4179900" cy="313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g85e5068aca_1_8:notes"/>
          <p:cNvSpPr txBox="1"/>
          <p:nvPr>
            <p:ph idx="1" type="body"/>
          </p:nvPr>
        </p:nvSpPr>
        <p:spPr>
          <a:xfrm>
            <a:off x="410966" y="3544584"/>
            <a:ext cx="6236400" cy="54453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63" name="Google Shape;163;g85e5068aca_1_8:notes"/>
          <p:cNvSpPr/>
          <p:nvPr>
            <p:ph idx="2" type="sldImg"/>
          </p:nvPr>
        </p:nvSpPr>
        <p:spPr>
          <a:xfrm>
            <a:off x="1350167" y="312601"/>
            <a:ext cx="4179900" cy="313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g85e5068aca_1_2:notes"/>
          <p:cNvSpPr txBox="1"/>
          <p:nvPr>
            <p:ph idx="1" type="body"/>
          </p:nvPr>
        </p:nvSpPr>
        <p:spPr>
          <a:xfrm>
            <a:off x="410966" y="3544584"/>
            <a:ext cx="6236400" cy="54453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70" name="Google Shape;170;g85e5068aca_1_2:notes"/>
          <p:cNvSpPr/>
          <p:nvPr>
            <p:ph idx="2" type="sldImg"/>
          </p:nvPr>
        </p:nvSpPr>
        <p:spPr>
          <a:xfrm>
            <a:off x="1350167" y="312601"/>
            <a:ext cx="4179900" cy="313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p3:notes"/>
          <p:cNvSpPr/>
          <p:nvPr>
            <p:ph idx="2" type="sldImg"/>
          </p:nvPr>
        </p:nvSpPr>
        <p:spPr>
          <a:xfrm>
            <a:off x="1349375" y="312738"/>
            <a:ext cx="4179888"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3:notes"/>
          <p:cNvSpPr txBox="1"/>
          <p:nvPr>
            <p:ph idx="1" type="body"/>
          </p:nvPr>
        </p:nvSpPr>
        <p:spPr>
          <a:xfrm>
            <a:off x="410966" y="3544584"/>
            <a:ext cx="6236414" cy="5445304"/>
          </a:xfrm>
          <a:prstGeom prst="rect">
            <a:avLst/>
          </a:prstGeom>
          <a:noFill/>
          <a:ln>
            <a:noFill/>
          </a:ln>
        </p:spPr>
        <p:txBody>
          <a:bodyPr anchorCtr="0" anchor="t" bIns="46575" lIns="93175" spcFirstLastPara="1" rIns="93175" wrap="square" tIns="46575">
            <a:noAutofit/>
          </a:bodyPr>
          <a:lstStyle/>
          <a:p>
            <a:pPr indent="-171450" lvl="0" marL="171450" rtl="0" algn="l">
              <a:lnSpc>
                <a:spcPct val="100000"/>
              </a:lnSpc>
              <a:spcBef>
                <a:spcPts val="0"/>
              </a:spcBef>
              <a:spcAft>
                <a:spcPts val="0"/>
              </a:spcAft>
              <a:buClr>
                <a:schemeClr val="dk1"/>
              </a:buClr>
              <a:buSzPts val="1200"/>
              <a:buFont typeface="Arial"/>
              <a:buChar char="•"/>
            </a:pPr>
            <a:r>
              <a:rPr lang="en-US">
                <a:solidFill>
                  <a:schemeClr val="dk1"/>
                </a:solidFill>
              </a:rPr>
              <a:t>At the first meeting of each year, approve an expenditure limit.  If no limit, than SSC must approve all expenditures regardless of amount.  </a:t>
            </a:r>
            <a:endParaRPr/>
          </a:p>
          <a:p>
            <a:pPr indent="-171450" lvl="0" marL="171450" rtl="0" algn="l">
              <a:lnSpc>
                <a:spcPct val="100000"/>
              </a:lnSpc>
              <a:spcBef>
                <a:spcPts val="0"/>
              </a:spcBef>
              <a:spcAft>
                <a:spcPts val="0"/>
              </a:spcAft>
              <a:buClr>
                <a:srgbClr val="FF0000"/>
              </a:buClr>
              <a:buSzPts val="1200"/>
              <a:buFont typeface="Arial"/>
              <a:buChar char="•"/>
            </a:pPr>
            <a:r>
              <a:rPr lang="en-US">
                <a:solidFill>
                  <a:srgbClr val="FF0000"/>
                </a:solidFill>
              </a:rPr>
              <a:t>The expenditure limit is set at $500 or lower.  </a:t>
            </a:r>
            <a:endParaRPr/>
          </a:p>
          <a:p>
            <a:pPr indent="-171450" lvl="0" marL="171450" rtl="0" algn="l">
              <a:lnSpc>
                <a:spcPct val="100000"/>
              </a:lnSpc>
              <a:spcBef>
                <a:spcPts val="0"/>
              </a:spcBef>
              <a:spcAft>
                <a:spcPts val="0"/>
              </a:spcAft>
              <a:buClr>
                <a:srgbClr val="FF0000"/>
              </a:buClr>
              <a:buSzPts val="1200"/>
              <a:buFont typeface="Arial"/>
              <a:buChar char="•"/>
            </a:pPr>
            <a:r>
              <a:rPr lang="en-US">
                <a:solidFill>
                  <a:srgbClr val="FF0000"/>
                </a:solidFill>
              </a:rPr>
              <a:t>By approving a limit, SSC is authorizing the site to make a purchase up to the approved limit without SSC’s approval of the expenditure.</a:t>
            </a:r>
            <a:endParaRPr/>
          </a:p>
          <a:p>
            <a:pPr indent="0" lvl="0" marL="0" rtl="0" algn="l">
              <a:lnSpc>
                <a:spcPct val="100000"/>
              </a:lnSpc>
              <a:spcBef>
                <a:spcPts val="0"/>
              </a:spcBef>
              <a:spcAft>
                <a:spcPts val="0"/>
              </a:spcAft>
              <a:buClr>
                <a:schemeClr val="dk1"/>
              </a:buClr>
              <a:buSzPts val="1200"/>
              <a:buFont typeface="Arial"/>
              <a:buNone/>
            </a:pPr>
            <a:r>
              <a:t/>
            </a:r>
            <a:endParaRPr>
              <a:solidFill>
                <a:schemeClr val="dk1"/>
              </a:solidFill>
            </a:endParaRPr>
          </a:p>
          <a:p>
            <a:pPr indent="-171450" lvl="0" marL="171450" rtl="0" algn="l">
              <a:lnSpc>
                <a:spcPct val="100000"/>
              </a:lnSpc>
              <a:spcBef>
                <a:spcPts val="0"/>
              </a:spcBef>
              <a:spcAft>
                <a:spcPts val="0"/>
              </a:spcAft>
              <a:buClr>
                <a:schemeClr val="dk1"/>
              </a:buClr>
              <a:buSzPts val="1200"/>
              <a:buFont typeface="Arial"/>
              <a:buChar char="•"/>
            </a:pPr>
            <a:r>
              <a:rPr lang="en-US"/>
              <a:t>The most important role of SSC is to oversee the development, implementation and evaluation of the school plan for student achievement</a:t>
            </a:r>
            <a:endParaRPr/>
          </a:p>
          <a:p>
            <a:pPr indent="-95250" lvl="0" marL="171450" rtl="0" algn="l">
              <a:lnSpc>
                <a:spcPct val="100000"/>
              </a:lnSpc>
              <a:spcBef>
                <a:spcPts val="0"/>
              </a:spcBef>
              <a:spcAft>
                <a:spcPts val="0"/>
              </a:spcAft>
              <a:buClr>
                <a:schemeClr val="dk1"/>
              </a:buClr>
              <a:buSzPts val="1200"/>
              <a:buFont typeface="Arial"/>
              <a:buNone/>
            </a:pPr>
            <a:r>
              <a:t/>
            </a:r>
            <a:endParaRPr/>
          </a:p>
          <a:p>
            <a:pPr indent="-171450" lvl="0" marL="171450" rtl="0" algn="l">
              <a:lnSpc>
                <a:spcPct val="100000"/>
              </a:lnSpc>
              <a:spcBef>
                <a:spcPts val="0"/>
              </a:spcBef>
              <a:spcAft>
                <a:spcPts val="0"/>
              </a:spcAft>
              <a:buClr>
                <a:schemeClr val="dk1"/>
              </a:buClr>
              <a:buSzPts val="1200"/>
              <a:buFont typeface="Arial"/>
              <a:buChar char="•"/>
            </a:pPr>
            <a:r>
              <a:rPr lang="en-US">
                <a:solidFill>
                  <a:schemeClr val="dk1"/>
                </a:solidFill>
              </a:rPr>
              <a:t>Bullets explain the council’s role:</a:t>
            </a:r>
            <a:endParaRPr/>
          </a:p>
          <a:p>
            <a:pPr indent="-171450" lvl="1" marL="628650" rtl="0" algn="l">
              <a:lnSpc>
                <a:spcPct val="100000"/>
              </a:lnSpc>
              <a:spcBef>
                <a:spcPts val="0"/>
              </a:spcBef>
              <a:spcAft>
                <a:spcPts val="0"/>
              </a:spcAft>
              <a:buClr>
                <a:srgbClr val="6C7E6C"/>
              </a:buClr>
              <a:buSzPts val="1200"/>
              <a:buFont typeface="Courier New"/>
              <a:buChar char="o"/>
            </a:pPr>
            <a:r>
              <a:rPr lang="en-US" sz="1200">
                <a:solidFill>
                  <a:srgbClr val="002060"/>
                </a:solidFill>
              </a:rPr>
              <a:t>Analyze/evaluate academic achievement. </a:t>
            </a:r>
            <a:r>
              <a:rPr lang="en-US" sz="1200">
                <a:solidFill>
                  <a:srgbClr val="385623"/>
                </a:solidFill>
              </a:rPr>
              <a:t>- Usually done in the fall and part of a comprehensive needs assessment to determine how to best support needs of Title I and unduplicated students.</a:t>
            </a:r>
            <a:endParaRPr sz="1200">
              <a:solidFill>
                <a:srgbClr val="385623"/>
              </a:solidFill>
            </a:endParaRPr>
          </a:p>
          <a:p>
            <a:pPr indent="-171450" lvl="1" marL="628650" rtl="0" algn="l">
              <a:lnSpc>
                <a:spcPct val="100000"/>
              </a:lnSpc>
              <a:spcBef>
                <a:spcPts val="0"/>
              </a:spcBef>
              <a:spcAft>
                <a:spcPts val="0"/>
              </a:spcAft>
              <a:buClr>
                <a:srgbClr val="6C7E6C"/>
              </a:buClr>
              <a:buSzPts val="1200"/>
              <a:buFont typeface="Courier New"/>
              <a:buChar char="o"/>
            </a:pPr>
            <a:r>
              <a:rPr lang="en-US" sz="1200">
                <a:solidFill>
                  <a:srgbClr val="002060"/>
                </a:solidFill>
              </a:rPr>
              <a:t>Develop/approve the school plan </a:t>
            </a:r>
            <a:r>
              <a:rPr lang="en-US" sz="1200">
                <a:solidFill>
                  <a:srgbClr val="385623"/>
                </a:solidFill>
              </a:rPr>
              <a:t>- Which includes all related supplemental funds’ budgets with proposed expenditures.  Services must adhere to all state and federal regulations.</a:t>
            </a:r>
            <a:endParaRPr/>
          </a:p>
          <a:p>
            <a:pPr indent="-171450" lvl="1" marL="628650" rtl="0" algn="l">
              <a:lnSpc>
                <a:spcPct val="100000"/>
              </a:lnSpc>
              <a:spcBef>
                <a:spcPts val="0"/>
              </a:spcBef>
              <a:spcAft>
                <a:spcPts val="0"/>
              </a:spcAft>
              <a:buClr>
                <a:srgbClr val="6C7E6C"/>
              </a:buClr>
              <a:buSzPts val="1200"/>
              <a:buFont typeface="Courier New"/>
              <a:buChar char="o"/>
            </a:pPr>
            <a:r>
              <a:rPr lang="en-US" sz="1200">
                <a:solidFill>
                  <a:srgbClr val="002060"/>
                </a:solidFill>
              </a:rPr>
              <a:t>Provide on-going monitoring of the plan’s implementation </a:t>
            </a:r>
            <a:r>
              <a:rPr lang="en-US" sz="1200">
                <a:solidFill>
                  <a:srgbClr val="385623"/>
                </a:solidFill>
              </a:rPr>
              <a:t>-SSC should review common formative assessments periodically given to students throughout the year and discuss if students are making progress.</a:t>
            </a:r>
            <a:endParaRPr sz="1200">
              <a:solidFill>
                <a:srgbClr val="385623"/>
              </a:solidFill>
            </a:endParaRPr>
          </a:p>
          <a:p>
            <a:pPr indent="-171450" lvl="1" marL="628650" rtl="0" algn="l">
              <a:lnSpc>
                <a:spcPct val="100000"/>
              </a:lnSpc>
              <a:spcBef>
                <a:spcPts val="0"/>
              </a:spcBef>
              <a:spcAft>
                <a:spcPts val="0"/>
              </a:spcAft>
              <a:buClr>
                <a:srgbClr val="6C7E6C"/>
              </a:buClr>
              <a:buSzPts val="1200"/>
              <a:buFont typeface="Courier New"/>
              <a:buChar char="o"/>
            </a:pPr>
            <a:r>
              <a:rPr lang="en-US" sz="1200">
                <a:solidFill>
                  <a:srgbClr val="002060"/>
                </a:solidFill>
              </a:rPr>
              <a:t>Conduct an annual evaluation of the effectiveness of the school’s progress towards meeting school goals </a:t>
            </a:r>
            <a:r>
              <a:rPr lang="en-US" sz="1200">
                <a:solidFill>
                  <a:srgbClr val="385623"/>
                </a:solidFill>
              </a:rPr>
              <a:t>-This annual evaluation is the backbone of the comprehensive needs assessment required by Title I and provides quantitative evidence that guides the site’s decisions on what Title I and LCAP low income/English learner services to offer</a:t>
            </a:r>
            <a:endParaRPr sz="1200">
              <a:solidFill>
                <a:srgbClr val="385623"/>
              </a:solidFill>
            </a:endParaRPr>
          </a:p>
          <a:p>
            <a:pPr indent="-171450" lvl="1" marL="628650" rtl="0" algn="l">
              <a:lnSpc>
                <a:spcPct val="100000"/>
              </a:lnSpc>
              <a:spcBef>
                <a:spcPts val="0"/>
              </a:spcBef>
              <a:spcAft>
                <a:spcPts val="0"/>
              </a:spcAft>
              <a:buClr>
                <a:srgbClr val="6C7E6C"/>
              </a:buClr>
              <a:buSzPts val="1200"/>
              <a:buFont typeface="Courier New"/>
              <a:buChar char="o"/>
            </a:pPr>
            <a:r>
              <a:rPr lang="en-US" sz="1200">
                <a:solidFill>
                  <a:srgbClr val="002060"/>
                </a:solidFill>
              </a:rPr>
              <a:t>Participate in local, state and federal reviews of the school’s program for compliance and quality </a:t>
            </a:r>
            <a:r>
              <a:rPr lang="en-US" sz="1200">
                <a:solidFill>
                  <a:srgbClr val="385623"/>
                </a:solidFill>
              </a:rPr>
              <a:t>-Example:  Federal Program Monitoring occurs every two years.  Federal Title programs are reviewed by CDE.</a:t>
            </a:r>
            <a:endParaRPr sz="1200">
              <a:solidFill>
                <a:srgbClr val="385623"/>
              </a:solidFill>
            </a:endParaRPr>
          </a:p>
          <a:p>
            <a:pPr indent="-95250" lvl="0" marL="171450" rtl="0" algn="l">
              <a:lnSpc>
                <a:spcPct val="100000"/>
              </a:lnSpc>
              <a:spcBef>
                <a:spcPts val="0"/>
              </a:spcBef>
              <a:spcAft>
                <a:spcPts val="0"/>
              </a:spcAft>
              <a:buClr>
                <a:schemeClr val="dk1"/>
              </a:buClr>
              <a:buSzPts val="1200"/>
              <a:buFont typeface="Arial"/>
              <a:buNone/>
            </a:pPr>
            <a:r>
              <a:t/>
            </a:r>
            <a:endParaRPr>
              <a:solidFill>
                <a:schemeClr val="dk1"/>
              </a:solidFill>
            </a:endParaRPr>
          </a:p>
          <a:p>
            <a:pPr indent="-171450" lvl="0" marL="171450" rtl="0" algn="l">
              <a:lnSpc>
                <a:spcPct val="100000"/>
              </a:lnSpc>
              <a:spcBef>
                <a:spcPts val="0"/>
              </a:spcBef>
              <a:spcAft>
                <a:spcPts val="0"/>
              </a:spcAft>
              <a:buClr>
                <a:schemeClr val="dk1"/>
              </a:buClr>
              <a:buSzPts val="1200"/>
              <a:buFont typeface="Arial"/>
              <a:buChar char="•"/>
            </a:pPr>
            <a:r>
              <a:rPr lang="en-US">
                <a:solidFill>
                  <a:schemeClr val="dk1"/>
                </a:solidFill>
              </a:rPr>
              <a:t>Also note that each expenditure must be accounted for in the school plan.</a:t>
            </a:r>
            <a:endParaRPr/>
          </a:p>
          <a:p>
            <a:pPr indent="-95250" lvl="0" marL="171450" rtl="0" algn="l">
              <a:lnSpc>
                <a:spcPct val="100000"/>
              </a:lnSpc>
              <a:spcBef>
                <a:spcPts val="0"/>
              </a:spcBef>
              <a:spcAft>
                <a:spcPts val="0"/>
              </a:spcAft>
              <a:buClr>
                <a:schemeClr val="dk1"/>
              </a:buClr>
              <a:buSzPts val="1200"/>
              <a:buFont typeface="Arial"/>
              <a:buNone/>
            </a:pPr>
            <a:r>
              <a:t/>
            </a:r>
            <a:endParaRPr>
              <a:solidFill>
                <a:schemeClr val="dk1"/>
              </a:solidFill>
            </a:endParaRPr>
          </a:p>
          <a:p>
            <a:pPr indent="0" lvl="0" marL="0" rtl="0" algn="l">
              <a:lnSpc>
                <a:spcPct val="100000"/>
              </a:lnSpc>
              <a:spcBef>
                <a:spcPts val="0"/>
              </a:spcBef>
              <a:spcAft>
                <a:spcPts val="0"/>
              </a:spcAft>
              <a:buSzPts val="1400"/>
              <a:buNone/>
            </a:pPr>
            <a:r>
              <a:t/>
            </a:r>
            <a:endParaRPr/>
          </a:p>
        </p:txBody>
      </p:sp>
      <p:sp>
        <p:nvSpPr>
          <p:cNvPr id="178" name="Google Shape;178;p3:notes"/>
          <p:cNvSpPr txBox="1"/>
          <p:nvPr>
            <p:ph idx="12" type="sldNum"/>
          </p:nvPr>
        </p:nvSpPr>
        <p:spPr>
          <a:xfrm>
            <a:off x="3898102" y="8829968"/>
            <a:ext cx="2982119"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p32:notes"/>
          <p:cNvSpPr txBox="1"/>
          <p:nvPr>
            <p:ph idx="1" type="body"/>
          </p:nvPr>
        </p:nvSpPr>
        <p:spPr>
          <a:xfrm>
            <a:off x="410966" y="3544584"/>
            <a:ext cx="6236414" cy="5445304"/>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85" name="Google Shape;185;p32:notes"/>
          <p:cNvSpPr/>
          <p:nvPr>
            <p:ph idx="2" type="sldImg"/>
          </p:nvPr>
        </p:nvSpPr>
        <p:spPr>
          <a:xfrm>
            <a:off x="1350167" y="312601"/>
            <a:ext cx="4179887"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85e5068aca_0_6:notes"/>
          <p:cNvSpPr txBox="1"/>
          <p:nvPr>
            <p:ph idx="1" type="body"/>
          </p:nvPr>
        </p:nvSpPr>
        <p:spPr>
          <a:xfrm>
            <a:off x="410966" y="3544584"/>
            <a:ext cx="6236400" cy="54453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91" name="Google Shape;191;g85e5068aca_0_6:notes"/>
          <p:cNvSpPr/>
          <p:nvPr>
            <p:ph idx="2" type="sldImg"/>
          </p:nvPr>
        </p:nvSpPr>
        <p:spPr>
          <a:xfrm>
            <a:off x="1350167" y="312601"/>
            <a:ext cx="4179900" cy="313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85e5068aca_0_11:notes"/>
          <p:cNvSpPr txBox="1"/>
          <p:nvPr>
            <p:ph idx="1" type="body"/>
          </p:nvPr>
        </p:nvSpPr>
        <p:spPr>
          <a:xfrm>
            <a:off x="410966" y="3544584"/>
            <a:ext cx="6236400" cy="54453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97" name="Google Shape;197;g85e5068aca_0_11:notes"/>
          <p:cNvSpPr/>
          <p:nvPr>
            <p:ph idx="2" type="sldImg"/>
          </p:nvPr>
        </p:nvSpPr>
        <p:spPr>
          <a:xfrm>
            <a:off x="1350167" y="312601"/>
            <a:ext cx="4179900" cy="313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gi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gif"/></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16" name="Shape 16"/>
        <p:cNvGrpSpPr/>
        <p:nvPr/>
      </p:nvGrpSpPr>
      <p:grpSpPr>
        <a:xfrm>
          <a:off x="0" y="0"/>
          <a:ext cx="0" cy="0"/>
          <a:chOff x="0" y="0"/>
          <a:chExt cx="0" cy="0"/>
        </a:xfrm>
      </p:grpSpPr>
      <p:sp>
        <p:nvSpPr>
          <p:cNvPr id="17" name="Google Shape;17;p2"/>
          <p:cNvSpPr/>
          <p:nvPr/>
        </p:nvSpPr>
        <p:spPr>
          <a:xfrm>
            <a:off x="0" y="624530"/>
            <a:ext cx="9144000" cy="1183049"/>
          </a:xfrm>
          <a:prstGeom prst="rect">
            <a:avLst/>
          </a:prstGeom>
          <a:gradFill>
            <a:gsLst>
              <a:gs pos="0">
                <a:srgbClr val="DDE8F0"/>
              </a:gs>
              <a:gs pos="7000">
                <a:srgbClr val="DDE8F0"/>
              </a:gs>
              <a:gs pos="25000">
                <a:srgbClr val="F9FBFC"/>
              </a:gs>
              <a:gs pos="55000">
                <a:srgbClr val="CDDEEA"/>
              </a:gs>
              <a:gs pos="100000">
                <a:srgbClr val="CDDEEA"/>
              </a:gs>
            </a:gsLst>
            <a:lin ang="5400000"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18" name="Google Shape;18;p2"/>
          <p:cNvSpPr txBox="1"/>
          <p:nvPr>
            <p:ph type="ctrTitle"/>
          </p:nvPr>
        </p:nvSpPr>
        <p:spPr>
          <a:xfrm>
            <a:off x="1143000" y="2101290"/>
            <a:ext cx="6858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rgbClr val="112151"/>
              </a:buClr>
              <a:buSzPts val="4500"/>
              <a:buFont typeface="Calibri"/>
              <a:buNone/>
              <a:defRPr sz="4500">
                <a:solidFill>
                  <a:srgbClr val="11215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 type="subTitle"/>
          </p:nvPr>
        </p:nvSpPr>
        <p:spPr>
          <a:xfrm>
            <a:off x="1143000" y="4517530"/>
            <a:ext cx="6858000" cy="915491"/>
          </a:xfrm>
          <a:prstGeom prst="rect">
            <a:avLst/>
          </a:prstGeom>
          <a:noFill/>
          <a:ln>
            <a:noFill/>
          </a:ln>
        </p:spPr>
        <p:txBody>
          <a:bodyPr anchorCtr="0" anchor="t" bIns="45700" lIns="91425" spcFirstLastPara="1" rIns="91425" wrap="square" tIns="45700">
            <a:noAutofit/>
          </a:bodyPr>
          <a:lstStyle>
            <a:lvl1pPr lvl="0" algn="ctr">
              <a:lnSpc>
                <a:spcPct val="90000"/>
              </a:lnSpc>
              <a:spcBef>
                <a:spcPts val="750"/>
              </a:spcBef>
              <a:spcAft>
                <a:spcPts val="0"/>
              </a:spcAft>
              <a:buClr>
                <a:srgbClr val="DD7500"/>
              </a:buClr>
              <a:buSzPts val="1800"/>
              <a:buNone/>
              <a:defRPr sz="1800">
                <a:solidFill>
                  <a:srgbClr val="DD7500"/>
                </a:solidFill>
              </a:defRPr>
            </a:lvl1pPr>
            <a:lvl2pPr lvl="1" algn="ctr">
              <a:lnSpc>
                <a:spcPct val="90000"/>
              </a:lnSpc>
              <a:spcBef>
                <a:spcPts val="375"/>
              </a:spcBef>
              <a:spcAft>
                <a:spcPts val="0"/>
              </a:spcAft>
              <a:buSzPts val="1500"/>
              <a:buNone/>
              <a:defRPr sz="1500"/>
            </a:lvl2pPr>
            <a:lvl3pPr lvl="2" algn="ctr">
              <a:lnSpc>
                <a:spcPct val="90000"/>
              </a:lnSpc>
              <a:spcBef>
                <a:spcPts val="375"/>
              </a:spcBef>
              <a:spcAft>
                <a:spcPts val="0"/>
              </a:spcAft>
              <a:buSzPts val="1350"/>
              <a:buNone/>
              <a:defRPr sz="1350"/>
            </a:lvl3pPr>
            <a:lvl4pPr lvl="3" algn="ctr">
              <a:lnSpc>
                <a:spcPct val="90000"/>
              </a:lnSpc>
              <a:spcBef>
                <a:spcPts val="375"/>
              </a:spcBef>
              <a:spcAft>
                <a:spcPts val="0"/>
              </a:spcAft>
              <a:buSzPts val="1200"/>
              <a:buNone/>
              <a:defRPr sz="1200"/>
            </a:lvl4pPr>
            <a:lvl5pPr lvl="4" algn="ctr">
              <a:lnSpc>
                <a:spcPct val="90000"/>
              </a:lnSpc>
              <a:spcBef>
                <a:spcPts val="375"/>
              </a:spcBef>
              <a:spcAft>
                <a:spcPts val="0"/>
              </a:spcAft>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20" name="Google Shape;20;p2"/>
          <p:cNvSpPr txBox="1"/>
          <p:nvPr>
            <p:ph idx="11" type="ftr"/>
          </p:nvPr>
        </p:nvSpPr>
        <p:spPr>
          <a:xfrm>
            <a:off x="5895975" y="6355633"/>
            <a:ext cx="30861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b="1"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21" name="Google Shape;21;p2"/>
          <p:cNvPicPr preferRelativeResize="0"/>
          <p:nvPr/>
        </p:nvPicPr>
        <p:blipFill rotWithShape="1">
          <a:blip r:embed="rId2">
            <a:alphaModFix/>
          </a:blip>
          <a:srcRect b="0" l="0" r="0" t="0"/>
          <a:stretch/>
        </p:blipFill>
        <p:spPr>
          <a:xfrm>
            <a:off x="350591" y="233873"/>
            <a:ext cx="1452121" cy="1638929"/>
          </a:xfrm>
          <a:prstGeom prst="rect">
            <a:avLst/>
          </a:prstGeom>
          <a:noFill/>
          <a:ln>
            <a:noFill/>
          </a:ln>
        </p:spPr>
      </p:pic>
      <p:sp>
        <p:nvSpPr>
          <p:cNvPr id="22" name="Google Shape;22;p2"/>
          <p:cNvSpPr txBox="1"/>
          <p:nvPr/>
        </p:nvSpPr>
        <p:spPr>
          <a:xfrm>
            <a:off x="2693630" y="782056"/>
            <a:ext cx="6007717" cy="58477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Arial"/>
              <a:buNone/>
            </a:pPr>
            <a:r>
              <a:rPr b="1" i="0" lang="en-US" sz="3200" u="none" cap="none" strike="noStrike">
                <a:solidFill>
                  <a:schemeClr val="dk1"/>
                </a:solidFill>
                <a:latin typeface="Calibri"/>
                <a:ea typeface="Calibri"/>
                <a:cs typeface="Calibri"/>
                <a:sym typeface="Calibri"/>
              </a:rPr>
              <a:t>Alvord Unified School District</a:t>
            </a:r>
            <a:endParaRPr b="1" i="0" sz="3200" u="none" cap="none" strike="noStrike">
              <a:solidFill>
                <a:schemeClr val="dk1"/>
              </a:solidFill>
              <a:latin typeface="Calibri"/>
              <a:ea typeface="Calibri"/>
              <a:cs typeface="Calibri"/>
              <a:sym typeface="Calibri"/>
            </a:endParaRPr>
          </a:p>
        </p:txBody>
      </p:sp>
      <p:sp>
        <p:nvSpPr>
          <p:cNvPr id="23" name="Google Shape;23;p2"/>
          <p:cNvSpPr txBox="1"/>
          <p:nvPr/>
        </p:nvSpPr>
        <p:spPr>
          <a:xfrm>
            <a:off x="3587249" y="1198821"/>
            <a:ext cx="5175752" cy="33601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50"/>
              <a:buFont typeface="Arial"/>
              <a:buNone/>
            </a:pPr>
            <a:r>
              <a:rPr b="0" i="0" lang="en-US" sz="1550" u="none" cap="none" strike="noStrike">
                <a:solidFill>
                  <a:schemeClr val="dk1"/>
                </a:solidFill>
                <a:latin typeface="Calibri"/>
                <a:ea typeface="Calibri"/>
                <a:cs typeface="Calibri"/>
                <a:sym typeface="Calibri"/>
              </a:rPr>
              <a:t>Our Promise: All students will realize their unlimited potential. </a:t>
            </a:r>
            <a:endParaRPr b="0" i="0" sz="1400" u="none" cap="none" strike="noStrike">
              <a:solidFill>
                <a:srgbClr val="000000"/>
              </a:solidFill>
              <a:latin typeface="Arial"/>
              <a:ea typeface="Arial"/>
              <a:cs typeface="Arial"/>
              <a:sym typeface="Arial"/>
            </a:endParaRPr>
          </a:p>
        </p:txBody>
      </p:sp>
      <p:sp>
        <p:nvSpPr>
          <p:cNvPr id="24" name="Google Shape;24;p2"/>
          <p:cNvSpPr/>
          <p:nvPr/>
        </p:nvSpPr>
        <p:spPr>
          <a:xfrm>
            <a:off x="4120724" y="5766513"/>
            <a:ext cx="932688" cy="93360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pic>
        <p:nvPicPr>
          <p:cNvPr id="25" name="Google Shape;25;p2"/>
          <p:cNvPicPr preferRelativeResize="0"/>
          <p:nvPr/>
        </p:nvPicPr>
        <p:blipFill rotWithShape="1">
          <a:blip r:embed="rId3">
            <a:alphaModFix/>
          </a:blip>
          <a:srcRect b="0" l="0" r="0" t="0"/>
          <a:stretch/>
        </p:blipFill>
        <p:spPr>
          <a:xfrm>
            <a:off x="4126259" y="5778089"/>
            <a:ext cx="907329" cy="87640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6" name="Shape 26"/>
        <p:cNvGrpSpPr/>
        <p:nvPr/>
      </p:nvGrpSpPr>
      <p:grpSpPr>
        <a:xfrm>
          <a:off x="0" y="0"/>
          <a:ext cx="0" cy="0"/>
          <a:chOff x="0" y="0"/>
          <a:chExt cx="0" cy="0"/>
        </a:xfrm>
      </p:grpSpPr>
      <p:sp>
        <p:nvSpPr>
          <p:cNvPr id="27" name="Google Shape;27;p3"/>
          <p:cNvSpPr txBox="1"/>
          <p:nvPr>
            <p:ph type="title"/>
          </p:nvPr>
        </p:nvSpPr>
        <p:spPr>
          <a:xfrm>
            <a:off x="628650" y="365126"/>
            <a:ext cx="7886700" cy="96405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3"/>
          <p:cNvSpPr txBox="1"/>
          <p:nvPr>
            <p:ph idx="11" type="ftr"/>
          </p:nvPr>
        </p:nvSpPr>
        <p:spPr>
          <a:xfrm>
            <a:off x="5895975" y="6355633"/>
            <a:ext cx="30861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b="1"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
          <p:cNvSpPr txBox="1"/>
          <p:nvPr/>
        </p:nvSpPr>
        <p:spPr>
          <a:xfrm>
            <a:off x="1640305" y="6063793"/>
            <a:ext cx="2603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THE ALVORD UNIFIED SCHOOL DISTRICT PROMISE: 	</a:t>
            </a:r>
            <a:endParaRPr b="1" i="0" sz="900" u="none" cap="none" strike="noStrike">
              <a:solidFill>
                <a:schemeClr val="accent3"/>
              </a:solidFill>
              <a:latin typeface="Calibri"/>
              <a:ea typeface="Calibri"/>
              <a:cs typeface="Calibri"/>
              <a:sym typeface="Calibri"/>
            </a:endParaRPr>
          </a:p>
        </p:txBody>
      </p:sp>
      <p:sp>
        <p:nvSpPr>
          <p:cNvPr id="30" name="Google Shape;30;p3"/>
          <p:cNvSpPr/>
          <p:nvPr/>
        </p:nvSpPr>
        <p:spPr>
          <a:xfrm>
            <a:off x="4120724" y="5845097"/>
            <a:ext cx="932688" cy="93360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pic>
        <p:nvPicPr>
          <p:cNvPr id="31" name="Google Shape;31;p3"/>
          <p:cNvPicPr preferRelativeResize="0"/>
          <p:nvPr/>
        </p:nvPicPr>
        <p:blipFill rotWithShape="1">
          <a:blip r:embed="rId2">
            <a:alphaModFix/>
          </a:blip>
          <a:srcRect b="0" l="0" r="0" t="0"/>
          <a:stretch/>
        </p:blipFill>
        <p:spPr>
          <a:xfrm>
            <a:off x="4126259" y="5856673"/>
            <a:ext cx="907329" cy="876409"/>
          </a:xfrm>
          <a:prstGeom prst="rect">
            <a:avLst/>
          </a:prstGeom>
          <a:noFill/>
          <a:ln>
            <a:noFill/>
          </a:ln>
        </p:spPr>
      </p:pic>
      <p:sp>
        <p:nvSpPr>
          <p:cNvPr id="32" name="Google Shape;32;p3"/>
          <p:cNvSpPr txBox="1"/>
          <p:nvPr/>
        </p:nvSpPr>
        <p:spPr>
          <a:xfrm>
            <a:off x="4964906" y="6063793"/>
            <a:ext cx="3314700"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ALL STUDENTS WILL REALIZE THEIR UNLIMITED POTENTIAL.</a:t>
            </a:r>
            <a:endParaRPr b="1" i="0" sz="900" u="none" cap="none" strike="noStrike">
              <a:solidFill>
                <a:schemeClr val="accent3"/>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33" name="Shape 33"/>
        <p:cNvGrpSpPr/>
        <p:nvPr/>
      </p:nvGrpSpPr>
      <p:grpSpPr>
        <a:xfrm>
          <a:off x="0" y="0"/>
          <a:ext cx="0" cy="0"/>
          <a:chOff x="0" y="0"/>
          <a:chExt cx="0" cy="0"/>
        </a:xfrm>
      </p:grpSpPr>
      <p:sp>
        <p:nvSpPr>
          <p:cNvPr id="34" name="Google Shape;34;p4"/>
          <p:cNvSpPr txBox="1"/>
          <p:nvPr>
            <p:ph type="title"/>
          </p:nvPr>
        </p:nvSpPr>
        <p:spPr>
          <a:xfrm>
            <a:off x="628650" y="365126"/>
            <a:ext cx="7886700" cy="96405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3300"/>
              <a:buFont typeface="Calibri"/>
              <a:buNone/>
              <a:defRPr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
          <p:cNvSpPr txBox="1"/>
          <p:nvPr>
            <p:ph idx="1" type="body"/>
          </p:nvPr>
        </p:nvSpPr>
        <p:spPr>
          <a:xfrm>
            <a:off x="628650" y="1411667"/>
            <a:ext cx="7886700" cy="4430224"/>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750"/>
              </a:spcBef>
              <a:spcAft>
                <a:spcPts val="0"/>
              </a:spcAft>
              <a:buClr>
                <a:schemeClr val="accent6"/>
              </a:buClr>
              <a:buSzPts val="2800"/>
              <a:buFont typeface="Noto Sans Symbols"/>
              <a:buNone/>
              <a:defRPr sz="2800">
                <a:solidFill>
                  <a:srgbClr val="DD7500"/>
                </a:solidFill>
                <a:latin typeface="Calibri"/>
                <a:ea typeface="Calibri"/>
                <a:cs typeface="Calibri"/>
                <a:sym typeface="Calibri"/>
              </a:defRPr>
            </a:lvl1pPr>
            <a:lvl2pPr indent="-381000" lvl="1" marL="914400" algn="l">
              <a:lnSpc>
                <a:spcPct val="100000"/>
              </a:lnSpc>
              <a:spcBef>
                <a:spcPts val="375"/>
              </a:spcBef>
              <a:spcAft>
                <a:spcPts val="0"/>
              </a:spcAft>
              <a:buClr>
                <a:schemeClr val="dk1"/>
              </a:buClr>
              <a:buSzPts val="2400"/>
              <a:buFont typeface="Noto Sans Symbols"/>
              <a:buChar char="▪"/>
              <a:defRPr sz="2400">
                <a:solidFill>
                  <a:schemeClr val="dk1"/>
                </a:solidFill>
                <a:latin typeface="Calibri"/>
                <a:ea typeface="Calibri"/>
                <a:cs typeface="Calibri"/>
                <a:sym typeface="Calibri"/>
              </a:defRPr>
            </a:lvl2pPr>
            <a:lvl3pPr indent="-355600" lvl="2" marL="1371600" algn="l">
              <a:lnSpc>
                <a:spcPct val="100000"/>
              </a:lnSpc>
              <a:spcBef>
                <a:spcPts val="375"/>
              </a:spcBef>
              <a:spcAft>
                <a:spcPts val="0"/>
              </a:spcAft>
              <a:buClr>
                <a:schemeClr val="dk1"/>
              </a:buClr>
              <a:buSzPts val="2000"/>
              <a:buFont typeface="Noto Sans Symbols"/>
              <a:buChar char="▪"/>
              <a:defRPr sz="2000">
                <a:solidFill>
                  <a:srgbClr val="3FAE29"/>
                </a:solidFill>
                <a:latin typeface="Calibri"/>
                <a:ea typeface="Calibri"/>
                <a:cs typeface="Calibri"/>
                <a:sym typeface="Calibri"/>
              </a:defRPr>
            </a:lvl3pPr>
            <a:lvl4pPr indent="-355600" lvl="3" marL="1828800" algn="l">
              <a:lnSpc>
                <a:spcPct val="100000"/>
              </a:lnSpc>
              <a:spcBef>
                <a:spcPts val="375"/>
              </a:spcBef>
              <a:spcAft>
                <a:spcPts val="0"/>
              </a:spcAft>
              <a:buClr>
                <a:schemeClr val="dk1"/>
              </a:buClr>
              <a:buSzPts val="2000"/>
              <a:buFont typeface="Noto Sans Symbols"/>
              <a:buChar char="▪"/>
              <a:defRPr sz="2000">
                <a:solidFill>
                  <a:srgbClr val="3FAE29"/>
                </a:solidFill>
                <a:latin typeface="Calibri"/>
                <a:ea typeface="Calibri"/>
                <a:cs typeface="Calibri"/>
                <a:sym typeface="Calibri"/>
              </a:defRPr>
            </a:lvl4pPr>
            <a:lvl5pPr indent="-355600" lvl="4" marL="2286000" algn="l">
              <a:lnSpc>
                <a:spcPct val="100000"/>
              </a:lnSpc>
              <a:spcBef>
                <a:spcPts val="375"/>
              </a:spcBef>
              <a:spcAft>
                <a:spcPts val="0"/>
              </a:spcAft>
              <a:buClr>
                <a:schemeClr val="dk1"/>
              </a:buClr>
              <a:buSzPts val="2000"/>
              <a:buFont typeface="Noto Sans Symbols"/>
              <a:buChar char="▪"/>
              <a:defRPr sz="2000">
                <a:solidFill>
                  <a:srgbClr val="3FAE29"/>
                </a:solidFill>
                <a:latin typeface="Calibri"/>
                <a:ea typeface="Calibri"/>
                <a:cs typeface="Calibri"/>
                <a:sym typeface="Calibri"/>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4"/>
          <p:cNvSpPr txBox="1"/>
          <p:nvPr/>
        </p:nvSpPr>
        <p:spPr>
          <a:xfrm>
            <a:off x="1640305" y="6063793"/>
            <a:ext cx="2603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THE ALVORD UNIFIED SCHOOL DISTRICT PROMISE: 	</a:t>
            </a:r>
            <a:endParaRPr b="1" i="0" sz="900" u="none" cap="none" strike="noStrike">
              <a:solidFill>
                <a:schemeClr val="accent3"/>
              </a:solidFill>
              <a:latin typeface="Calibri"/>
              <a:ea typeface="Calibri"/>
              <a:cs typeface="Calibri"/>
              <a:sym typeface="Calibri"/>
            </a:endParaRPr>
          </a:p>
        </p:txBody>
      </p:sp>
      <p:sp>
        <p:nvSpPr>
          <p:cNvPr id="37" name="Google Shape;37;p4"/>
          <p:cNvSpPr txBox="1"/>
          <p:nvPr>
            <p:ph idx="11" type="ftr"/>
          </p:nvPr>
        </p:nvSpPr>
        <p:spPr>
          <a:xfrm>
            <a:off x="5895975" y="6355633"/>
            <a:ext cx="30861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b="1"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4"/>
          <p:cNvSpPr/>
          <p:nvPr/>
        </p:nvSpPr>
        <p:spPr>
          <a:xfrm>
            <a:off x="4120724" y="5845097"/>
            <a:ext cx="932688" cy="93360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pic>
        <p:nvPicPr>
          <p:cNvPr id="39" name="Google Shape;39;p4"/>
          <p:cNvPicPr preferRelativeResize="0"/>
          <p:nvPr/>
        </p:nvPicPr>
        <p:blipFill rotWithShape="1">
          <a:blip r:embed="rId2">
            <a:alphaModFix/>
          </a:blip>
          <a:srcRect b="0" l="0" r="0" t="0"/>
          <a:stretch/>
        </p:blipFill>
        <p:spPr>
          <a:xfrm>
            <a:off x="4126259" y="5856673"/>
            <a:ext cx="907329" cy="876409"/>
          </a:xfrm>
          <a:prstGeom prst="rect">
            <a:avLst/>
          </a:prstGeom>
          <a:noFill/>
          <a:ln>
            <a:noFill/>
          </a:ln>
        </p:spPr>
      </p:pic>
      <p:sp>
        <p:nvSpPr>
          <p:cNvPr id="40" name="Google Shape;40;p4"/>
          <p:cNvSpPr txBox="1"/>
          <p:nvPr/>
        </p:nvSpPr>
        <p:spPr>
          <a:xfrm>
            <a:off x="4964906" y="6063793"/>
            <a:ext cx="3314700"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ALL STUDENTS WILL REALIZE THEIR UNLIMITED POTENTIAL.</a:t>
            </a:r>
            <a:endParaRPr b="1" i="0" sz="900" u="none" cap="none" strike="noStrike">
              <a:solidFill>
                <a:schemeClr val="accent3"/>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41" name="Shape 41"/>
        <p:cNvGrpSpPr/>
        <p:nvPr/>
      </p:nvGrpSpPr>
      <p:grpSpPr>
        <a:xfrm>
          <a:off x="0" y="0"/>
          <a:ext cx="0" cy="0"/>
          <a:chOff x="0" y="0"/>
          <a:chExt cx="0" cy="0"/>
        </a:xfrm>
      </p:grpSpPr>
      <p:sp>
        <p:nvSpPr>
          <p:cNvPr id="42" name="Google Shape;42;p5"/>
          <p:cNvSpPr/>
          <p:nvPr/>
        </p:nvSpPr>
        <p:spPr>
          <a:xfrm>
            <a:off x="0" y="624530"/>
            <a:ext cx="9144000" cy="1183049"/>
          </a:xfrm>
          <a:prstGeom prst="rect">
            <a:avLst/>
          </a:prstGeom>
          <a:gradFill>
            <a:gsLst>
              <a:gs pos="0">
                <a:srgbClr val="DDE8F0"/>
              </a:gs>
              <a:gs pos="7000">
                <a:srgbClr val="DDE8F0"/>
              </a:gs>
              <a:gs pos="25000">
                <a:srgbClr val="F9FBFC"/>
              </a:gs>
              <a:gs pos="55000">
                <a:srgbClr val="CDDEEA"/>
              </a:gs>
              <a:gs pos="100000">
                <a:srgbClr val="CDDEEA"/>
              </a:gs>
            </a:gsLst>
            <a:lin ang="5400000"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43" name="Google Shape;43;p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Calibri"/>
              <a:buNone/>
              <a:defRPr sz="45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accent5"/>
              </a:buClr>
              <a:buSzPts val="1800"/>
              <a:buNone/>
              <a:defRPr sz="1800">
                <a:solidFill>
                  <a:schemeClr val="accent5"/>
                </a:solidFill>
              </a:defRPr>
            </a:lvl1pPr>
            <a:lvl2pPr indent="-228600" lvl="1" marL="914400" algn="l">
              <a:lnSpc>
                <a:spcPct val="90000"/>
              </a:lnSpc>
              <a:spcBef>
                <a:spcPts val="375"/>
              </a:spcBef>
              <a:spcAft>
                <a:spcPts val="0"/>
              </a:spcAft>
              <a:buSzPts val="1500"/>
              <a:buNone/>
              <a:defRPr sz="1500">
                <a:solidFill>
                  <a:srgbClr val="888A96"/>
                </a:solidFill>
              </a:defRPr>
            </a:lvl2pPr>
            <a:lvl3pPr indent="-228600" lvl="2" marL="1371600" algn="l">
              <a:lnSpc>
                <a:spcPct val="90000"/>
              </a:lnSpc>
              <a:spcBef>
                <a:spcPts val="375"/>
              </a:spcBef>
              <a:spcAft>
                <a:spcPts val="0"/>
              </a:spcAft>
              <a:buSzPts val="1350"/>
              <a:buNone/>
              <a:defRPr sz="1350">
                <a:solidFill>
                  <a:srgbClr val="888A96"/>
                </a:solidFill>
              </a:defRPr>
            </a:lvl3pPr>
            <a:lvl4pPr indent="-228600" lvl="3" marL="1828800" algn="l">
              <a:lnSpc>
                <a:spcPct val="90000"/>
              </a:lnSpc>
              <a:spcBef>
                <a:spcPts val="375"/>
              </a:spcBef>
              <a:spcAft>
                <a:spcPts val="0"/>
              </a:spcAft>
              <a:buSzPts val="1200"/>
              <a:buNone/>
              <a:defRPr sz="1200">
                <a:solidFill>
                  <a:srgbClr val="888A96"/>
                </a:solidFill>
              </a:defRPr>
            </a:lvl4pPr>
            <a:lvl5pPr indent="-228600" lvl="4" marL="2286000" algn="l">
              <a:lnSpc>
                <a:spcPct val="90000"/>
              </a:lnSpc>
              <a:spcBef>
                <a:spcPts val="375"/>
              </a:spcBef>
              <a:spcAft>
                <a:spcPts val="0"/>
              </a:spcAft>
              <a:buSzPts val="1200"/>
              <a:buNone/>
              <a:defRPr sz="1200">
                <a:solidFill>
                  <a:srgbClr val="888A96"/>
                </a:solidFill>
              </a:defRPr>
            </a:lvl5pPr>
            <a:lvl6pPr indent="-228600" lvl="5" marL="2743200" algn="l">
              <a:lnSpc>
                <a:spcPct val="90000"/>
              </a:lnSpc>
              <a:spcBef>
                <a:spcPts val="375"/>
              </a:spcBef>
              <a:spcAft>
                <a:spcPts val="0"/>
              </a:spcAft>
              <a:buClr>
                <a:srgbClr val="888A96"/>
              </a:buClr>
              <a:buSzPts val="1200"/>
              <a:buNone/>
              <a:defRPr sz="1200">
                <a:solidFill>
                  <a:srgbClr val="888A96"/>
                </a:solidFill>
              </a:defRPr>
            </a:lvl6pPr>
            <a:lvl7pPr indent="-228600" lvl="6" marL="3200400" algn="l">
              <a:lnSpc>
                <a:spcPct val="90000"/>
              </a:lnSpc>
              <a:spcBef>
                <a:spcPts val="375"/>
              </a:spcBef>
              <a:spcAft>
                <a:spcPts val="0"/>
              </a:spcAft>
              <a:buClr>
                <a:srgbClr val="888A96"/>
              </a:buClr>
              <a:buSzPts val="1200"/>
              <a:buNone/>
              <a:defRPr sz="1200">
                <a:solidFill>
                  <a:srgbClr val="888A96"/>
                </a:solidFill>
              </a:defRPr>
            </a:lvl7pPr>
            <a:lvl8pPr indent="-228600" lvl="7" marL="3657600" algn="l">
              <a:lnSpc>
                <a:spcPct val="90000"/>
              </a:lnSpc>
              <a:spcBef>
                <a:spcPts val="375"/>
              </a:spcBef>
              <a:spcAft>
                <a:spcPts val="0"/>
              </a:spcAft>
              <a:buClr>
                <a:srgbClr val="888A96"/>
              </a:buClr>
              <a:buSzPts val="1200"/>
              <a:buNone/>
              <a:defRPr sz="1200">
                <a:solidFill>
                  <a:srgbClr val="888A96"/>
                </a:solidFill>
              </a:defRPr>
            </a:lvl8pPr>
            <a:lvl9pPr indent="-228600" lvl="8" marL="4114800" algn="l">
              <a:lnSpc>
                <a:spcPct val="90000"/>
              </a:lnSpc>
              <a:spcBef>
                <a:spcPts val="375"/>
              </a:spcBef>
              <a:spcAft>
                <a:spcPts val="0"/>
              </a:spcAft>
              <a:buClr>
                <a:srgbClr val="888A96"/>
              </a:buClr>
              <a:buSzPts val="1200"/>
              <a:buNone/>
              <a:defRPr sz="1200">
                <a:solidFill>
                  <a:srgbClr val="888A96"/>
                </a:solidFill>
              </a:defRPr>
            </a:lvl9pPr>
          </a:lstStyle>
          <a:p/>
        </p:txBody>
      </p:sp>
      <p:sp>
        <p:nvSpPr>
          <p:cNvPr id="45" name="Google Shape;45;p5"/>
          <p:cNvSpPr txBox="1"/>
          <p:nvPr>
            <p:ph idx="11" type="ftr"/>
          </p:nvPr>
        </p:nvSpPr>
        <p:spPr>
          <a:xfrm>
            <a:off x="5895975" y="6355633"/>
            <a:ext cx="30861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b="1"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46" name="Google Shape;46;p5"/>
          <p:cNvPicPr preferRelativeResize="0"/>
          <p:nvPr/>
        </p:nvPicPr>
        <p:blipFill rotWithShape="1">
          <a:blip r:embed="rId2">
            <a:alphaModFix/>
          </a:blip>
          <a:srcRect b="0" l="0" r="0" t="0"/>
          <a:stretch/>
        </p:blipFill>
        <p:spPr>
          <a:xfrm>
            <a:off x="350591" y="233873"/>
            <a:ext cx="1452121" cy="1638929"/>
          </a:xfrm>
          <a:prstGeom prst="rect">
            <a:avLst/>
          </a:prstGeom>
          <a:noFill/>
          <a:ln>
            <a:noFill/>
          </a:ln>
        </p:spPr>
      </p:pic>
      <p:sp>
        <p:nvSpPr>
          <p:cNvPr id="47" name="Google Shape;47;p5"/>
          <p:cNvSpPr txBox="1"/>
          <p:nvPr/>
        </p:nvSpPr>
        <p:spPr>
          <a:xfrm>
            <a:off x="2693630" y="782056"/>
            <a:ext cx="6007717" cy="58477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Arial"/>
              <a:buNone/>
            </a:pPr>
            <a:r>
              <a:rPr b="1" i="0" lang="en-US" sz="3200" u="none" cap="none" strike="noStrike">
                <a:solidFill>
                  <a:schemeClr val="dk1"/>
                </a:solidFill>
                <a:latin typeface="Calibri"/>
                <a:ea typeface="Calibri"/>
                <a:cs typeface="Calibri"/>
                <a:sym typeface="Calibri"/>
              </a:rPr>
              <a:t>Alvord Unified School District</a:t>
            </a:r>
            <a:endParaRPr b="1" i="0" sz="3200" u="none" cap="none" strike="noStrike">
              <a:solidFill>
                <a:schemeClr val="dk1"/>
              </a:solidFill>
              <a:latin typeface="Calibri"/>
              <a:ea typeface="Calibri"/>
              <a:cs typeface="Calibri"/>
              <a:sym typeface="Calibri"/>
            </a:endParaRPr>
          </a:p>
        </p:txBody>
      </p:sp>
      <p:sp>
        <p:nvSpPr>
          <p:cNvPr id="48" name="Google Shape;48;p5"/>
          <p:cNvSpPr txBox="1"/>
          <p:nvPr/>
        </p:nvSpPr>
        <p:spPr>
          <a:xfrm>
            <a:off x="3587249" y="1198821"/>
            <a:ext cx="5175752" cy="33601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50"/>
              <a:buFont typeface="Arial"/>
              <a:buNone/>
            </a:pPr>
            <a:r>
              <a:rPr b="0" i="0" lang="en-US" sz="1550" u="none" cap="none" strike="noStrike">
                <a:solidFill>
                  <a:schemeClr val="dk1"/>
                </a:solidFill>
                <a:latin typeface="Calibri"/>
                <a:ea typeface="Calibri"/>
                <a:cs typeface="Calibri"/>
                <a:sym typeface="Calibri"/>
              </a:rPr>
              <a:t>Our Promise: All students will realize their unlimited potential. </a:t>
            </a:r>
            <a:endParaRPr b="0" i="0" sz="1400" u="none" cap="none" strike="noStrike">
              <a:solidFill>
                <a:srgbClr val="000000"/>
              </a:solidFill>
              <a:latin typeface="Arial"/>
              <a:ea typeface="Arial"/>
              <a:cs typeface="Arial"/>
              <a:sym typeface="Arial"/>
            </a:endParaRPr>
          </a:p>
        </p:txBody>
      </p:sp>
      <p:sp>
        <p:nvSpPr>
          <p:cNvPr id="49" name="Google Shape;49;p5"/>
          <p:cNvSpPr txBox="1"/>
          <p:nvPr/>
        </p:nvSpPr>
        <p:spPr>
          <a:xfrm>
            <a:off x="3190350" y="6651786"/>
            <a:ext cx="2984775" cy="2308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rPr b="1" i="0" lang="en-US" sz="900" u="none" cap="none" strike="noStrike">
                <a:solidFill>
                  <a:schemeClr val="lt1"/>
                </a:solidFill>
                <a:latin typeface="Calibri"/>
                <a:ea typeface="Calibri"/>
                <a:cs typeface="Calibri"/>
                <a:sym typeface="Calibri"/>
              </a:rPr>
              <a:t>STUDENTS | TEACHERS | INSTRUCTIONAL CONTENT</a:t>
            </a:r>
            <a:endParaRPr b="0" i="0" sz="1400" u="none" cap="none" strike="noStrike">
              <a:solidFill>
                <a:srgbClr val="000000"/>
              </a:solidFill>
              <a:latin typeface="Arial"/>
              <a:ea typeface="Arial"/>
              <a:cs typeface="Arial"/>
              <a:sym typeface="Arial"/>
            </a:endParaRPr>
          </a:p>
        </p:txBody>
      </p:sp>
      <p:sp>
        <p:nvSpPr>
          <p:cNvPr id="50" name="Google Shape;50;p5"/>
          <p:cNvSpPr/>
          <p:nvPr/>
        </p:nvSpPr>
        <p:spPr>
          <a:xfrm>
            <a:off x="4120724" y="5766513"/>
            <a:ext cx="932688" cy="93360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pic>
        <p:nvPicPr>
          <p:cNvPr id="51" name="Google Shape;51;p5"/>
          <p:cNvPicPr preferRelativeResize="0"/>
          <p:nvPr/>
        </p:nvPicPr>
        <p:blipFill rotWithShape="1">
          <a:blip r:embed="rId3">
            <a:alphaModFix/>
          </a:blip>
          <a:srcRect b="0" l="0" r="0" t="0"/>
          <a:stretch/>
        </p:blipFill>
        <p:spPr>
          <a:xfrm>
            <a:off x="4126259" y="5778089"/>
            <a:ext cx="907329" cy="87640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p:cSld name="Two Content">
    <p:spTree>
      <p:nvGrpSpPr>
        <p:cNvPr id="52" name="Shape 52"/>
        <p:cNvGrpSpPr/>
        <p:nvPr/>
      </p:nvGrpSpPr>
      <p:grpSpPr>
        <a:xfrm>
          <a:off x="0" y="0"/>
          <a:ext cx="0" cy="0"/>
          <a:chOff x="0" y="0"/>
          <a:chExt cx="0" cy="0"/>
        </a:xfrm>
      </p:grpSpPr>
      <p:sp>
        <p:nvSpPr>
          <p:cNvPr id="53" name="Google Shape;53;p6"/>
          <p:cNvSpPr txBox="1"/>
          <p:nvPr>
            <p:ph type="title"/>
          </p:nvPr>
        </p:nvSpPr>
        <p:spPr>
          <a:xfrm>
            <a:off x="628650" y="365126"/>
            <a:ext cx="7886700" cy="96405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3300"/>
              <a:buFont typeface="Calibri"/>
              <a:buNone/>
              <a:defRPr>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6"/>
          <p:cNvSpPr txBox="1"/>
          <p:nvPr>
            <p:ph idx="1" type="body"/>
          </p:nvPr>
        </p:nvSpPr>
        <p:spPr>
          <a:xfrm>
            <a:off x="628650" y="1467406"/>
            <a:ext cx="3886200" cy="435133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accent6"/>
              </a:buClr>
              <a:buSzPts val="2800"/>
              <a:buFont typeface="Noto Sans Symbols"/>
              <a:buNone/>
              <a:defRPr sz="2800">
                <a:solidFill>
                  <a:srgbClr val="DD7500"/>
                </a:solidFill>
                <a:latin typeface="Calibri"/>
                <a:ea typeface="Calibri"/>
                <a:cs typeface="Calibri"/>
                <a:sym typeface="Calibri"/>
              </a:defRPr>
            </a:lvl1pPr>
            <a:lvl2pPr indent="-381000" lvl="1" marL="914400" algn="l">
              <a:lnSpc>
                <a:spcPct val="90000"/>
              </a:lnSpc>
              <a:spcBef>
                <a:spcPts val="375"/>
              </a:spcBef>
              <a:spcAft>
                <a:spcPts val="0"/>
              </a:spcAft>
              <a:buClr>
                <a:schemeClr val="dk1"/>
              </a:buClr>
              <a:buSzPts val="2400"/>
              <a:buFont typeface="Noto Sans Symbols"/>
              <a:buChar char="▪"/>
              <a:defRPr sz="2400">
                <a:solidFill>
                  <a:schemeClr val="dk1"/>
                </a:solidFill>
                <a:latin typeface="Calibri"/>
                <a:ea typeface="Calibri"/>
                <a:cs typeface="Calibri"/>
                <a:sym typeface="Calibri"/>
              </a:defRPr>
            </a:lvl2pPr>
            <a:lvl3pPr indent="-355600" lvl="2" marL="1371600" algn="l">
              <a:lnSpc>
                <a:spcPct val="90000"/>
              </a:lnSpc>
              <a:spcBef>
                <a:spcPts val="375"/>
              </a:spcBef>
              <a:spcAft>
                <a:spcPts val="0"/>
              </a:spcAft>
              <a:buClr>
                <a:schemeClr val="dk1"/>
              </a:buClr>
              <a:buSzPts val="2000"/>
              <a:buFont typeface="Noto Sans Symbols"/>
              <a:buChar char="▪"/>
              <a:defRPr sz="2000">
                <a:solidFill>
                  <a:srgbClr val="3FAE29"/>
                </a:solidFill>
                <a:latin typeface="Calibri"/>
                <a:ea typeface="Calibri"/>
                <a:cs typeface="Calibri"/>
                <a:sym typeface="Calibri"/>
              </a:defRPr>
            </a:lvl3pPr>
            <a:lvl4pPr indent="-355600" lvl="3" marL="1828800" algn="l">
              <a:lnSpc>
                <a:spcPct val="90000"/>
              </a:lnSpc>
              <a:spcBef>
                <a:spcPts val="375"/>
              </a:spcBef>
              <a:spcAft>
                <a:spcPts val="0"/>
              </a:spcAft>
              <a:buClr>
                <a:schemeClr val="dk1"/>
              </a:buClr>
              <a:buSzPts val="2000"/>
              <a:buFont typeface="Noto Sans Symbols"/>
              <a:buChar char="▪"/>
              <a:defRPr sz="2000">
                <a:solidFill>
                  <a:srgbClr val="3FAE29"/>
                </a:solidFill>
                <a:latin typeface="Calibri"/>
                <a:ea typeface="Calibri"/>
                <a:cs typeface="Calibri"/>
                <a:sym typeface="Calibri"/>
              </a:defRPr>
            </a:lvl4pPr>
            <a:lvl5pPr indent="-355600" lvl="4" marL="2286000" algn="l">
              <a:lnSpc>
                <a:spcPct val="90000"/>
              </a:lnSpc>
              <a:spcBef>
                <a:spcPts val="375"/>
              </a:spcBef>
              <a:spcAft>
                <a:spcPts val="0"/>
              </a:spcAft>
              <a:buClr>
                <a:schemeClr val="dk1"/>
              </a:buClr>
              <a:buSzPts val="2000"/>
              <a:buFont typeface="Noto Sans Symbols"/>
              <a:buChar char="▪"/>
              <a:defRPr sz="2000">
                <a:solidFill>
                  <a:srgbClr val="3FAE29"/>
                </a:solidFill>
                <a:latin typeface="Calibri"/>
                <a:ea typeface="Calibri"/>
                <a:cs typeface="Calibri"/>
                <a:sym typeface="Calibri"/>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 name="Google Shape;55;p6"/>
          <p:cNvSpPr txBox="1"/>
          <p:nvPr>
            <p:ph idx="2" type="body"/>
          </p:nvPr>
        </p:nvSpPr>
        <p:spPr>
          <a:xfrm>
            <a:off x="4629150" y="1462643"/>
            <a:ext cx="3886200" cy="435133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accent6"/>
              </a:buClr>
              <a:buSzPts val="2800"/>
              <a:buFont typeface="Noto Sans Symbols"/>
              <a:buNone/>
              <a:defRPr sz="2800">
                <a:solidFill>
                  <a:srgbClr val="DD7500"/>
                </a:solidFill>
                <a:latin typeface="Calibri"/>
                <a:ea typeface="Calibri"/>
                <a:cs typeface="Calibri"/>
                <a:sym typeface="Calibri"/>
              </a:defRPr>
            </a:lvl1pPr>
            <a:lvl2pPr indent="-381000" lvl="1" marL="914400" algn="l">
              <a:lnSpc>
                <a:spcPct val="90000"/>
              </a:lnSpc>
              <a:spcBef>
                <a:spcPts val="375"/>
              </a:spcBef>
              <a:spcAft>
                <a:spcPts val="0"/>
              </a:spcAft>
              <a:buClr>
                <a:schemeClr val="dk1"/>
              </a:buClr>
              <a:buSzPts val="2400"/>
              <a:buFont typeface="Noto Sans Symbols"/>
              <a:buChar char="▪"/>
              <a:defRPr sz="2400">
                <a:solidFill>
                  <a:schemeClr val="dk1"/>
                </a:solidFill>
                <a:latin typeface="Calibri"/>
                <a:ea typeface="Calibri"/>
                <a:cs typeface="Calibri"/>
                <a:sym typeface="Calibri"/>
              </a:defRPr>
            </a:lvl2pPr>
            <a:lvl3pPr indent="-355600" lvl="2" marL="1371600" algn="l">
              <a:lnSpc>
                <a:spcPct val="90000"/>
              </a:lnSpc>
              <a:spcBef>
                <a:spcPts val="375"/>
              </a:spcBef>
              <a:spcAft>
                <a:spcPts val="0"/>
              </a:spcAft>
              <a:buClr>
                <a:schemeClr val="dk1"/>
              </a:buClr>
              <a:buSzPts val="2000"/>
              <a:buFont typeface="Noto Sans Symbols"/>
              <a:buChar char="▪"/>
              <a:defRPr sz="2000">
                <a:solidFill>
                  <a:srgbClr val="3FAE29"/>
                </a:solidFill>
                <a:latin typeface="Calibri"/>
                <a:ea typeface="Calibri"/>
                <a:cs typeface="Calibri"/>
                <a:sym typeface="Calibri"/>
              </a:defRPr>
            </a:lvl3pPr>
            <a:lvl4pPr indent="-355600" lvl="3" marL="1828800" algn="l">
              <a:lnSpc>
                <a:spcPct val="90000"/>
              </a:lnSpc>
              <a:spcBef>
                <a:spcPts val="375"/>
              </a:spcBef>
              <a:spcAft>
                <a:spcPts val="0"/>
              </a:spcAft>
              <a:buClr>
                <a:schemeClr val="dk1"/>
              </a:buClr>
              <a:buSzPts val="2000"/>
              <a:buFont typeface="Noto Sans Symbols"/>
              <a:buChar char="▪"/>
              <a:defRPr sz="2000">
                <a:solidFill>
                  <a:srgbClr val="3FAE29"/>
                </a:solidFill>
                <a:latin typeface="Calibri"/>
                <a:ea typeface="Calibri"/>
                <a:cs typeface="Calibri"/>
                <a:sym typeface="Calibri"/>
              </a:defRPr>
            </a:lvl4pPr>
            <a:lvl5pPr indent="-355600" lvl="4" marL="2286000" algn="l">
              <a:lnSpc>
                <a:spcPct val="90000"/>
              </a:lnSpc>
              <a:spcBef>
                <a:spcPts val="375"/>
              </a:spcBef>
              <a:spcAft>
                <a:spcPts val="0"/>
              </a:spcAft>
              <a:buClr>
                <a:schemeClr val="dk1"/>
              </a:buClr>
              <a:buSzPts val="2000"/>
              <a:buFont typeface="Noto Sans Symbols"/>
              <a:buChar char="▪"/>
              <a:defRPr sz="2000">
                <a:solidFill>
                  <a:srgbClr val="3FAE29"/>
                </a:solidFill>
                <a:latin typeface="Calibri"/>
                <a:ea typeface="Calibri"/>
                <a:cs typeface="Calibri"/>
                <a:sym typeface="Calibri"/>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6" name="Google Shape;56;p6"/>
          <p:cNvSpPr txBox="1"/>
          <p:nvPr>
            <p:ph idx="10" type="dt"/>
          </p:nvPr>
        </p:nvSpPr>
        <p:spPr>
          <a:xfrm>
            <a:off x="161925" y="6355634"/>
            <a:ext cx="20574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7" name="Google Shape;57;p6"/>
          <p:cNvSpPr txBox="1"/>
          <p:nvPr>
            <p:ph idx="11" type="ftr"/>
          </p:nvPr>
        </p:nvSpPr>
        <p:spPr>
          <a:xfrm>
            <a:off x="5895975" y="6355633"/>
            <a:ext cx="30861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b="1"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6"/>
          <p:cNvSpPr txBox="1"/>
          <p:nvPr/>
        </p:nvSpPr>
        <p:spPr>
          <a:xfrm>
            <a:off x="1640305" y="6063793"/>
            <a:ext cx="2603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THE ALVORD UNIFIED SCHOOL DISTRICT PROMISE: 	</a:t>
            </a:r>
            <a:endParaRPr b="1" i="0" sz="900" u="none" cap="none" strike="noStrike">
              <a:solidFill>
                <a:schemeClr val="accent3"/>
              </a:solidFill>
              <a:latin typeface="Calibri"/>
              <a:ea typeface="Calibri"/>
              <a:cs typeface="Calibri"/>
              <a:sym typeface="Calibri"/>
            </a:endParaRPr>
          </a:p>
        </p:txBody>
      </p:sp>
      <p:sp>
        <p:nvSpPr>
          <p:cNvPr id="59" name="Google Shape;59;p6"/>
          <p:cNvSpPr/>
          <p:nvPr/>
        </p:nvSpPr>
        <p:spPr>
          <a:xfrm>
            <a:off x="4120724" y="5845097"/>
            <a:ext cx="932688" cy="93360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pic>
        <p:nvPicPr>
          <p:cNvPr id="60" name="Google Shape;60;p6"/>
          <p:cNvPicPr preferRelativeResize="0"/>
          <p:nvPr/>
        </p:nvPicPr>
        <p:blipFill rotWithShape="1">
          <a:blip r:embed="rId2">
            <a:alphaModFix/>
          </a:blip>
          <a:srcRect b="0" l="0" r="0" t="0"/>
          <a:stretch/>
        </p:blipFill>
        <p:spPr>
          <a:xfrm>
            <a:off x="4126259" y="5856673"/>
            <a:ext cx="907329" cy="876409"/>
          </a:xfrm>
          <a:prstGeom prst="rect">
            <a:avLst/>
          </a:prstGeom>
          <a:noFill/>
          <a:ln>
            <a:noFill/>
          </a:ln>
        </p:spPr>
      </p:pic>
      <p:sp>
        <p:nvSpPr>
          <p:cNvPr id="61" name="Google Shape;61;p6"/>
          <p:cNvSpPr txBox="1"/>
          <p:nvPr/>
        </p:nvSpPr>
        <p:spPr>
          <a:xfrm>
            <a:off x="4964906" y="6063793"/>
            <a:ext cx="3314700"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ALL STUDENTS WILL REALIZE THEIR UNLIMITED POTENTIAL.</a:t>
            </a:r>
            <a:endParaRPr b="1" i="0" sz="900" u="none" cap="none" strike="noStrike">
              <a:solidFill>
                <a:schemeClr val="accent3"/>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62" name="Shape 62"/>
        <p:cNvGrpSpPr/>
        <p:nvPr/>
      </p:nvGrpSpPr>
      <p:grpSpPr>
        <a:xfrm>
          <a:off x="0" y="0"/>
          <a:ext cx="0" cy="0"/>
          <a:chOff x="0" y="0"/>
          <a:chExt cx="0" cy="0"/>
        </a:xfrm>
      </p:grpSpPr>
      <p:sp>
        <p:nvSpPr>
          <p:cNvPr id="63" name="Google Shape;63;p7"/>
          <p:cNvSpPr txBox="1"/>
          <p:nvPr>
            <p:ph type="title"/>
          </p:nvPr>
        </p:nvSpPr>
        <p:spPr>
          <a:xfrm>
            <a:off x="629841" y="365127"/>
            <a:ext cx="7886700" cy="967237"/>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7"/>
          <p:cNvSpPr txBox="1"/>
          <p:nvPr>
            <p:ph idx="1" type="body"/>
          </p:nvPr>
        </p:nvSpPr>
        <p:spPr>
          <a:xfrm>
            <a:off x="629842" y="1332364"/>
            <a:ext cx="3868340"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rgbClr val="DD7500"/>
              </a:buClr>
              <a:buSzPts val="2800"/>
              <a:buNone/>
              <a:defRPr b="1" sz="2800">
                <a:solidFill>
                  <a:srgbClr val="DD7500"/>
                </a:solidFill>
              </a:defRPr>
            </a:lvl1pPr>
            <a:lvl2pPr indent="-228600" lvl="1" marL="914400" algn="l">
              <a:lnSpc>
                <a:spcPct val="90000"/>
              </a:lnSpc>
              <a:spcBef>
                <a:spcPts val="375"/>
              </a:spcBef>
              <a:spcAft>
                <a:spcPts val="0"/>
              </a:spcAft>
              <a:buSzPts val="1500"/>
              <a:buNone/>
              <a:defRPr b="1" sz="1500"/>
            </a:lvl2pPr>
            <a:lvl3pPr indent="-228600" lvl="2" marL="1371600" algn="l">
              <a:lnSpc>
                <a:spcPct val="90000"/>
              </a:lnSpc>
              <a:spcBef>
                <a:spcPts val="375"/>
              </a:spcBef>
              <a:spcAft>
                <a:spcPts val="0"/>
              </a:spcAft>
              <a:buSzPts val="1350"/>
              <a:buNone/>
              <a:defRPr b="1" sz="1350"/>
            </a:lvl3pPr>
            <a:lvl4pPr indent="-228600" lvl="3" marL="1828800" algn="l">
              <a:lnSpc>
                <a:spcPct val="90000"/>
              </a:lnSpc>
              <a:spcBef>
                <a:spcPts val="375"/>
              </a:spcBef>
              <a:spcAft>
                <a:spcPts val="0"/>
              </a:spcAft>
              <a:buSzPts val="1200"/>
              <a:buNone/>
              <a:defRPr b="1" sz="1200"/>
            </a:lvl4pPr>
            <a:lvl5pPr indent="-228600" lvl="4" marL="2286000" algn="l">
              <a:lnSpc>
                <a:spcPct val="90000"/>
              </a:lnSpc>
              <a:spcBef>
                <a:spcPts val="375"/>
              </a:spcBef>
              <a:spcAft>
                <a:spcPts val="0"/>
              </a:spcAft>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65" name="Google Shape;65;p7"/>
          <p:cNvSpPr txBox="1"/>
          <p:nvPr>
            <p:ph idx="2" type="body"/>
          </p:nvPr>
        </p:nvSpPr>
        <p:spPr>
          <a:xfrm>
            <a:off x="629842" y="2156276"/>
            <a:ext cx="3868340" cy="3684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accent5"/>
              </a:buClr>
              <a:buSzPts val="2400"/>
              <a:buNone/>
              <a:defRPr sz="2400"/>
            </a:lvl1pPr>
            <a:lvl2pPr indent="-355600" lvl="1" marL="914400" algn="l">
              <a:lnSpc>
                <a:spcPct val="90000"/>
              </a:lnSpc>
              <a:spcBef>
                <a:spcPts val="375"/>
              </a:spcBef>
              <a:spcAft>
                <a:spcPts val="0"/>
              </a:spcAft>
              <a:buSzPts val="2000"/>
              <a:buFont typeface="Noto Sans Symbols"/>
              <a:buChar char="▪"/>
              <a:defRPr sz="2000">
                <a:solidFill>
                  <a:schemeClr val="dk1"/>
                </a:solidFill>
              </a:defRPr>
            </a:lvl2pPr>
            <a:lvl3pPr indent="-355600" lvl="2" marL="1371600" algn="l">
              <a:lnSpc>
                <a:spcPct val="90000"/>
              </a:lnSpc>
              <a:spcBef>
                <a:spcPts val="375"/>
              </a:spcBef>
              <a:spcAft>
                <a:spcPts val="0"/>
              </a:spcAft>
              <a:buSzPts val="2000"/>
              <a:buFont typeface="Noto Sans Symbols"/>
              <a:buChar char="▪"/>
              <a:defRPr sz="2000">
                <a:solidFill>
                  <a:srgbClr val="3FAE29"/>
                </a:solidFill>
              </a:defRPr>
            </a:lvl3pPr>
            <a:lvl4pPr indent="-355600" lvl="3" marL="1828800" algn="l">
              <a:lnSpc>
                <a:spcPct val="90000"/>
              </a:lnSpc>
              <a:spcBef>
                <a:spcPts val="375"/>
              </a:spcBef>
              <a:spcAft>
                <a:spcPts val="0"/>
              </a:spcAft>
              <a:buSzPts val="2000"/>
              <a:buFont typeface="Noto Sans Symbols"/>
              <a:buChar char="▪"/>
              <a:defRPr sz="2000">
                <a:solidFill>
                  <a:srgbClr val="3FAE29"/>
                </a:solidFill>
              </a:defRPr>
            </a:lvl4pPr>
            <a:lvl5pPr indent="-355600" lvl="4" marL="2286000" algn="l">
              <a:lnSpc>
                <a:spcPct val="90000"/>
              </a:lnSpc>
              <a:spcBef>
                <a:spcPts val="375"/>
              </a:spcBef>
              <a:spcAft>
                <a:spcPts val="0"/>
              </a:spcAft>
              <a:buSzPts val="2000"/>
              <a:buFont typeface="Noto Sans Symbols"/>
              <a:buChar char="▪"/>
              <a:defRPr sz="2000">
                <a:solidFill>
                  <a:srgbClr val="3FAE29"/>
                </a:solidFil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6" name="Google Shape;66;p7"/>
          <p:cNvSpPr txBox="1"/>
          <p:nvPr>
            <p:ph idx="3" type="body"/>
          </p:nvPr>
        </p:nvSpPr>
        <p:spPr>
          <a:xfrm>
            <a:off x="4629150" y="1332364"/>
            <a:ext cx="3887391"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rgbClr val="DD7500"/>
              </a:buClr>
              <a:buSzPts val="2800"/>
              <a:buNone/>
              <a:defRPr b="1" sz="2800">
                <a:solidFill>
                  <a:srgbClr val="DD7500"/>
                </a:solidFill>
              </a:defRPr>
            </a:lvl1pPr>
            <a:lvl2pPr indent="-228600" lvl="1" marL="914400" algn="l">
              <a:lnSpc>
                <a:spcPct val="90000"/>
              </a:lnSpc>
              <a:spcBef>
                <a:spcPts val="375"/>
              </a:spcBef>
              <a:spcAft>
                <a:spcPts val="0"/>
              </a:spcAft>
              <a:buSzPts val="1500"/>
              <a:buNone/>
              <a:defRPr b="1" sz="1500"/>
            </a:lvl2pPr>
            <a:lvl3pPr indent="-228600" lvl="2" marL="1371600" algn="l">
              <a:lnSpc>
                <a:spcPct val="90000"/>
              </a:lnSpc>
              <a:spcBef>
                <a:spcPts val="375"/>
              </a:spcBef>
              <a:spcAft>
                <a:spcPts val="0"/>
              </a:spcAft>
              <a:buSzPts val="1350"/>
              <a:buNone/>
              <a:defRPr b="1" sz="1350"/>
            </a:lvl3pPr>
            <a:lvl4pPr indent="-228600" lvl="3" marL="1828800" algn="l">
              <a:lnSpc>
                <a:spcPct val="90000"/>
              </a:lnSpc>
              <a:spcBef>
                <a:spcPts val="375"/>
              </a:spcBef>
              <a:spcAft>
                <a:spcPts val="0"/>
              </a:spcAft>
              <a:buSzPts val="1200"/>
              <a:buNone/>
              <a:defRPr b="1" sz="1200"/>
            </a:lvl4pPr>
            <a:lvl5pPr indent="-228600" lvl="4" marL="2286000" algn="l">
              <a:lnSpc>
                <a:spcPct val="90000"/>
              </a:lnSpc>
              <a:spcBef>
                <a:spcPts val="375"/>
              </a:spcBef>
              <a:spcAft>
                <a:spcPts val="0"/>
              </a:spcAft>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67" name="Google Shape;67;p7"/>
          <p:cNvSpPr txBox="1"/>
          <p:nvPr>
            <p:ph idx="4" type="body"/>
          </p:nvPr>
        </p:nvSpPr>
        <p:spPr>
          <a:xfrm>
            <a:off x="4629150" y="2156276"/>
            <a:ext cx="3887391" cy="3684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accent5"/>
              </a:buClr>
              <a:buSzPts val="2400"/>
              <a:buNone/>
              <a:defRPr sz="2400"/>
            </a:lvl1pPr>
            <a:lvl2pPr indent="-355600" lvl="1" marL="914400" algn="l">
              <a:lnSpc>
                <a:spcPct val="90000"/>
              </a:lnSpc>
              <a:spcBef>
                <a:spcPts val="375"/>
              </a:spcBef>
              <a:spcAft>
                <a:spcPts val="0"/>
              </a:spcAft>
              <a:buSzPts val="2000"/>
              <a:buFont typeface="Noto Sans Symbols"/>
              <a:buChar char="▪"/>
              <a:defRPr sz="2000">
                <a:solidFill>
                  <a:schemeClr val="dk1"/>
                </a:solidFill>
              </a:defRPr>
            </a:lvl2pPr>
            <a:lvl3pPr indent="-355600" lvl="2" marL="1371600" algn="l">
              <a:lnSpc>
                <a:spcPct val="90000"/>
              </a:lnSpc>
              <a:spcBef>
                <a:spcPts val="375"/>
              </a:spcBef>
              <a:spcAft>
                <a:spcPts val="0"/>
              </a:spcAft>
              <a:buSzPts val="2000"/>
              <a:buFont typeface="Noto Sans Symbols"/>
              <a:buChar char="▪"/>
              <a:defRPr sz="2000">
                <a:solidFill>
                  <a:srgbClr val="00B050"/>
                </a:solidFill>
              </a:defRPr>
            </a:lvl3pPr>
            <a:lvl4pPr indent="-355600" lvl="3" marL="1828800" algn="l">
              <a:lnSpc>
                <a:spcPct val="90000"/>
              </a:lnSpc>
              <a:spcBef>
                <a:spcPts val="375"/>
              </a:spcBef>
              <a:spcAft>
                <a:spcPts val="0"/>
              </a:spcAft>
              <a:buSzPts val="2000"/>
              <a:buFont typeface="Noto Sans Symbols"/>
              <a:buChar char="▪"/>
              <a:defRPr sz="2000">
                <a:solidFill>
                  <a:srgbClr val="00B050"/>
                </a:solidFill>
              </a:defRPr>
            </a:lvl4pPr>
            <a:lvl5pPr indent="-355600" lvl="4" marL="2286000" algn="l">
              <a:lnSpc>
                <a:spcPct val="90000"/>
              </a:lnSpc>
              <a:spcBef>
                <a:spcPts val="375"/>
              </a:spcBef>
              <a:spcAft>
                <a:spcPts val="0"/>
              </a:spcAft>
              <a:buSzPts val="2000"/>
              <a:buFont typeface="Noto Sans Symbols"/>
              <a:buChar char="▪"/>
              <a:defRPr sz="2000">
                <a:solidFill>
                  <a:srgbClr val="00B050"/>
                </a:solidFil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8" name="Google Shape;68;p7"/>
          <p:cNvSpPr txBox="1"/>
          <p:nvPr>
            <p:ph idx="11" type="ftr"/>
          </p:nvPr>
        </p:nvSpPr>
        <p:spPr>
          <a:xfrm>
            <a:off x="5895975" y="6355633"/>
            <a:ext cx="30861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b="1"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7"/>
          <p:cNvSpPr txBox="1"/>
          <p:nvPr/>
        </p:nvSpPr>
        <p:spPr>
          <a:xfrm>
            <a:off x="1640305" y="6063793"/>
            <a:ext cx="2603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THE ALVORD UNIFIED SCHOOL DISTRICT PROMISE: 	</a:t>
            </a:r>
            <a:endParaRPr b="1" i="0" sz="900" u="none" cap="none" strike="noStrike">
              <a:solidFill>
                <a:schemeClr val="accent3"/>
              </a:solidFill>
              <a:latin typeface="Calibri"/>
              <a:ea typeface="Calibri"/>
              <a:cs typeface="Calibri"/>
              <a:sym typeface="Calibri"/>
            </a:endParaRPr>
          </a:p>
        </p:txBody>
      </p:sp>
      <p:sp>
        <p:nvSpPr>
          <p:cNvPr id="70" name="Google Shape;70;p7"/>
          <p:cNvSpPr/>
          <p:nvPr/>
        </p:nvSpPr>
        <p:spPr>
          <a:xfrm>
            <a:off x="4120724" y="5845097"/>
            <a:ext cx="932688" cy="93360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pic>
        <p:nvPicPr>
          <p:cNvPr id="71" name="Google Shape;71;p7"/>
          <p:cNvPicPr preferRelativeResize="0"/>
          <p:nvPr/>
        </p:nvPicPr>
        <p:blipFill rotWithShape="1">
          <a:blip r:embed="rId2">
            <a:alphaModFix/>
          </a:blip>
          <a:srcRect b="0" l="0" r="0" t="0"/>
          <a:stretch/>
        </p:blipFill>
        <p:spPr>
          <a:xfrm>
            <a:off x="4126259" y="5856673"/>
            <a:ext cx="907329" cy="876409"/>
          </a:xfrm>
          <a:prstGeom prst="rect">
            <a:avLst/>
          </a:prstGeom>
          <a:noFill/>
          <a:ln>
            <a:noFill/>
          </a:ln>
        </p:spPr>
      </p:pic>
      <p:sp>
        <p:nvSpPr>
          <p:cNvPr id="72" name="Google Shape;72;p7"/>
          <p:cNvSpPr txBox="1"/>
          <p:nvPr/>
        </p:nvSpPr>
        <p:spPr>
          <a:xfrm>
            <a:off x="4964906" y="6063793"/>
            <a:ext cx="3314700"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ALL STUDENTS WILL REALIZE THEIR UNLIMITED POTENTIAL.</a:t>
            </a:r>
            <a:endParaRPr b="1" i="0" sz="900" u="none" cap="none" strike="noStrike">
              <a:solidFill>
                <a:schemeClr val="accent3"/>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73" name="Shape 73"/>
        <p:cNvGrpSpPr/>
        <p:nvPr/>
      </p:nvGrpSpPr>
      <p:grpSpPr>
        <a:xfrm>
          <a:off x="0" y="0"/>
          <a:ext cx="0" cy="0"/>
          <a:chOff x="0" y="0"/>
          <a:chExt cx="0" cy="0"/>
        </a:xfrm>
      </p:grpSpPr>
      <p:sp>
        <p:nvSpPr>
          <p:cNvPr id="74" name="Google Shape;74;p8"/>
          <p:cNvSpPr txBox="1"/>
          <p:nvPr>
            <p:ph idx="11" type="ftr"/>
          </p:nvPr>
        </p:nvSpPr>
        <p:spPr>
          <a:xfrm>
            <a:off x="5895975" y="6355633"/>
            <a:ext cx="30861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b="1"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8"/>
          <p:cNvSpPr txBox="1"/>
          <p:nvPr/>
        </p:nvSpPr>
        <p:spPr>
          <a:xfrm>
            <a:off x="1640305" y="6063793"/>
            <a:ext cx="2603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THE ALVORD UNIFIED SCHOOL DISTRICT PROMISE: 	</a:t>
            </a:r>
            <a:endParaRPr b="1" i="0" sz="900" u="none" cap="none" strike="noStrike">
              <a:solidFill>
                <a:schemeClr val="accent3"/>
              </a:solidFill>
              <a:latin typeface="Calibri"/>
              <a:ea typeface="Calibri"/>
              <a:cs typeface="Calibri"/>
              <a:sym typeface="Calibri"/>
            </a:endParaRPr>
          </a:p>
        </p:txBody>
      </p:sp>
      <p:sp>
        <p:nvSpPr>
          <p:cNvPr id="76" name="Google Shape;76;p8"/>
          <p:cNvSpPr/>
          <p:nvPr/>
        </p:nvSpPr>
        <p:spPr>
          <a:xfrm>
            <a:off x="4120724" y="5845097"/>
            <a:ext cx="932688" cy="93360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pic>
        <p:nvPicPr>
          <p:cNvPr id="77" name="Google Shape;77;p8"/>
          <p:cNvPicPr preferRelativeResize="0"/>
          <p:nvPr/>
        </p:nvPicPr>
        <p:blipFill rotWithShape="1">
          <a:blip r:embed="rId2">
            <a:alphaModFix/>
          </a:blip>
          <a:srcRect b="0" l="0" r="0" t="0"/>
          <a:stretch/>
        </p:blipFill>
        <p:spPr>
          <a:xfrm>
            <a:off x="4126259" y="5856673"/>
            <a:ext cx="907329" cy="876409"/>
          </a:xfrm>
          <a:prstGeom prst="rect">
            <a:avLst/>
          </a:prstGeom>
          <a:noFill/>
          <a:ln>
            <a:noFill/>
          </a:ln>
        </p:spPr>
      </p:pic>
      <p:sp>
        <p:nvSpPr>
          <p:cNvPr id="78" name="Google Shape;78;p8"/>
          <p:cNvSpPr txBox="1"/>
          <p:nvPr/>
        </p:nvSpPr>
        <p:spPr>
          <a:xfrm>
            <a:off x="4964906" y="6063793"/>
            <a:ext cx="3314700"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ALL STUDENTS WILL REALIZE THEIR UNLIMITED POTENTIAL.</a:t>
            </a:r>
            <a:endParaRPr b="1" i="0" sz="900" u="none" cap="none" strike="noStrike">
              <a:solidFill>
                <a:schemeClr val="accent3"/>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Blank">
  <p:cSld name="1_Blank">
    <p:spTree>
      <p:nvGrpSpPr>
        <p:cNvPr id="79" name="Shape 79"/>
        <p:cNvGrpSpPr/>
        <p:nvPr/>
      </p:nvGrpSpPr>
      <p:grpSpPr>
        <a:xfrm>
          <a:off x="0" y="0"/>
          <a:ext cx="0" cy="0"/>
          <a:chOff x="0" y="0"/>
          <a:chExt cx="0" cy="0"/>
        </a:xfrm>
      </p:grpSpPr>
      <p:sp>
        <p:nvSpPr>
          <p:cNvPr id="80" name="Google Shape;80;p9"/>
          <p:cNvSpPr txBox="1"/>
          <p:nvPr>
            <p:ph idx="1" type="body"/>
          </p:nvPr>
        </p:nvSpPr>
        <p:spPr>
          <a:xfrm>
            <a:off x="628650" y="544643"/>
            <a:ext cx="7886700" cy="529724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750"/>
              </a:spcBef>
              <a:spcAft>
                <a:spcPts val="0"/>
              </a:spcAft>
              <a:buClr>
                <a:schemeClr val="accent6"/>
              </a:buClr>
              <a:buSzPts val="2800"/>
              <a:buFont typeface="Noto Sans Symbols"/>
              <a:buNone/>
              <a:defRPr sz="2800">
                <a:solidFill>
                  <a:srgbClr val="DD7500"/>
                </a:solidFill>
                <a:latin typeface="Calibri"/>
                <a:ea typeface="Calibri"/>
                <a:cs typeface="Calibri"/>
                <a:sym typeface="Calibri"/>
              </a:defRPr>
            </a:lvl1pPr>
            <a:lvl2pPr indent="-381000" lvl="1" marL="914400" algn="l">
              <a:lnSpc>
                <a:spcPct val="100000"/>
              </a:lnSpc>
              <a:spcBef>
                <a:spcPts val="375"/>
              </a:spcBef>
              <a:spcAft>
                <a:spcPts val="0"/>
              </a:spcAft>
              <a:buClr>
                <a:schemeClr val="dk1"/>
              </a:buClr>
              <a:buSzPts val="2400"/>
              <a:buFont typeface="Noto Sans Symbols"/>
              <a:buChar char="▪"/>
              <a:defRPr sz="2400">
                <a:solidFill>
                  <a:schemeClr val="dk1"/>
                </a:solidFill>
                <a:latin typeface="Calibri"/>
                <a:ea typeface="Calibri"/>
                <a:cs typeface="Calibri"/>
                <a:sym typeface="Calibri"/>
              </a:defRPr>
            </a:lvl2pPr>
            <a:lvl3pPr indent="-355600" lvl="2" marL="1371600" algn="l">
              <a:lnSpc>
                <a:spcPct val="100000"/>
              </a:lnSpc>
              <a:spcBef>
                <a:spcPts val="375"/>
              </a:spcBef>
              <a:spcAft>
                <a:spcPts val="0"/>
              </a:spcAft>
              <a:buClr>
                <a:schemeClr val="dk1"/>
              </a:buClr>
              <a:buSzPts val="2000"/>
              <a:buFont typeface="Noto Sans Symbols"/>
              <a:buChar char="▪"/>
              <a:defRPr sz="2000">
                <a:solidFill>
                  <a:srgbClr val="3FAE29"/>
                </a:solidFill>
                <a:latin typeface="Calibri"/>
                <a:ea typeface="Calibri"/>
                <a:cs typeface="Calibri"/>
                <a:sym typeface="Calibri"/>
              </a:defRPr>
            </a:lvl3pPr>
            <a:lvl4pPr indent="-355600" lvl="3" marL="1828800" algn="l">
              <a:lnSpc>
                <a:spcPct val="100000"/>
              </a:lnSpc>
              <a:spcBef>
                <a:spcPts val="375"/>
              </a:spcBef>
              <a:spcAft>
                <a:spcPts val="0"/>
              </a:spcAft>
              <a:buClr>
                <a:schemeClr val="dk1"/>
              </a:buClr>
              <a:buSzPts val="2000"/>
              <a:buFont typeface="Noto Sans Symbols"/>
              <a:buChar char="▪"/>
              <a:defRPr sz="2000">
                <a:solidFill>
                  <a:srgbClr val="3FAE29"/>
                </a:solidFill>
                <a:latin typeface="Calibri"/>
                <a:ea typeface="Calibri"/>
                <a:cs typeface="Calibri"/>
                <a:sym typeface="Calibri"/>
              </a:defRPr>
            </a:lvl4pPr>
            <a:lvl5pPr indent="-355600" lvl="4" marL="2286000" algn="l">
              <a:lnSpc>
                <a:spcPct val="100000"/>
              </a:lnSpc>
              <a:spcBef>
                <a:spcPts val="375"/>
              </a:spcBef>
              <a:spcAft>
                <a:spcPts val="0"/>
              </a:spcAft>
              <a:buClr>
                <a:schemeClr val="dk1"/>
              </a:buClr>
              <a:buSzPts val="2000"/>
              <a:buFont typeface="Noto Sans Symbols"/>
              <a:buChar char="▪"/>
              <a:defRPr sz="2000">
                <a:solidFill>
                  <a:srgbClr val="3FAE29"/>
                </a:solidFill>
                <a:latin typeface="Calibri"/>
                <a:ea typeface="Calibri"/>
                <a:cs typeface="Calibri"/>
                <a:sym typeface="Calibri"/>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9"/>
          <p:cNvSpPr txBox="1"/>
          <p:nvPr>
            <p:ph idx="11" type="ftr"/>
          </p:nvPr>
        </p:nvSpPr>
        <p:spPr>
          <a:xfrm>
            <a:off x="5895975" y="6355633"/>
            <a:ext cx="30861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b="1"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9"/>
          <p:cNvSpPr txBox="1"/>
          <p:nvPr/>
        </p:nvSpPr>
        <p:spPr>
          <a:xfrm>
            <a:off x="1640305" y="6063793"/>
            <a:ext cx="2603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THE ALVORD UNIFIED SCHOOL DISTRICT PROMISE: 	</a:t>
            </a:r>
            <a:endParaRPr b="1" i="0" sz="900" u="none" cap="none" strike="noStrike">
              <a:solidFill>
                <a:schemeClr val="accent3"/>
              </a:solidFill>
              <a:latin typeface="Calibri"/>
              <a:ea typeface="Calibri"/>
              <a:cs typeface="Calibri"/>
              <a:sym typeface="Calibri"/>
            </a:endParaRPr>
          </a:p>
        </p:txBody>
      </p:sp>
      <p:sp>
        <p:nvSpPr>
          <p:cNvPr id="83" name="Google Shape;83;p9"/>
          <p:cNvSpPr/>
          <p:nvPr/>
        </p:nvSpPr>
        <p:spPr>
          <a:xfrm>
            <a:off x="4120724" y="5845097"/>
            <a:ext cx="932688" cy="93360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pic>
        <p:nvPicPr>
          <p:cNvPr id="84" name="Google Shape;84;p9"/>
          <p:cNvPicPr preferRelativeResize="0"/>
          <p:nvPr/>
        </p:nvPicPr>
        <p:blipFill rotWithShape="1">
          <a:blip r:embed="rId2">
            <a:alphaModFix/>
          </a:blip>
          <a:srcRect b="0" l="0" r="0" t="0"/>
          <a:stretch/>
        </p:blipFill>
        <p:spPr>
          <a:xfrm>
            <a:off x="4126259" y="5856673"/>
            <a:ext cx="907329" cy="876409"/>
          </a:xfrm>
          <a:prstGeom prst="rect">
            <a:avLst/>
          </a:prstGeom>
          <a:noFill/>
          <a:ln>
            <a:noFill/>
          </a:ln>
        </p:spPr>
      </p:pic>
      <p:sp>
        <p:nvSpPr>
          <p:cNvPr id="85" name="Google Shape;85;p9"/>
          <p:cNvSpPr txBox="1"/>
          <p:nvPr/>
        </p:nvSpPr>
        <p:spPr>
          <a:xfrm>
            <a:off x="4964906" y="6063793"/>
            <a:ext cx="3314700"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ALL STUDENTS WILL REALIZE THEIR UNLIMITED POTENTIAL.</a:t>
            </a:r>
            <a:endParaRPr b="1" i="0" sz="900" u="none" cap="none" strike="noStrike">
              <a:solidFill>
                <a:schemeClr val="accent3"/>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86" name="Shape 86"/>
        <p:cNvGrpSpPr/>
        <p:nvPr/>
      </p:nvGrpSpPr>
      <p:grpSpPr>
        <a:xfrm>
          <a:off x="0" y="0"/>
          <a:ext cx="0" cy="0"/>
          <a:chOff x="0" y="0"/>
          <a:chExt cx="0" cy="0"/>
        </a:xfrm>
      </p:grpSpPr>
      <p:sp>
        <p:nvSpPr>
          <p:cNvPr id="87" name="Google Shape;87;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0"/>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rgbClr val="DD7500"/>
              </a:buClr>
              <a:buSzPts val="2400"/>
              <a:buNone/>
              <a:defRPr sz="2400">
                <a:solidFill>
                  <a:srgbClr val="DD7500"/>
                </a:solidFill>
              </a:defRPr>
            </a:lvl1pPr>
            <a:lvl2pPr indent="-381000" lvl="1" marL="914400" algn="l">
              <a:lnSpc>
                <a:spcPct val="90000"/>
              </a:lnSpc>
              <a:spcBef>
                <a:spcPts val="375"/>
              </a:spcBef>
              <a:spcAft>
                <a:spcPts val="0"/>
              </a:spcAft>
              <a:buSzPts val="2400"/>
              <a:buFont typeface="Noto Sans Symbols"/>
              <a:buChar char="▪"/>
              <a:defRPr sz="2400">
                <a:solidFill>
                  <a:srgbClr val="112151"/>
                </a:solidFill>
              </a:defRPr>
            </a:lvl2pPr>
            <a:lvl3pPr indent="-355600" lvl="2" marL="1371600" algn="l">
              <a:lnSpc>
                <a:spcPct val="90000"/>
              </a:lnSpc>
              <a:spcBef>
                <a:spcPts val="375"/>
              </a:spcBef>
              <a:spcAft>
                <a:spcPts val="0"/>
              </a:spcAft>
              <a:buSzPts val="2000"/>
              <a:buFont typeface="Noto Sans Symbols"/>
              <a:buChar char="▪"/>
              <a:defRPr sz="2000"/>
            </a:lvl3pPr>
            <a:lvl4pPr indent="-355600" lvl="3" marL="1828800" algn="l">
              <a:lnSpc>
                <a:spcPct val="90000"/>
              </a:lnSpc>
              <a:spcBef>
                <a:spcPts val="375"/>
              </a:spcBef>
              <a:spcAft>
                <a:spcPts val="0"/>
              </a:spcAft>
              <a:buSzPts val="2000"/>
              <a:buFont typeface="Noto Sans Symbols"/>
              <a:buChar char="▪"/>
              <a:defRPr sz="2000"/>
            </a:lvl4pPr>
            <a:lvl5pPr indent="-355600" lvl="4" marL="2286000" algn="l">
              <a:lnSpc>
                <a:spcPct val="90000"/>
              </a:lnSpc>
              <a:spcBef>
                <a:spcPts val="375"/>
              </a:spcBef>
              <a:spcAft>
                <a:spcPts val="0"/>
              </a:spcAft>
              <a:buSzPts val="2000"/>
              <a:buFont typeface="Noto Sans Symbols"/>
              <a:buChar char="▪"/>
              <a:defRPr sz="20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89" name="Google Shape;89;p10"/>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accent5"/>
              </a:buClr>
              <a:buSzPts val="2000"/>
              <a:buNone/>
              <a:defRPr sz="2000"/>
            </a:lvl1pPr>
            <a:lvl2pPr indent="-228600" lvl="1" marL="914400" algn="l">
              <a:lnSpc>
                <a:spcPct val="90000"/>
              </a:lnSpc>
              <a:spcBef>
                <a:spcPts val="375"/>
              </a:spcBef>
              <a:spcAft>
                <a:spcPts val="0"/>
              </a:spcAft>
              <a:buSzPts val="1050"/>
              <a:buNone/>
              <a:defRPr sz="1050"/>
            </a:lvl2pPr>
            <a:lvl3pPr indent="-228600" lvl="2" marL="1371600" algn="l">
              <a:lnSpc>
                <a:spcPct val="90000"/>
              </a:lnSpc>
              <a:spcBef>
                <a:spcPts val="375"/>
              </a:spcBef>
              <a:spcAft>
                <a:spcPts val="0"/>
              </a:spcAft>
              <a:buSzPts val="900"/>
              <a:buNone/>
              <a:defRPr sz="900"/>
            </a:lvl3pPr>
            <a:lvl4pPr indent="-228600" lvl="3" marL="1828800" algn="l">
              <a:lnSpc>
                <a:spcPct val="90000"/>
              </a:lnSpc>
              <a:spcBef>
                <a:spcPts val="375"/>
              </a:spcBef>
              <a:spcAft>
                <a:spcPts val="0"/>
              </a:spcAft>
              <a:buSzPts val="750"/>
              <a:buNone/>
              <a:defRPr sz="750"/>
            </a:lvl4pPr>
            <a:lvl5pPr indent="-228600" lvl="4" marL="2286000" algn="l">
              <a:lnSpc>
                <a:spcPct val="90000"/>
              </a:lnSpc>
              <a:spcBef>
                <a:spcPts val="375"/>
              </a:spcBef>
              <a:spcAft>
                <a:spcPts val="0"/>
              </a:spcAft>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90" name="Google Shape;90;p10"/>
          <p:cNvSpPr txBox="1"/>
          <p:nvPr>
            <p:ph idx="11" type="ftr"/>
          </p:nvPr>
        </p:nvSpPr>
        <p:spPr>
          <a:xfrm>
            <a:off x="5895975" y="6355633"/>
            <a:ext cx="30861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b="1"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0"/>
          <p:cNvSpPr txBox="1"/>
          <p:nvPr/>
        </p:nvSpPr>
        <p:spPr>
          <a:xfrm>
            <a:off x="1640305" y="6063793"/>
            <a:ext cx="2603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THE ALVORD UNIFIED SCHOOL DISTRICT PROMISE: 	</a:t>
            </a:r>
            <a:endParaRPr b="1" i="0" sz="900" u="none" cap="none" strike="noStrike">
              <a:solidFill>
                <a:schemeClr val="accent3"/>
              </a:solidFill>
              <a:latin typeface="Calibri"/>
              <a:ea typeface="Calibri"/>
              <a:cs typeface="Calibri"/>
              <a:sym typeface="Calibri"/>
            </a:endParaRPr>
          </a:p>
        </p:txBody>
      </p:sp>
      <p:sp>
        <p:nvSpPr>
          <p:cNvPr id="92" name="Google Shape;92;p10"/>
          <p:cNvSpPr/>
          <p:nvPr/>
        </p:nvSpPr>
        <p:spPr>
          <a:xfrm>
            <a:off x="4120724" y="5845097"/>
            <a:ext cx="932688" cy="93360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pic>
        <p:nvPicPr>
          <p:cNvPr id="93" name="Google Shape;93;p10"/>
          <p:cNvPicPr preferRelativeResize="0"/>
          <p:nvPr/>
        </p:nvPicPr>
        <p:blipFill rotWithShape="1">
          <a:blip r:embed="rId2">
            <a:alphaModFix/>
          </a:blip>
          <a:srcRect b="0" l="0" r="0" t="0"/>
          <a:stretch/>
        </p:blipFill>
        <p:spPr>
          <a:xfrm>
            <a:off x="4126259" y="5856673"/>
            <a:ext cx="907329" cy="876409"/>
          </a:xfrm>
          <a:prstGeom prst="rect">
            <a:avLst/>
          </a:prstGeom>
          <a:noFill/>
          <a:ln>
            <a:noFill/>
          </a:ln>
        </p:spPr>
      </p:pic>
      <p:sp>
        <p:nvSpPr>
          <p:cNvPr id="94" name="Google Shape;94;p10"/>
          <p:cNvSpPr txBox="1"/>
          <p:nvPr/>
        </p:nvSpPr>
        <p:spPr>
          <a:xfrm>
            <a:off x="4964906" y="6063793"/>
            <a:ext cx="3314700"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ALL STUDENTS WILL REALIZE THEIR UNLIMITED POTENTIAL.</a:t>
            </a:r>
            <a:endParaRPr b="1" i="0" sz="900" u="none" cap="none" strike="noStrike">
              <a:solidFill>
                <a:schemeClr val="accent3"/>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95" name="Shape 95"/>
        <p:cNvGrpSpPr/>
        <p:nvPr/>
      </p:nvGrpSpPr>
      <p:grpSpPr>
        <a:xfrm>
          <a:off x="0" y="0"/>
          <a:ext cx="0" cy="0"/>
          <a:chOff x="0" y="0"/>
          <a:chExt cx="0" cy="0"/>
        </a:xfrm>
      </p:grpSpPr>
      <p:sp>
        <p:nvSpPr>
          <p:cNvPr id="96" name="Google Shape;96;p11"/>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11"/>
          <p:cNvSpPr/>
          <p:nvPr>
            <p:ph idx="2" type="pic"/>
          </p:nvPr>
        </p:nvSpPr>
        <p:spPr>
          <a:xfrm>
            <a:off x="3887391" y="987426"/>
            <a:ext cx="462915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750"/>
              </a:spcBef>
              <a:spcAft>
                <a:spcPts val="0"/>
              </a:spcAft>
              <a:buClr>
                <a:schemeClr val="accent5"/>
              </a:buClr>
              <a:buSzPts val="2400"/>
              <a:buFont typeface="Arial"/>
              <a:buNone/>
              <a:defRPr b="0" i="0" sz="2400" u="none" cap="none" strike="noStrike">
                <a:solidFill>
                  <a:schemeClr val="accent5"/>
                </a:solidFill>
                <a:latin typeface="Calibri"/>
                <a:ea typeface="Calibri"/>
                <a:cs typeface="Calibri"/>
                <a:sym typeface="Calibri"/>
              </a:defRPr>
            </a:lvl1pPr>
            <a:lvl2pPr lvl="1" marR="0" rtl="0" algn="l">
              <a:lnSpc>
                <a:spcPct val="90000"/>
              </a:lnSpc>
              <a:spcBef>
                <a:spcPts val="375"/>
              </a:spcBef>
              <a:spcAft>
                <a:spcPts val="0"/>
              </a:spcAft>
              <a:buClr>
                <a:schemeClr val="dk1"/>
              </a:buClr>
              <a:buSzPts val="2100"/>
              <a:buFont typeface="Noto Sans Symbols"/>
              <a:buNone/>
              <a:defRPr b="0" i="0" sz="2100" u="none" cap="none" strike="noStrike">
                <a:solidFill>
                  <a:schemeClr val="accent2"/>
                </a:solidFill>
                <a:latin typeface="Calibri"/>
                <a:ea typeface="Calibri"/>
                <a:cs typeface="Calibri"/>
                <a:sym typeface="Calibri"/>
              </a:defRPr>
            </a:lvl2pPr>
            <a:lvl3pPr lvl="2" marR="0" rtl="0" algn="l">
              <a:lnSpc>
                <a:spcPct val="90000"/>
              </a:lnSpc>
              <a:spcBef>
                <a:spcPts val="375"/>
              </a:spcBef>
              <a:spcAft>
                <a:spcPts val="0"/>
              </a:spcAft>
              <a:buClr>
                <a:schemeClr val="dk1"/>
              </a:buClr>
              <a:buSzPts val="1800"/>
              <a:buFont typeface="Noto Sans Symbols"/>
              <a:buNone/>
              <a:defRPr b="0" i="0" sz="1800" u="none" cap="none" strike="noStrike">
                <a:solidFill>
                  <a:srgbClr val="3FAE29"/>
                </a:solidFill>
                <a:latin typeface="Calibri"/>
                <a:ea typeface="Calibri"/>
                <a:cs typeface="Calibri"/>
                <a:sym typeface="Calibri"/>
              </a:defRPr>
            </a:lvl3pPr>
            <a:lvl4pPr lvl="3" marR="0" rtl="0" algn="l">
              <a:lnSpc>
                <a:spcPct val="90000"/>
              </a:lnSpc>
              <a:spcBef>
                <a:spcPts val="375"/>
              </a:spcBef>
              <a:spcAft>
                <a:spcPts val="0"/>
              </a:spcAft>
              <a:buClr>
                <a:schemeClr val="dk1"/>
              </a:buClr>
              <a:buSzPts val="1500"/>
              <a:buFont typeface="Noto Sans Symbols"/>
              <a:buNone/>
              <a:defRPr b="0" i="0" sz="1500" u="none" cap="none" strike="noStrike">
                <a:solidFill>
                  <a:srgbClr val="3FAE29"/>
                </a:solidFill>
                <a:latin typeface="Calibri"/>
                <a:ea typeface="Calibri"/>
                <a:cs typeface="Calibri"/>
                <a:sym typeface="Calibri"/>
              </a:defRPr>
            </a:lvl4pPr>
            <a:lvl5pPr lvl="4" marR="0" rtl="0" algn="l">
              <a:lnSpc>
                <a:spcPct val="90000"/>
              </a:lnSpc>
              <a:spcBef>
                <a:spcPts val="375"/>
              </a:spcBef>
              <a:spcAft>
                <a:spcPts val="0"/>
              </a:spcAft>
              <a:buClr>
                <a:schemeClr val="dk1"/>
              </a:buClr>
              <a:buSzPts val="1500"/>
              <a:buFont typeface="Noto Sans Symbols"/>
              <a:buNone/>
              <a:defRPr b="0" i="0" sz="1500" u="none" cap="none" strike="noStrike">
                <a:solidFill>
                  <a:srgbClr val="3FAE29"/>
                </a:solidFill>
                <a:latin typeface="Calibri"/>
                <a:ea typeface="Calibri"/>
                <a:cs typeface="Calibri"/>
                <a:sym typeface="Calibri"/>
              </a:defRPr>
            </a:lvl5pPr>
            <a:lvl6pPr lvl="5"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98" name="Google Shape;98;p11"/>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accent5"/>
              </a:buClr>
              <a:buSzPts val="2000"/>
              <a:buNone/>
              <a:defRPr sz="2000"/>
            </a:lvl1pPr>
            <a:lvl2pPr indent="-228600" lvl="1" marL="914400" algn="l">
              <a:lnSpc>
                <a:spcPct val="90000"/>
              </a:lnSpc>
              <a:spcBef>
                <a:spcPts val="375"/>
              </a:spcBef>
              <a:spcAft>
                <a:spcPts val="0"/>
              </a:spcAft>
              <a:buSzPts val="1050"/>
              <a:buNone/>
              <a:defRPr sz="1050"/>
            </a:lvl2pPr>
            <a:lvl3pPr indent="-228600" lvl="2" marL="1371600" algn="l">
              <a:lnSpc>
                <a:spcPct val="90000"/>
              </a:lnSpc>
              <a:spcBef>
                <a:spcPts val="375"/>
              </a:spcBef>
              <a:spcAft>
                <a:spcPts val="0"/>
              </a:spcAft>
              <a:buSzPts val="900"/>
              <a:buNone/>
              <a:defRPr sz="900"/>
            </a:lvl3pPr>
            <a:lvl4pPr indent="-228600" lvl="3" marL="1828800" algn="l">
              <a:lnSpc>
                <a:spcPct val="90000"/>
              </a:lnSpc>
              <a:spcBef>
                <a:spcPts val="375"/>
              </a:spcBef>
              <a:spcAft>
                <a:spcPts val="0"/>
              </a:spcAft>
              <a:buSzPts val="750"/>
              <a:buNone/>
              <a:defRPr sz="750"/>
            </a:lvl4pPr>
            <a:lvl5pPr indent="-228600" lvl="4" marL="2286000" algn="l">
              <a:lnSpc>
                <a:spcPct val="90000"/>
              </a:lnSpc>
              <a:spcBef>
                <a:spcPts val="375"/>
              </a:spcBef>
              <a:spcAft>
                <a:spcPts val="0"/>
              </a:spcAft>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99" name="Google Shape;99;p11"/>
          <p:cNvSpPr txBox="1"/>
          <p:nvPr>
            <p:ph idx="10" type="dt"/>
          </p:nvPr>
        </p:nvSpPr>
        <p:spPr>
          <a:xfrm>
            <a:off x="161925" y="6355634"/>
            <a:ext cx="20574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0" name="Google Shape;100;p11"/>
          <p:cNvSpPr txBox="1"/>
          <p:nvPr>
            <p:ph idx="11" type="ftr"/>
          </p:nvPr>
        </p:nvSpPr>
        <p:spPr>
          <a:xfrm>
            <a:off x="5895975" y="6355633"/>
            <a:ext cx="30861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b="1"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11"/>
          <p:cNvSpPr txBox="1"/>
          <p:nvPr/>
        </p:nvSpPr>
        <p:spPr>
          <a:xfrm>
            <a:off x="0" y="6076573"/>
            <a:ext cx="9144000" cy="2462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accent3"/>
                </a:solidFill>
                <a:latin typeface="Calibri"/>
                <a:ea typeface="Calibri"/>
                <a:cs typeface="Calibri"/>
                <a:sym typeface="Calibri"/>
              </a:rPr>
              <a:t>THE ALVORD UNIFIED SCHOOL DISTRICT PROMISE: ALL STUDENTS WILL REALIZE THEIR UNLIMITED POTENTIAL.</a:t>
            </a:r>
            <a:endParaRPr b="1" i="0" sz="1000" u="none" cap="none" strike="noStrike">
              <a:solidFill>
                <a:schemeClr val="accent3"/>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02" name="Shape 102"/>
        <p:cNvGrpSpPr/>
        <p:nvPr/>
      </p:nvGrpSpPr>
      <p:grpSpPr>
        <a:xfrm>
          <a:off x="0" y="0"/>
          <a:ext cx="0" cy="0"/>
          <a:chOff x="0" y="0"/>
          <a:chExt cx="0" cy="0"/>
        </a:xfrm>
      </p:grpSpPr>
      <p:sp>
        <p:nvSpPr>
          <p:cNvPr id="103" name="Google Shape;103;p12"/>
          <p:cNvSpPr txBox="1"/>
          <p:nvPr>
            <p:ph type="title"/>
          </p:nvPr>
        </p:nvSpPr>
        <p:spPr>
          <a:xfrm>
            <a:off x="628650" y="365126"/>
            <a:ext cx="7886700" cy="96405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12"/>
          <p:cNvSpPr txBox="1"/>
          <p:nvPr>
            <p:ph idx="1" type="body"/>
          </p:nvPr>
        </p:nvSpPr>
        <p:spPr>
          <a:xfrm rot="5400000">
            <a:off x="2356888" y="-316571"/>
            <a:ext cx="4430224" cy="78867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accent5"/>
              </a:buClr>
              <a:buSzPts val="1800"/>
              <a:buNone/>
              <a:defRPr/>
            </a:lvl1pPr>
            <a:lvl2pPr indent="-342900" lvl="1" marL="914400" algn="l">
              <a:lnSpc>
                <a:spcPct val="90000"/>
              </a:lnSpc>
              <a:spcBef>
                <a:spcPts val="375"/>
              </a:spcBef>
              <a:spcAft>
                <a:spcPts val="0"/>
              </a:spcAft>
              <a:buSzPts val="1800"/>
              <a:buChar char="▪"/>
              <a:defRPr/>
            </a:lvl2pPr>
            <a:lvl3pPr indent="-342900" lvl="2" marL="1371600" algn="l">
              <a:lnSpc>
                <a:spcPct val="90000"/>
              </a:lnSpc>
              <a:spcBef>
                <a:spcPts val="375"/>
              </a:spcBef>
              <a:spcAft>
                <a:spcPts val="0"/>
              </a:spcAft>
              <a:buSzPts val="1800"/>
              <a:buChar char="▪"/>
              <a:defRPr/>
            </a:lvl3pPr>
            <a:lvl4pPr indent="-342900" lvl="3" marL="1828800" algn="l">
              <a:lnSpc>
                <a:spcPct val="90000"/>
              </a:lnSpc>
              <a:spcBef>
                <a:spcPts val="375"/>
              </a:spcBef>
              <a:spcAft>
                <a:spcPts val="0"/>
              </a:spcAft>
              <a:buSzPts val="1800"/>
              <a:buChar char="▪"/>
              <a:defRPr/>
            </a:lvl4pPr>
            <a:lvl5pPr indent="-342900" lvl="4" marL="2286000" algn="l">
              <a:lnSpc>
                <a:spcPct val="90000"/>
              </a:lnSpc>
              <a:spcBef>
                <a:spcPts val="375"/>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5" name="Google Shape;105;p12"/>
          <p:cNvSpPr txBox="1"/>
          <p:nvPr>
            <p:ph idx="11" type="ftr"/>
          </p:nvPr>
        </p:nvSpPr>
        <p:spPr>
          <a:xfrm>
            <a:off x="5895975" y="6355633"/>
            <a:ext cx="30861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b="1"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12"/>
          <p:cNvSpPr txBox="1"/>
          <p:nvPr/>
        </p:nvSpPr>
        <p:spPr>
          <a:xfrm>
            <a:off x="1640305" y="6063793"/>
            <a:ext cx="2603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THE ALVORD UNIFIED SCHOOL DISTRICT PROMISE: 	</a:t>
            </a:r>
            <a:endParaRPr b="1" i="0" sz="900" u="none" cap="none" strike="noStrike">
              <a:solidFill>
                <a:schemeClr val="accent3"/>
              </a:solidFill>
              <a:latin typeface="Calibri"/>
              <a:ea typeface="Calibri"/>
              <a:cs typeface="Calibri"/>
              <a:sym typeface="Calibri"/>
            </a:endParaRPr>
          </a:p>
        </p:txBody>
      </p:sp>
      <p:sp>
        <p:nvSpPr>
          <p:cNvPr id="107" name="Google Shape;107;p12"/>
          <p:cNvSpPr/>
          <p:nvPr/>
        </p:nvSpPr>
        <p:spPr>
          <a:xfrm>
            <a:off x="4120724" y="5845097"/>
            <a:ext cx="932688" cy="93360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pic>
        <p:nvPicPr>
          <p:cNvPr id="108" name="Google Shape;108;p12"/>
          <p:cNvPicPr preferRelativeResize="0"/>
          <p:nvPr/>
        </p:nvPicPr>
        <p:blipFill rotWithShape="1">
          <a:blip r:embed="rId2">
            <a:alphaModFix/>
          </a:blip>
          <a:srcRect b="0" l="0" r="0" t="0"/>
          <a:stretch/>
        </p:blipFill>
        <p:spPr>
          <a:xfrm>
            <a:off x="4126259" y="5856673"/>
            <a:ext cx="907329" cy="876409"/>
          </a:xfrm>
          <a:prstGeom prst="rect">
            <a:avLst/>
          </a:prstGeom>
          <a:noFill/>
          <a:ln>
            <a:noFill/>
          </a:ln>
        </p:spPr>
      </p:pic>
      <p:sp>
        <p:nvSpPr>
          <p:cNvPr id="109" name="Google Shape;109;p12"/>
          <p:cNvSpPr txBox="1"/>
          <p:nvPr/>
        </p:nvSpPr>
        <p:spPr>
          <a:xfrm>
            <a:off x="4964906" y="6063793"/>
            <a:ext cx="3314700"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ALL STUDENTS WILL REALIZE THEIR UNLIMITED POTENTIAL.</a:t>
            </a:r>
            <a:endParaRPr b="1" i="0" sz="900" u="none" cap="none" strike="noStrike">
              <a:solidFill>
                <a:schemeClr val="accent3"/>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10" name="Shape 110"/>
        <p:cNvGrpSpPr/>
        <p:nvPr/>
      </p:nvGrpSpPr>
      <p:grpSpPr>
        <a:xfrm>
          <a:off x="0" y="0"/>
          <a:ext cx="0" cy="0"/>
          <a:chOff x="0" y="0"/>
          <a:chExt cx="0" cy="0"/>
        </a:xfrm>
      </p:grpSpPr>
      <p:sp>
        <p:nvSpPr>
          <p:cNvPr id="111" name="Google Shape;111;p13"/>
          <p:cNvSpPr txBox="1"/>
          <p:nvPr>
            <p:ph type="title"/>
          </p:nvPr>
        </p:nvSpPr>
        <p:spPr>
          <a:xfrm rot="5400000">
            <a:off x="4623593" y="2285206"/>
            <a:ext cx="5811838" cy="197167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13"/>
          <p:cNvSpPr txBox="1"/>
          <p:nvPr>
            <p:ph idx="1" type="body"/>
          </p:nvPr>
        </p:nvSpPr>
        <p:spPr>
          <a:xfrm rot="5400000">
            <a:off x="623093" y="370681"/>
            <a:ext cx="5811838" cy="5800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accent5"/>
              </a:buClr>
              <a:buSzPts val="1800"/>
              <a:buNone/>
              <a:defRPr/>
            </a:lvl1pPr>
            <a:lvl2pPr indent="-381000" lvl="1" marL="914400" algn="l">
              <a:lnSpc>
                <a:spcPct val="90000"/>
              </a:lnSpc>
              <a:spcBef>
                <a:spcPts val="375"/>
              </a:spcBef>
              <a:spcAft>
                <a:spcPts val="0"/>
              </a:spcAft>
              <a:buSzPts val="2400"/>
              <a:buFont typeface="Noto Sans Symbols"/>
              <a:buChar char="▪"/>
              <a:defRPr/>
            </a:lvl2pPr>
            <a:lvl3pPr indent="-355600" lvl="2" marL="1371600" algn="l">
              <a:lnSpc>
                <a:spcPct val="90000"/>
              </a:lnSpc>
              <a:spcBef>
                <a:spcPts val="375"/>
              </a:spcBef>
              <a:spcAft>
                <a:spcPts val="0"/>
              </a:spcAft>
              <a:buSzPts val="2000"/>
              <a:buFont typeface="Noto Sans Symbols"/>
              <a:buChar char="▪"/>
              <a:defRPr/>
            </a:lvl3pPr>
            <a:lvl4pPr indent="-355600" lvl="3" marL="1828800" algn="l">
              <a:lnSpc>
                <a:spcPct val="90000"/>
              </a:lnSpc>
              <a:spcBef>
                <a:spcPts val="375"/>
              </a:spcBef>
              <a:spcAft>
                <a:spcPts val="0"/>
              </a:spcAft>
              <a:buSzPts val="2000"/>
              <a:buFont typeface="Noto Sans Symbols"/>
              <a:buChar char="▪"/>
              <a:defRPr/>
            </a:lvl4pPr>
            <a:lvl5pPr indent="-355600" lvl="4" marL="2286000" algn="l">
              <a:lnSpc>
                <a:spcPct val="90000"/>
              </a:lnSpc>
              <a:spcBef>
                <a:spcPts val="375"/>
              </a:spcBef>
              <a:spcAft>
                <a:spcPts val="0"/>
              </a:spcAft>
              <a:buSzPts val="2000"/>
              <a:buFont typeface="Noto Sans Symbols"/>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3" name="Google Shape;113;p13"/>
          <p:cNvSpPr txBox="1"/>
          <p:nvPr>
            <p:ph idx="11" type="ftr"/>
          </p:nvPr>
        </p:nvSpPr>
        <p:spPr>
          <a:xfrm>
            <a:off x="5895975" y="6355633"/>
            <a:ext cx="30861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b="1"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13"/>
          <p:cNvSpPr txBox="1"/>
          <p:nvPr/>
        </p:nvSpPr>
        <p:spPr>
          <a:xfrm>
            <a:off x="1640305" y="6063793"/>
            <a:ext cx="2603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THE ALVORD UNIFIED SCHOOL DISTRICT PROMISE: 	</a:t>
            </a:r>
            <a:endParaRPr b="1" i="0" sz="900" u="none" cap="none" strike="noStrike">
              <a:solidFill>
                <a:schemeClr val="accent3"/>
              </a:solidFill>
              <a:latin typeface="Calibri"/>
              <a:ea typeface="Calibri"/>
              <a:cs typeface="Calibri"/>
              <a:sym typeface="Calibri"/>
            </a:endParaRPr>
          </a:p>
        </p:txBody>
      </p:sp>
      <p:sp>
        <p:nvSpPr>
          <p:cNvPr id="115" name="Google Shape;115;p13"/>
          <p:cNvSpPr/>
          <p:nvPr/>
        </p:nvSpPr>
        <p:spPr>
          <a:xfrm>
            <a:off x="4120724" y="5845097"/>
            <a:ext cx="932688" cy="93360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pic>
        <p:nvPicPr>
          <p:cNvPr id="116" name="Google Shape;116;p13"/>
          <p:cNvPicPr preferRelativeResize="0"/>
          <p:nvPr/>
        </p:nvPicPr>
        <p:blipFill rotWithShape="1">
          <a:blip r:embed="rId2">
            <a:alphaModFix/>
          </a:blip>
          <a:srcRect b="0" l="0" r="0" t="0"/>
          <a:stretch/>
        </p:blipFill>
        <p:spPr>
          <a:xfrm>
            <a:off x="4126259" y="5856673"/>
            <a:ext cx="907329" cy="876409"/>
          </a:xfrm>
          <a:prstGeom prst="rect">
            <a:avLst/>
          </a:prstGeom>
          <a:noFill/>
          <a:ln>
            <a:noFill/>
          </a:ln>
        </p:spPr>
      </p:pic>
      <p:sp>
        <p:nvSpPr>
          <p:cNvPr id="117" name="Google Shape;117;p13"/>
          <p:cNvSpPr txBox="1"/>
          <p:nvPr/>
        </p:nvSpPr>
        <p:spPr>
          <a:xfrm>
            <a:off x="4964906" y="6063793"/>
            <a:ext cx="3314700"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accent3"/>
                </a:solidFill>
                <a:latin typeface="Calibri"/>
                <a:ea typeface="Calibri"/>
                <a:cs typeface="Calibri"/>
                <a:sym typeface="Calibri"/>
              </a:rPr>
              <a:t>ALL STUDENTS WILL REALIZE THEIR UNLIMITED POTENTIAL.</a:t>
            </a:r>
            <a:endParaRPr b="1" i="0" sz="900" u="none" cap="none" strike="noStrike">
              <a:solidFill>
                <a:schemeClr val="accent3"/>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Slide">
  <p:cSld name="1_Title Slide">
    <p:bg>
      <p:bgPr>
        <a:solidFill>
          <a:schemeClr val="lt1"/>
        </a:solidFill>
      </p:bgPr>
    </p:bg>
    <p:spTree>
      <p:nvGrpSpPr>
        <p:cNvPr id="118" name="Shape 118"/>
        <p:cNvGrpSpPr/>
        <p:nvPr/>
      </p:nvGrpSpPr>
      <p:grpSpPr>
        <a:xfrm>
          <a:off x="0" y="0"/>
          <a:ext cx="0" cy="0"/>
          <a:chOff x="0" y="0"/>
          <a:chExt cx="0" cy="0"/>
        </a:xfrm>
      </p:grpSpPr>
      <p:sp>
        <p:nvSpPr>
          <p:cNvPr id="119" name="Google Shape;119;p14"/>
          <p:cNvSpPr txBox="1"/>
          <p:nvPr>
            <p:ph type="ctrTitle"/>
          </p:nvPr>
        </p:nvSpPr>
        <p:spPr>
          <a:xfrm>
            <a:off x="1141016" y="1990079"/>
            <a:ext cx="6858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rgbClr val="112151"/>
              </a:buClr>
              <a:buSzPts val="4500"/>
              <a:buFont typeface="Noto Sans Symbols"/>
              <a:buNone/>
              <a:defRPr sz="4500">
                <a:solidFill>
                  <a:srgbClr val="11215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14"/>
          <p:cNvSpPr txBox="1"/>
          <p:nvPr>
            <p:ph idx="1" type="subTitle"/>
          </p:nvPr>
        </p:nvSpPr>
        <p:spPr>
          <a:xfrm>
            <a:off x="1143000" y="4377679"/>
            <a:ext cx="6858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750"/>
              </a:spcBef>
              <a:spcAft>
                <a:spcPts val="0"/>
              </a:spcAft>
              <a:buClr>
                <a:schemeClr val="accent5"/>
              </a:buClr>
              <a:buSzPts val="1800"/>
              <a:buNone/>
              <a:defRPr sz="1800">
                <a:solidFill>
                  <a:schemeClr val="accent5"/>
                </a:solidFill>
              </a:defRPr>
            </a:lvl1pPr>
            <a:lvl2pPr lvl="1" algn="ctr">
              <a:lnSpc>
                <a:spcPct val="90000"/>
              </a:lnSpc>
              <a:spcBef>
                <a:spcPts val="375"/>
              </a:spcBef>
              <a:spcAft>
                <a:spcPts val="0"/>
              </a:spcAft>
              <a:buSzPts val="1500"/>
              <a:buNone/>
              <a:defRPr sz="1500"/>
            </a:lvl2pPr>
            <a:lvl3pPr lvl="2" algn="ctr">
              <a:lnSpc>
                <a:spcPct val="90000"/>
              </a:lnSpc>
              <a:spcBef>
                <a:spcPts val="375"/>
              </a:spcBef>
              <a:spcAft>
                <a:spcPts val="0"/>
              </a:spcAft>
              <a:buSzPts val="1350"/>
              <a:buNone/>
              <a:defRPr sz="1350"/>
            </a:lvl3pPr>
            <a:lvl4pPr lvl="3" algn="ctr">
              <a:lnSpc>
                <a:spcPct val="90000"/>
              </a:lnSpc>
              <a:spcBef>
                <a:spcPts val="375"/>
              </a:spcBef>
              <a:spcAft>
                <a:spcPts val="0"/>
              </a:spcAft>
              <a:buSzPts val="1200"/>
              <a:buNone/>
              <a:defRPr sz="1200"/>
            </a:lvl4pPr>
            <a:lvl5pPr lvl="4" algn="ctr">
              <a:lnSpc>
                <a:spcPct val="90000"/>
              </a:lnSpc>
              <a:spcBef>
                <a:spcPts val="375"/>
              </a:spcBef>
              <a:spcAft>
                <a:spcPts val="0"/>
              </a:spcAft>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21" name="Google Shape;121;p14"/>
          <p:cNvSpPr/>
          <p:nvPr/>
        </p:nvSpPr>
        <p:spPr>
          <a:xfrm>
            <a:off x="0" y="624530"/>
            <a:ext cx="9144000" cy="1183049"/>
          </a:xfrm>
          <a:prstGeom prst="rect">
            <a:avLst/>
          </a:prstGeom>
          <a:gradFill>
            <a:gsLst>
              <a:gs pos="0">
                <a:srgbClr val="DDE8F0"/>
              </a:gs>
              <a:gs pos="7000">
                <a:srgbClr val="DDE8F0"/>
              </a:gs>
              <a:gs pos="25000">
                <a:srgbClr val="F9FBFC"/>
              </a:gs>
              <a:gs pos="55000">
                <a:srgbClr val="CDDEEA"/>
              </a:gs>
              <a:gs pos="100000">
                <a:srgbClr val="CDDEEA"/>
              </a:gs>
            </a:gsLst>
            <a:lin ang="5400000"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pic>
        <p:nvPicPr>
          <p:cNvPr id="122" name="Google Shape;122;p14"/>
          <p:cNvPicPr preferRelativeResize="0"/>
          <p:nvPr/>
        </p:nvPicPr>
        <p:blipFill rotWithShape="1">
          <a:blip r:embed="rId2">
            <a:alphaModFix/>
          </a:blip>
          <a:srcRect b="0" l="0" r="0" t="0"/>
          <a:stretch/>
        </p:blipFill>
        <p:spPr>
          <a:xfrm>
            <a:off x="350591" y="233873"/>
            <a:ext cx="1452121" cy="1638929"/>
          </a:xfrm>
          <a:prstGeom prst="rect">
            <a:avLst/>
          </a:prstGeom>
          <a:noFill/>
          <a:ln>
            <a:noFill/>
          </a:ln>
        </p:spPr>
      </p:pic>
      <p:sp>
        <p:nvSpPr>
          <p:cNvPr id="123" name="Google Shape;123;p14"/>
          <p:cNvSpPr txBox="1"/>
          <p:nvPr>
            <p:ph idx="11" type="ftr"/>
          </p:nvPr>
        </p:nvSpPr>
        <p:spPr>
          <a:xfrm>
            <a:off x="5895975" y="6355633"/>
            <a:ext cx="30861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b="1"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14"/>
          <p:cNvSpPr txBox="1"/>
          <p:nvPr/>
        </p:nvSpPr>
        <p:spPr>
          <a:xfrm>
            <a:off x="2693630" y="782056"/>
            <a:ext cx="6007717" cy="58477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Arial"/>
              <a:buNone/>
            </a:pPr>
            <a:r>
              <a:rPr b="1" i="0" lang="en-US" sz="3200" u="none" cap="none" strike="noStrike">
                <a:solidFill>
                  <a:schemeClr val="dk1"/>
                </a:solidFill>
                <a:latin typeface="Calibri"/>
                <a:ea typeface="Calibri"/>
                <a:cs typeface="Calibri"/>
                <a:sym typeface="Calibri"/>
              </a:rPr>
              <a:t>Alvord Unified School District</a:t>
            </a:r>
            <a:endParaRPr b="1" i="0" sz="3200" u="none" cap="none" strike="noStrike">
              <a:solidFill>
                <a:schemeClr val="dk1"/>
              </a:solidFill>
              <a:latin typeface="Calibri"/>
              <a:ea typeface="Calibri"/>
              <a:cs typeface="Calibri"/>
              <a:sym typeface="Calibri"/>
            </a:endParaRPr>
          </a:p>
        </p:txBody>
      </p:sp>
      <p:sp>
        <p:nvSpPr>
          <p:cNvPr id="125" name="Google Shape;125;p14"/>
          <p:cNvSpPr txBox="1"/>
          <p:nvPr/>
        </p:nvSpPr>
        <p:spPr>
          <a:xfrm>
            <a:off x="3587249" y="1198821"/>
            <a:ext cx="5175752" cy="33601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50"/>
              <a:buFont typeface="Arial"/>
              <a:buNone/>
            </a:pPr>
            <a:r>
              <a:rPr b="0" i="0" lang="en-US" sz="1550" u="none" cap="none" strike="noStrike">
                <a:solidFill>
                  <a:schemeClr val="dk1"/>
                </a:solidFill>
                <a:latin typeface="Calibri"/>
                <a:ea typeface="Calibri"/>
                <a:cs typeface="Calibri"/>
                <a:sym typeface="Calibri"/>
              </a:rPr>
              <a:t>Our Promise: All students will realize their unlimited potential. </a:t>
            </a:r>
            <a:endParaRPr b="0" i="0" sz="1400" u="none" cap="none" strike="noStrike">
              <a:solidFill>
                <a:srgbClr val="000000"/>
              </a:solidFill>
              <a:latin typeface="Arial"/>
              <a:ea typeface="Arial"/>
              <a:cs typeface="Arial"/>
              <a:sym typeface="Arial"/>
            </a:endParaRPr>
          </a:p>
        </p:txBody>
      </p:sp>
      <p:sp>
        <p:nvSpPr>
          <p:cNvPr id="126" name="Google Shape;126;p14"/>
          <p:cNvSpPr/>
          <p:nvPr/>
        </p:nvSpPr>
        <p:spPr>
          <a:xfrm>
            <a:off x="4120724" y="5766513"/>
            <a:ext cx="932688" cy="93360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pic>
        <p:nvPicPr>
          <p:cNvPr id="127" name="Google Shape;127;p14"/>
          <p:cNvPicPr preferRelativeResize="0"/>
          <p:nvPr/>
        </p:nvPicPr>
        <p:blipFill rotWithShape="1">
          <a:blip r:embed="rId3">
            <a:alphaModFix/>
          </a:blip>
          <a:srcRect b="0" l="0" r="0" t="0"/>
          <a:stretch/>
        </p:blipFill>
        <p:spPr>
          <a:xfrm>
            <a:off x="4126259" y="5778089"/>
            <a:ext cx="907329" cy="87640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cxnSp>
        <p:nvCxnSpPr>
          <p:cNvPr id="10" name="Google Shape;10;p1"/>
          <p:cNvCxnSpPr/>
          <p:nvPr/>
        </p:nvCxnSpPr>
        <p:spPr>
          <a:xfrm>
            <a:off x="0" y="6263462"/>
            <a:ext cx="9144000" cy="0"/>
          </a:xfrm>
          <a:prstGeom prst="straightConnector1">
            <a:avLst/>
          </a:prstGeom>
          <a:noFill/>
          <a:ln cap="flat" cmpd="sng" w="12700">
            <a:solidFill>
              <a:schemeClr val="dk1"/>
            </a:solidFill>
            <a:prstDash val="solid"/>
            <a:miter lim="800000"/>
            <a:headEnd len="sm" w="sm" type="none"/>
            <a:tailEnd len="sm" w="sm" type="none"/>
          </a:ln>
        </p:spPr>
      </p:cxnSp>
      <p:sp>
        <p:nvSpPr>
          <p:cNvPr id="11" name="Google Shape;11;p1"/>
          <p:cNvSpPr/>
          <p:nvPr/>
        </p:nvSpPr>
        <p:spPr>
          <a:xfrm>
            <a:off x="0" y="6311900"/>
            <a:ext cx="9144000" cy="546102"/>
          </a:xfrm>
          <a:prstGeom prst="rect">
            <a:avLst/>
          </a:prstGeom>
          <a:solidFill>
            <a:schemeClr val="dk1"/>
          </a:solidFill>
          <a:ln cap="flat" cmpd="sng" w="12700">
            <a:solidFill>
              <a:srgbClr val="0C183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12" name="Google Shape;12;p1"/>
          <p:cNvSpPr txBox="1"/>
          <p:nvPr>
            <p:ph type="title"/>
          </p:nvPr>
        </p:nvSpPr>
        <p:spPr>
          <a:xfrm>
            <a:off x="628650" y="365126"/>
            <a:ext cx="7886700" cy="96405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Calibri"/>
              <a:buNone/>
              <a:defRPr b="1"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
          <p:cNvSpPr txBox="1"/>
          <p:nvPr>
            <p:ph idx="1" type="body"/>
          </p:nvPr>
        </p:nvSpPr>
        <p:spPr>
          <a:xfrm>
            <a:off x="628650" y="1411667"/>
            <a:ext cx="7886700" cy="443022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750"/>
              </a:spcBef>
              <a:spcAft>
                <a:spcPts val="0"/>
              </a:spcAft>
              <a:buClr>
                <a:schemeClr val="accent5"/>
              </a:buClr>
              <a:buSzPts val="2400"/>
              <a:buFont typeface="Arial"/>
              <a:buNone/>
              <a:defRPr b="0" i="0" sz="2400" u="none" cap="none" strike="noStrike">
                <a:solidFill>
                  <a:schemeClr val="accent5"/>
                </a:solidFill>
                <a:latin typeface="Calibri"/>
                <a:ea typeface="Calibri"/>
                <a:cs typeface="Calibri"/>
                <a:sym typeface="Calibri"/>
              </a:defRPr>
            </a:lvl1pPr>
            <a:lvl2pPr indent="-381000" lvl="1" marL="914400" marR="0" rtl="0" algn="l">
              <a:lnSpc>
                <a:spcPct val="90000"/>
              </a:lnSpc>
              <a:spcBef>
                <a:spcPts val="375"/>
              </a:spcBef>
              <a:spcAft>
                <a:spcPts val="0"/>
              </a:spcAft>
              <a:buClr>
                <a:schemeClr val="dk1"/>
              </a:buClr>
              <a:buSzPts val="2400"/>
              <a:buFont typeface="Noto Sans Symbols"/>
              <a:buChar char="▪"/>
              <a:defRPr b="0" i="0" sz="2400" u="none" cap="none" strike="noStrike">
                <a:solidFill>
                  <a:schemeClr val="accent2"/>
                </a:solidFill>
                <a:latin typeface="Calibri"/>
                <a:ea typeface="Calibri"/>
                <a:cs typeface="Calibri"/>
                <a:sym typeface="Calibri"/>
              </a:defRPr>
            </a:lvl2pPr>
            <a:lvl3pPr indent="-355600" lvl="2" marL="1371600" marR="0" rtl="0" algn="l">
              <a:lnSpc>
                <a:spcPct val="90000"/>
              </a:lnSpc>
              <a:spcBef>
                <a:spcPts val="375"/>
              </a:spcBef>
              <a:spcAft>
                <a:spcPts val="0"/>
              </a:spcAft>
              <a:buClr>
                <a:schemeClr val="dk1"/>
              </a:buClr>
              <a:buSzPts val="2000"/>
              <a:buFont typeface="Noto Sans Symbols"/>
              <a:buChar char="▪"/>
              <a:defRPr b="0" i="0" sz="2000" u="none" cap="none" strike="noStrike">
                <a:solidFill>
                  <a:srgbClr val="3FAE29"/>
                </a:solidFill>
                <a:latin typeface="Calibri"/>
                <a:ea typeface="Calibri"/>
                <a:cs typeface="Calibri"/>
                <a:sym typeface="Calibri"/>
              </a:defRPr>
            </a:lvl3pPr>
            <a:lvl4pPr indent="-355600" lvl="3" marL="1828800" marR="0" rtl="0" algn="l">
              <a:lnSpc>
                <a:spcPct val="90000"/>
              </a:lnSpc>
              <a:spcBef>
                <a:spcPts val="375"/>
              </a:spcBef>
              <a:spcAft>
                <a:spcPts val="0"/>
              </a:spcAft>
              <a:buClr>
                <a:schemeClr val="dk1"/>
              </a:buClr>
              <a:buSzPts val="2000"/>
              <a:buFont typeface="Noto Sans Symbols"/>
              <a:buChar char="▪"/>
              <a:defRPr b="0" i="0" sz="2000" u="none" cap="none" strike="noStrike">
                <a:solidFill>
                  <a:srgbClr val="3FAE29"/>
                </a:solidFill>
                <a:latin typeface="Calibri"/>
                <a:ea typeface="Calibri"/>
                <a:cs typeface="Calibri"/>
                <a:sym typeface="Calibri"/>
              </a:defRPr>
            </a:lvl4pPr>
            <a:lvl5pPr indent="-355600" lvl="4" marL="2286000" marR="0" rtl="0" algn="l">
              <a:lnSpc>
                <a:spcPct val="90000"/>
              </a:lnSpc>
              <a:spcBef>
                <a:spcPts val="375"/>
              </a:spcBef>
              <a:spcAft>
                <a:spcPts val="0"/>
              </a:spcAft>
              <a:buClr>
                <a:schemeClr val="dk1"/>
              </a:buClr>
              <a:buSzPts val="2000"/>
              <a:buFont typeface="Noto Sans Symbols"/>
              <a:buChar char="▪"/>
              <a:defRPr b="0" i="0" sz="2000" u="none" cap="none" strike="noStrike">
                <a:solidFill>
                  <a:srgbClr val="3FAE29"/>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4" name="Google Shape;14;p1"/>
          <p:cNvSpPr txBox="1"/>
          <p:nvPr>
            <p:ph idx="11" type="ftr"/>
          </p:nvPr>
        </p:nvSpPr>
        <p:spPr>
          <a:xfrm>
            <a:off x="5892658" y="6355634"/>
            <a:ext cx="30861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0" sz="18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 name="Google Shape;15;p1"/>
          <p:cNvSpPr txBox="1"/>
          <p:nvPr/>
        </p:nvSpPr>
        <p:spPr>
          <a:xfrm>
            <a:off x="1122153" y="6291170"/>
            <a:ext cx="1591682" cy="6694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750"/>
              <a:buFont typeface="Arial"/>
              <a:buNone/>
            </a:pPr>
            <a:r>
              <a:rPr b="1" i="0" lang="en-US" sz="750" u="none" cap="none" strike="noStrike">
                <a:solidFill>
                  <a:schemeClr val="lt2"/>
                </a:solidFill>
                <a:latin typeface="Calibri"/>
                <a:ea typeface="Calibri"/>
                <a:cs typeface="Calibri"/>
                <a:sym typeface="Calibri"/>
              </a:rPr>
              <a:t>9 KPC Parkway | Corona, CA 92879</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50"/>
              <a:buFont typeface="Arial"/>
              <a:buNone/>
            </a:pPr>
            <a:r>
              <a:rPr b="1" i="0" lang="en-US" sz="750" u="none" cap="none" strike="noStrike">
                <a:solidFill>
                  <a:schemeClr val="lt2"/>
                </a:solidFill>
                <a:latin typeface="Calibri"/>
                <a:ea typeface="Calibri"/>
                <a:cs typeface="Calibri"/>
                <a:sym typeface="Calibri"/>
              </a:rPr>
              <a:t>P: (951) 509-5000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50"/>
              <a:buFont typeface="Arial"/>
              <a:buNone/>
            </a:pPr>
            <a:r>
              <a:rPr b="1" i="0" lang="en-US" sz="750" u="none" cap="none" strike="noStrike">
                <a:solidFill>
                  <a:schemeClr val="lt2"/>
                </a:solidFill>
                <a:latin typeface="Calibri"/>
                <a:ea typeface="Calibri"/>
                <a:cs typeface="Calibri"/>
                <a:sym typeface="Calibri"/>
              </a:rPr>
              <a:t>F: (951) 509-6070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50"/>
              <a:buFont typeface="Arial"/>
              <a:buNone/>
            </a:pPr>
            <a:r>
              <a:rPr b="1" i="0" lang="en-US" sz="750" u="none" cap="none" strike="noStrike">
                <a:solidFill>
                  <a:schemeClr val="lt2"/>
                </a:solidFill>
                <a:latin typeface="Calibri"/>
                <a:ea typeface="Calibri"/>
                <a:cs typeface="Calibri"/>
                <a:sym typeface="Calibri"/>
              </a:rPr>
              <a:t>www.alvordschools.org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50"/>
              <a:buFont typeface="Arial"/>
              <a:buNone/>
            </a:pPr>
            <a:r>
              <a:t/>
            </a:r>
            <a:endParaRPr b="0" i="0" sz="750" u="none" cap="none" strike="noStrike">
              <a:solidFill>
                <a:schemeClr val="lt2"/>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2" name="Shape 132"/>
        <p:cNvGrpSpPr/>
        <p:nvPr/>
      </p:nvGrpSpPr>
      <p:grpSpPr>
        <a:xfrm>
          <a:off x="0" y="0"/>
          <a:ext cx="0" cy="0"/>
          <a:chOff x="0" y="0"/>
          <a:chExt cx="0" cy="0"/>
        </a:xfrm>
      </p:grpSpPr>
      <p:sp>
        <p:nvSpPr>
          <p:cNvPr id="133" name="Google Shape;133;p15"/>
          <p:cNvSpPr txBox="1"/>
          <p:nvPr>
            <p:ph type="ctrTitle"/>
          </p:nvPr>
        </p:nvSpPr>
        <p:spPr>
          <a:xfrm>
            <a:off x="133814" y="2643446"/>
            <a:ext cx="8876371" cy="1596061"/>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002060"/>
              </a:buClr>
              <a:buSzPts val="4500"/>
              <a:buFont typeface="Calibri"/>
              <a:buNone/>
            </a:pPr>
            <a:r>
              <a:rPr lang="en-US" u="sng">
                <a:solidFill>
                  <a:srgbClr val="002060"/>
                </a:solidFill>
              </a:rPr>
              <a:t>School Site Council</a:t>
            </a:r>
            <a:endParaRPr/>
          </a:p>
        </p:txBody>
      </p:sp>
      <p:sp>
        <p:nvSpPr>
          <p:cNvPr id="134" name="Google Shape;134;p15"/>
          <p:cNvSpPr txBox="1"/>
          <p:nvPr>
            <p:ph idx="1" type="subTitle"/>
          </p:nvPr>
        </p:nvSpPr>
        <p:spPr>
          <a:xfrm>
            <a:off x="1143000" y="4879571"/>
            <a:ext cx="6858000" cy="84472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6C7E6C"/>
              </a:buClr>
              <a:buSzPts val="450"/>
              <a:buNone/>
            </a:pPr>
            <a:r>
              <a:rPr lang="en-US">
                <a:solidFill>
                  <a:srgbClr val="6C7E6C"/>
                </a:solidFill>
              </a:rPr>
              <a:t>Valley View Elementary School</a:t>
            </a:r>
            <a:endParaRPr/>
          </a:p>
          <a:p>
            <a:pPr indent="0" lvl="0" marL="0" rtl="0" algn="ctr">
              <a:lnSpc>
                <a:spcPct val="90000"/>
              </a:lnSpc>
              <a:spcBef>
                <a:spcPts val="750"/>
              </a:spcBef>
              <a:spcAft>
                <a:spcPts val="0"/>
              </a:spcAft>
              <a:buClr>
                <a:srgbClr val="6C7E6C"/>
              </a:buClr>
              <a:buSzPts val="450"/>
              <a:buNone/>
            </a:pPr>
            <a:r>
              <a:rPr lang="en-US">
                <a:solidFill>
                  <a:srgbClr val="6C7E6C"/>
                </a:solidFill>
              </a:rPr>
              <a:t>May 28, 2020</a:t>
            </a:r>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 name="Shape 138"/>
        <p:cNvGrpSpPr/>
        <p:nvPr/>
      </p:nvGrpSpPr>
      <p:grpSpPr>
        <a:xfrm>
          <a:off x="0" y="0"/>
          <a:ext cx="0" cy="0"/>
          <a:chOff x="0" y="0"/>
          <a:chExt cx="0" cy="0"/>
        </a:xfrm>
      </p:grpSpPr>
      <p:sp>
        <p:nvSpPr>
          <p:cNvPr id="139" name="Google Shape;139;p16"/>
          <p:cNvSpPr txBox="1"/>
          <p:nvPr>
            <p:ph type="title"/>
          </p:nvPr>
        </p:nvSpPr>
        <p:spPr>
          <a:xfrm>
            <a:off x="0" y="172621"/>
            <a:ext cx="7886700" cy="96405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en-US" sz="4000"/>
              <a:t>I. Introductory Procedures</a:t>
            </a:r>
            <a:endParaRPr/>
          </a:p>
        </p:txBody>
      </p:sp>
      <p:sp>
        <p:nvSpPr>
          <p:cNvPr id="140" name="Google Shape;140;p16"/>
          <p:cNvSpPr txBox="1"/>
          <p:nvPr/>
        </p:nvSpPr>
        <p:spPr>
          <a:xfrm>
            <a:off x="628650" y="1425432"/>
            <a:ext cx="7886700" cy="3108543"/>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2800"/>
              <a:buFont typeface="Arial"/>
              <a:buAutoNum type="arabicPeriod"/>
            </a:pPr>
            <a:r>
              <a:rPr b="0" i="0" lang="en-US" sz="2800" u="none" cap="none" strike="noStrike">
                <a:solidFill>
                  <a:schemeClr val="dk1"/>
                </a:solidFill>
                <a:latin typeface="Arial"/>
                <a:ea typeface="Arial"/>
                <a:cs typeface="Arial"/>
                <a:sym typeface="Arial"/>
              </a:rPr>
              <a:t>Call to Order</a:t>
            </a:r>
            <a:endParaRPr/>
          </a:p>
          <a:p>
            <a:pPr indent="-165100" lvl="0" marL="3429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800"/>
              <a:buFont typeface="Arial"/>
              <a:buAutoNum type="arabicPeriod"/>
            </a:pPr>
            <a:r>
              <a:rPr b="0" i="0" lang="en-US" sz="2800" u="none" cap="none" strike="noStrike">
                <a:solidFill>
                  <a:schemeClr val="dk1"/>
                </a:solidFill>
                <a:latin typeface="Arial"/>
                <a:ea typeface="Arial"/>
                <a:cs typeface="Arial"/>
                <a:sym typeface="Arial"/>
              </a:rPr>
              <a:t>Establishment of Quorum</a:t>
            </a:r>
            <a:endParaRPr/>
          </a:p>
          <a:p>
            <a:pPr indent="-165100" lvl="0" marL="3429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800"/>
              <a:buFont typeface="Arial"/>
              <a:buAutoNum type="arabicPeriod"/>
            </a:pPr>
            <a:r>
              <a:rPr b="0" i="0" lang="en-US" sz="2800" u="none" cap="none" strike="noStrike">
                <a:solidFill>
                  <a:schemeClr val="dk1"/>
                </a:solidFill>
                <a:latin typeface="Arial"/>
                <a:ea typeface="Arial"/>
                <a:cs typeface="Arial"/>
                <a:sym typeface="Arial"/>
              </a:rPr>
              <a:t>Pledge of Allegiance</a:t>
            </a:r>
            <a:endParaRPr/>
          </a:p>
          <a:p>
            <a:pPr indent="-165100" lvl="0" marL="3429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800"/>
              <a:buFont typeface="Arial"/>
              <a:buAutoNum type="arabicPeriod"/>
            </a:pPr>
            <a:r>
              <a:rPr b="0" i="0" lang="en-US" sz="2800" u="none" cap="none" strike="noStrike">
                <a:solidFill>
                  <a:schemeClr val="dk1"/>
                </a:solidFill>
                <a:latin typeface="Arial"/>
                <a:ea typeface="Arial"/>
                <a:cs typeface="Arial"/>
                <a:sym typeface="Arial"/>
              </a:rPr>
              <a:t>Welcome and Introductions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sp>
        <p:nvSpPr>
          <p:cNvPr id="145" name="Google Shape;145;p17"/>
          <p:cNvSpPr txBox="1"/>
          <p:nvPr>
            <p:ph type="title"/>
          </p:nvPr>
        </p:nvSpPr>
        <p:spPr>
          <a:xfrm>
            <a:off x="0" y="172621"/>
            <a:ext cx="7886700" cy="96405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en-US" sz="4000"/>
              <a:t>II. Action Items</a:t>
            </a:r>
            <a:endParaRPr/>
          </a:p>
        </p:txBody>
      </p:sp>
      <p:sp>
        <p:nvSpPr>
          <p:cNvPr id="146" name="Google Shape;146;p17"/>
          <p:cNvSpPr txBox="1"/>
          <p:nvPr/>
        </p:nvSpPr>
        <p:spPr>
          <a:xfrm>
            <a:off x="628650" y="1425432"/>
            <a:ext cx="7886700" cy="181588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2800"/>
              <a:buFont typeface="Arial"/>
              <a:buAutoNum type="arabicPeriod"/>
            </a:pPr>
            <a:r>
              <a:rPr b="0" i="0" lang="en-US" sz="2800" u="none" cap="none" strike="noStrike">
                <a:solidFill>
                  <a:schemeClr val="dk1"/>
                </a:solidFill>
                <a:latin typeface="Arial"/>
                <a:ea typeface="Arial"/>
                <a:cs typeface="Arial"/>
                <a:sym typeface="Arial"/>
              </a:rPr>
              <a:t>Approve minutes from </a:t>
            </a:r>
            <a:r>
              <a:rPr lang="en-US" sz="2800">
                <a:solidFill>
                  <a:schemeClr val="dk1"/>
                </a:solidFill>
              </a:rPr>
              <a:t>April 30, 2020</a:t>
            </a:r>
            <a:endParaRPr/>
          </a:p>
          <a:p>
            <a:pPr indent="-165100" lvl="0" marL="3429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800"/>
              <a:buFont typeface="Arial"/>
              <a:buAutoNum type="arabicPeriod"/>
            </a:pPr>
            <a:r>
              <a:rPr b="0" i="0" lang="en-US" sz="2800" u="none" cap="none" strike="noStrike">
                <a:solidFill>
                  <a:schemeClr val="dk1"/>
                </a:solidFill>
                <a:latin typeface="Arial"/>
                <a:ea typeface="Arial"/>
                <a:cs typeface="Arial"/>
                <a:sym typeface="Arial"/>
              </a:rPr>
              <a:t>Approve Categorical Expenditures</a:t>
            </a:r>
            <a:r>
              <a:rPr lang="en-US" sz="2000">
                <a:solidFill>
                  <a:schemeClr val="dk1"/>
                </a:solidFill>
              </a:rPr>
              <a:t> (see next slide)</a:t>
            </a:r>
            <a:endParaRPr sz="2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18"/>
          <p:cNvSpPr txBox="1"/>
          <p:nvPr>
            <p:ph type="title"/>
          </p:nvPr>
        </p:nvSpPr>
        <p:spPr>
          <a:xfrm>
            <a:off x="0" y="-178257"/>
            <a:ext cx="7886700" cy="96405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300"/>
              <a:buFont typeface="Calibri"/>
              <a:buNone/>
            </a:pPr>
            <a:r>
              <a:rPr lang="en-US"/>
              <a:t> Categorical Expenditures – SSC Approval</a:t>
            </a:r>
            <a:endParaRPr/>
          </a:p>
        </p:txBody>
      </p:sp>
      <p:sp>
        <p:nvSpPr>
          <p:cNvPr id="152" name="Google Shape;152;p18"/>
          <p:cNvSpPr/>
          <p:nvPr/>
        </p:nvSpPr>
        <p:spPr>
          <a:xfrm>
            <a:off x="1223963" y="2574925"/>
            <a:ext cx="9144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aphicFrame>
        <p:nvGraphicFramePr>
          <p:cNvPr id="153" name="Google Shape;153;p18"/>
          <p:cNvGraphicFramePr/>
          <p:nvPr/>
        </p:nvGraphicFramePr>
        <p:xfrm>
          <a:off x="227995" y="560184"/>
          <a:ext cx="3000000" cy="3000000"/>
        </p:xfrm>
        <a:graphic>
          <a:graphicData uri="http://schemas.openxmlformats.org/drawingml/2006/table">
            <a:tbl>
              <a:tblPr>
                <a:noFill/>
                <a:tableStyleId>{9B756BC6-D1E2-4DA4-9874-9D8BE7651F8A}</a:tableStyleId>
              </a:tblPr>
              <a:tblGrid>
                <a:gridCol w="647000"/>
                <a:gridCol w="1048875"/>
                <a:gridCol w="1108475"/>
                <a:gridCol w="760350"/>
                <a:gridCol w="959225"/>
                <a:gridCol w="706650"/>
                <a:gridCol w="2880925"/>
              </a:tblGrid>
              <a:tr h="177800">
                <a:tc gridSpan="7">
                  <a:txBody>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Calibri"/>
                          <a:ea typeface="Calibri"/>
                          <a:cs typeface="Calibri"/>
                          <a:sym typeface="Calibri"/>
                        </a:rPr>
                        <a:t>Title I</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c hMerge="1"/>
                <a:tc hMerge="1"/>
                <a:tc hMerge="1"/>
                <a:tc hMerge="1"/>
              </a:tr>
              <a:tr h="177800">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Vendor </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Item </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Description</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Quantity</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Cost</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SPSA Goal</a:t>
                      </a:r>
                      <a:endParaRPr sz="1400" u="none" cap="none" strike="noStrike"/>
                    </a:p>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Focus Area</a:t>
                      </a:r>
                      <a:endParaRPr sz="1400" u="none" cap="none" strike="noStrike"/>
                    </a:p>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Page #</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Justification </a:t>
                      </a:r>
                      <a:endParaRPr sz="1400" u="none" cap="none" strike="noStrike"/>
                    </a:p>
                    <a:p>
                      <a:pPr indent="0" lvl="0" marL="0" marR="0" rtl="0" algn="l">
                        <a:lnSpc>
                          <a:spcPct val="100000"/>
                        </a:lnSpc>
                        <a:spcBef>
                          <a:spcPts val="0"/>
                        </a:spcBef>
                        <a:spcAft>
                          <a:spcPts val="0"/>
                        </a:spcAft>
                        <a:buNone/>
                      </a:pPr>
                      <a:r>
                        <a:rPr b="0" i="0" lang="en-US" sz="1100" u="none" cap="none" strike="noStrike">
                          <a:solidFill>
                            <a:srgbClr val="000000"/>
                          </a:solidFill>
                          <a:latin typeface="Calibri"/>
                          <a:ea typeface="Calibri"/>
                          <a:cs typeface="Calibri"/>
                          <a:sym typeface="Calibri"/>
                        </a:rPr>
                        <a:t>Describe how item improves or increases services for primarily low income, foster youth and/or homeless  students and ties to school plan goal/action.</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77800">
                <a:tc>
                  <a:txBody>
                    <a:bodyPr/>
                    <a:lstStyle/>
                    <a:p>
                      <a:pPr indent="0" lvl="0" marL="0" rtl="0" algn="l">
                        <a:spcBef>
                          <a:spcPts val="0"/>
                        </a:spcBef>
                        <a:spcAft>
                          <a:spcPts val="0"/>
                        </a:spcAft>
                        <a:buNone/>
                      </a:pPr>
                      <a:r>
                        <a:rPr lang="en-US"/>
                        <a:t>LETRS</a:t>
                      </a:r>
                      <a:endParaRPr/>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1 Kit with professional training</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solidFill>
                            <a:srgbClr val="2E363D"/>
                          </a:solidFill>
                          <a:highlight>
                            <a:srgbClr val="FFFFFF"/>
                          </a:highlight>
                        </a:rPr>
                        <a:t>Develop</a:t>
                      </a:r>
                      <a:r>
                        <a:rPr lang="en-US" sz="900">
                          <a:solidFill>
                            <a:srgbClr val="2E363D"/>
                          </a:solidFill>
                          <a:highlight>
                            <a:srgbClr val="FFFFFF"/>
                          </a:highlight>
                        </a:rPr>
                        <a:t>ed by renowned literacy experts Dr. Louisa Moats and Dr. Carol Tolman, </a:t>
                      </a:r>
                      <a:r>
                        <a:rPr i="1" lang="en-US" sz="900">
                          <a:solidFill>
                            <a:srgbClr val="2E363D"/>
                          </a:solidFill>
                          <a:highlight>
                            <a:srgbClr val="FFFFFF"/>
                          </a:highlight>
                        </a:rPr>
                        <a:t>LETRS</a:t>
                      </a:r>
                      <a:r>
                        <a:rPr lang="en-US" sz="600">
                          <a:solidFill>
                            <a:srgbClr val="2E363D"/>
                          </a:solidFill>
                          <a:highlight>
                            <a:srgbClr val="FFFFFF"/>
                          </a:highlight>
                        </a:rPr>
                        <a:t>®</a:t>
                      </a:r>
                      <a:r>
                        <a:rPr lang="en-US" sz="900">
                          <a:solidFill>
                            <a:srgbClr val="2E363D"/>
                          </a:solidFill>
                          <a:highlight>
                            <a:srgbClr val="FFFFFF"/>
                          </a:highlight>
                        </a:rPr>
                        <a:t> is a flexible literacy  solution for preK–12 educators. Provides teachers with the skills they need to master the fundamentals of reading instruction—phonological awareness, phonics, fluency, vocabulary, comprehension, writing, and language.</a:t>
                      </a:r>
                      <a:endParaRPr sz="7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1 kit</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NTE $700.00</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br>
                        <a:rPr lang="en-US" sz="1000" u="none" cap="none" strike="noStrike"/>
                      </a:b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200"/>
                        <a:t>LETRS will be utilized by the Elementary Literacy Teacher (ELT) to instruct small groups of students 2 or more years below grade level with the p</a:t>
                      </a:r>
                      <a:r>
                        <a:rPr lang="en-US" sz="1200">
                          <a:solidFill>
                            <a:srgbClr val="2E363D"/>
                          </a:solidFill>
                          <a:highlight>
                            <a:srgbClr val="FFFFFF"/>
                          </a:highlight>
                        </a:rPr>
                        <a:t>riority of skills focused on phonology, phonics, vocabulary, fluency, and comprehension.</a:t>
                      </a:r>
                      <a:endParaRPr sz="1200">
                        <a:solidFill>
                          <a:srgbClr val="2E363D"/>
                        </a:solidFill>
                        <a:highlight>
                          <a:srgbClr val="FFFFFF"/>
                        </a:highlight>
                      </a:endParaRPr>
                    </a:p>
                    <a:p>
                      <a:pPr indent="0" lvl="0" marL="0" rtl="0" algn="l">
                        <a:lnSpc>
                          <a:spcPct val="100000"/>
                        </a:lnSpc>
                        <a:spcBef>
                          <a:spcPts val="0"/>
                        </a:spcBef>
                        <a:spcAft>
                          <a:spcPts val="0"/>
                        </a:spcAft>
                        <a:buNone/>
                      </a:pPr>
                      <a:r>
                        <a:rPr b="1" lang="en-US" sz="1200">
                          <a:solidFill>
                            <a:srgbClr val="4A4F55"/>
                          </a:solidFill>
                          <a:highlight>
                            <a:srgbClr val="FFFFFF"/>
                          </a:highlight>
                        </a:rPr>
                        <a:t>ELT will provide on-going training to staff in</a:t>
                      </a:r>
                      <a:r>
                        <a:rPr lang="en-US" sz="1200">
                          <a:solidFill>
                            <a:srgbClr val="2E363D"/>
                          </a:solidFill>
                          <a:highlight>
                            <a:srgbClr val="FFFFFF"/>
                          </a:highlight>
                        </a:rPr>
                        <a:t> spoken and written English language structures and how to implement instructional routines, activities, and approaches to differentiate instruction to meet literacy needs for all students.</a:t>
                      </a:r>
                      <a:endParaRPr sz="1200">
                        <a:solidFill>
                          <a:srgbClr val="2E363D"/>
                        </a:solidFill>
                        <a:highlight>
                          <a:srgbClr val="FFFFFF"/>
                        </a:highlight>
                      </a:endParaRPr>
                    </a:p>
                    <a:p>
                      <a:pPr indent="0" lvl="0" marL="0" marR="0" rtl="0" algn="l">
                        <a:lnSpc>
                          <a:spcPct val="100000"/>
                        </a:lnSpc>
                        <a:spcBef>
                          <a:spcPts val="0"/>
                        </a:spcBef>
                        <a:spcAft>
                          <a:spcPts val="0"/>
                        </a:spcAft>
                        <a:buNone/>
                      </a:pPr>
                      <a:r>
                        <a:t/>
                      </a:r>
                      <a:endParaRPr sz="1000"/>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sp>
        <p:nvSpPr>
          <p:cNvPr id="158" name="Google Shape;158;p19"/>
          <p:cNvSpPr txBox="1"/>
          <p:nvPr>
            <p:ph type="title"/>
          </p:nvPr>
        </p:nvSpPr>
        <p:spPr>
          <a:xfrm>
            <a:off x="0" y="-178257"/>
            <a:ext cx="7886700" cy="964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300"/>
              <a:buFont typeface="Calibri"/>
              <a:buNone/>
            </a:pPr>
            <a:r>
              <a:rPr lang="en-US"/>
              <a:t> Categorical Expenditures – SSC Approval</a:t>
            </a:r>
            <a:endParaRPr/>
          </a:p>
        </p:txBody>
      </p:sp>
      <p:sp>
        <p:nvSpPr>
          <p:cNvPr id="159" name="Google Shape;159;p19"/>
          <p:cNvSpPr/>
          <p:nvPr/>
        </p:nvSpPr>
        <p:spPr>
          <a:xfrm>
            <a:off x="1223963" y="2574925"/>
            <a:ext cx="9144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aphicFrame>
        <p:nvGraphicFramePr>
          <p:cNvPr id="160" name="Google Shape;160;p19"/>
          <p:cNvGraphicFramePr/>
          <p:nvPr/>
        </p:nvGraphicFramePr>
        <p:xfrm>
          <a:off x="410070" y="651234"/>
          <a:ext cx="3000000" cy="3000000"/>
        </p:xfrm>
        <a:graphic>
          <a:graphicData uri="http://schemas.openxmlformats.org/drawingml/2006/table">
            <a:tbl>
              <a:tblPr>
                <a:noFill/>
                <a:tableStyleId>{9B756BC6-D1E2-4DA4-9874-9D8BE7651F8A}</a:tableStyleId>
              </a:tblPr>
              <a:tblGrid>
                <a:gridCol w="813900"/>
                <a:gridCol w="1048875"/>
                <a:gridCol w="1108475"/>
                <a:gridCol w="760350"/>
                <a:gridCol w="959225"/>
                <a:gridCol w="706650"/>
                <a:gridCol w="2880925"/>
              </a:tblGrid>
              <a:tr h="177800">
                <a:tc gridSpan="7">
                  <a:txBody>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Calibri"/>
                          <a:ea typeface="Calibri"/>
                          <a:cs typeface="Calibri"/>
                          <a:sym typeface="Calibri"/>
                        </a:rPr>
                        <a:t>Title I</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c hMerge="1"/>
                <a:tc hMerge="1"/>
                <a:tc hMerge="1"/>
                <a:tc hMerge="1"/>
              </a:tr>
              <a:tr h="177800">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Vendor </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Item </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Description</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Quantity</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Cost</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SPSA Goal</a:t>
                      </a:r>
                      <a:endParaRPr sz="1400" u="none" cap="none" strike="noStrike"/>
                    </a:p>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Focus Area</a:t>
                      </a:r>
                      <a:endParaRPr sz="1400" u="none" cap="none" strike="noStrike"/>
                    </a:p>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Page #</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Justification </a:t>
                      </a:r>
                      <a:endParaRPr sz="1400" u="none" cap="none" strike="noStrike"/>
                    </a:p>
                    <a:p>
                      <a:pPr indent="0" lvl="0" marL="0" marR="0" rtl="0" algn="l">
                        <a:lnSpc>
                          <a:spcPct val="100000"/>
                        </a:lnSpc>
                        <a:spcBef>
                          <a:spcPts val="0"/>
                        </a:spcBef>
                        <a:spcAft>
                          <a:spcPts val="0"/>
                        </a:spcAft>
                        <a:buNone/>
                      </a:pPr>
                      <a:r>
                        <a:rPr b="0" i="0" lang="en-US" sz="1100" u="none" cap="none" strike="noStrike">
                          <a:solidFill>
                            <a:srgbClr val="000000"/>
                          </a:solidFill>
                          <a:latin typeface="Calibri"/>
                          <a:ea typeface="Calibri"/>
                          <a:cs typeface="Calibri"/>
                          <a:sym typeface="Calibri"/>
                        </a:rPr>
                        <a:t>Describe how item improves or increases services for primarily low income, foster youth and/or homeless  students and ties to school plan goal/action.</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77800">
                <a:tc>
                  <a:txBody>
                    <a:bodyPr/>
                    <a:lstStyle/>
                    <a:p>
                      <a:pPr indent="0" lvl="0" marL="0" marR="0" rtl="0" algn="l">
                        <a:lnSpc>
                          <a:spcPct val="100000"/>
                        </a:lnSpc>
                        <a:spcBef>
                          <a:spcPts val="0"/>
                        </a:spcBef>
                        <a:spcAft>
                          <a:spcPts val="0"/>
                        </a:spcAft>
                        <a:buNone/>
                      </a:pPr>
                      <a:r>
                        <a:rPr lang="en-US" sz="1000"/>
                        <a:t>No Excuse</a:t>
                      </a:r>
                      <a:endParaRPr sz="1000"/>
                    </a:p>
                    <a:p>
                      <a:pPr indent="0" lvl="0" marL="0" marR="0" rtl="0" algn="l">
                        <a:lnSpc>
                          <a:spcPct val="100000"/>
                        </a:lnSpc>
                        <a:spcBef>
                          <a:spcPts val="0"/>
                        </a:spcBef>
                        <a:spcAft>
                          <a:spcPts val="0"/>
                        </a:spcAft>
                        <a:buNone/>
                      </a:pPr>
                      <a:r>
                        <a:rPr lang="en-US" sz="1000"/>
                        <a:t>University</a:t>
                      </a:r>
                      <a:endParaRPr sz="1000"/>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NEU Connect Renewal Fee  </a:t>
                      </a:r>
                      <a:endParaRPr sz="1000"/>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US" sz="1000"/>
                        <a:t>Includes: NEU Connect online platform with thousands of resources and webinars. Renewal fee includes  Professional Development- for two registrations at the National Convention (June 2021). Iin non-convention years it pays for two  registrations to one of the following: NEU Summer Institute, Boot Camp, or Leadership Academy.</a:t>
                      </a:r>
                      <a:endParaRPr sz="1000"/>
                    </a:p>
                    <a:p>
                      <a:pPr indent="0" lvl="0" marL="0" marR="0" rtl="0" algn="l">
                        <a:lnSpc>
                          <a:spcPct val="100000"/>
                        </a:lnSpc>
                        <a:spcBef>
                          <a:spcPts val="0"/>
                        </a:spcBef>
                        <a:spcAft>
                          <a:spcPts val="0"/>
                        </a:spcAft>
                        <a:buNone/>
                      </a:pPr>
                      <a:r>
                        <a:t/>
                      </a:r>
                      <a:endParaRPr sz="1000"/>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1 </a:t>
                      </a:r>
                      <a:endParaRPr sz="1000"/>
                    </a:p>
                    <a:p>
                      <a:pPr indent="0" lvl="0" marL="0" marR="0" rtl="0" algn="l">
                        <a:lnSpc>
                          <a:spcPct val="100000"/>
                        </a:lnSpc>
                        <a:spcBef>
                          <a:spcPts val="0"/>
                        </a:spcBef>
                        <a:spcAft>
                          <a:spcPts val="0"/>
                        </a:spcAft>
                        <a:buNone/>
                      </a:pPr>
                      <a:r>
                        <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US" sz="1200"/>
                        <a:t>$1,150.00</a:t>
                      </a:r>
                      <a:endParaRPr sz="1200"/>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600">
                          <a:solidFill>
                            <a:srgbClr val="333333"/>
                          </a:solidFill>
                          <a:highlight>
                            <a:srgbClr val="FFFFFF"/>
                          </a:highlight>
                        </a:rPr>
                        <a:t>r.</a:t>
                      </a:r>
                      <a:endParaRPr sz="600">
                        <a:solidFill>
                          <a:srgbClr val="333333"/>
                        </a:solidFill>
                        <a:highlight>
                          <a:srgbClr val="FFFFFF"/>
                        </a:highlight>
                      </a:endParaRPr>
                    </a:p>
                    <a:p>
                      <a:pPr indent="0" lvl="0" marL="0" marR="0" rtl="0" algn="l">
                        <a:lnSpc>
                          <a:spcPct val="100000"/>
                        </a:lnSpc>
                        <a:spcBef>
                          <a:spcPts val="0"/>
                        </a:spcBef>
                        <a:spcAft>
                          <a:spcPts val="0"/>
                        </a:spcAft>
                        <a:buNone/>
                      </a:pPr>
                      <a:r>
                        <a:rPr lang="en-US" sz="900"/>
                        <a:t>No Excuses University  aligns its’ work with college and career standards.Participation in the NEU network allows staff to strengthen our college going environment which is most needed by at-risk students of poverty. </a:t>
                      </a:r>
                      <a:endParaRPr sz="900"/>
                    </a:p>
                    <a:p>
                      <a:pPr indent="0" lvl="0" marL="0" marR="0" rtl="0" algn="l">
                        <a:lnSpc>
                          <a:spcPct val="100000"/>
                        </a:lnSpc>
                        <a:spcBef>
                          <a:spcPts val="0"/>
                        </a:spcBef>
                        <a:spcAft>
                          <a:spcPts val="0"/>
                        </a:spcAft>
                        <a:buNone/>
                      </a:pPr>
                      <a:r>
                        <a:rPr lang="en-US" sz="900"/>
                        <a:t>Resources and materials found in NEU Connect support teachg and learning as well as leadership capacity for school success. Professional development opportunities strengthen the community of like minded educators who believe all children deserve to righ to attend college or trade school. </a:t>
                      </a:r>
                      <a:endParaRPr sz="900"/>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sp>
        <p:nvSpPr>
          <p:cNvPr id="165" name="Google Shape;165;p20"/>
          <p:cNvSpPr txBox="1"/>
          <p:nvPr>
            <p:ph type="title"/>
          </p:nvPr>
        </p:nvSpPr>
        <p:spPr>
          <a:xfrm>
            <a:off x="0" y="-178257"/>
            <a:ext cx="7886700" cy="964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300"/>
              <a:buFont typeface="Calibri"/>
              <a:buNone/>
            </a:pPr>
            <a:r>
              <a:rPr lang="en-US"/>
              <a:t> Categorical Expenditures – SSC Approval</a:t>
            </a:r>
            <a:endParaRPr/>
          </a:p>
        </p:txBody>
      </p:sp>
      <p:sp>
        <p:nvSpPr>
          <p:cNvPr id="166" name="Google Shape;166;p20"/>
          <p:cNvSpPr/>
          <p:nvPr/>
        </p:nvSpPr>
        <p:spPr>
          <a:xfrm>
            <a:off x="1223963" y="2574925"/>
            <a:ext cx="9144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aphicFrame>
        <p:nvGraphicFramePr>
          <p:cNvPr id="167" name="Google Shape;167;p20"/>
          <p:cNvGraphicFramePr/>
          <p:nvPr/>
        </p:nvGraphicFramePr>
        <p:xfrm>
          <a:off x="410070" y="651234"/>
          <a:ext cx="3000000" cy="3000000"/>
        </p:xfrm>
        <a:graphic>
          <a:graphicData uri="http://schemas.openxmlformats.org/drawingml/2006/table">
            <a:tbl>
              <a:tblPr>
                <a:noFill/>
                <a:tableStyleId>{9B756BC6-D1E2-4DA4-9874-9D8BE7651F8A}</a:tableStyleId>
              </a:tblPr>
              <a:tblGrid>
                <a:gridCol w="813900"/>
                <a:gridCol w="1048875"/>
                <a:gridCol w="1108475"/>
                <a:gridCol w="896925"/>
                <a:gridCol w="686100"/>
                <a:gridCol w="843200"/>
                <a:gridCol w="2880925"/>
              </a:tblGrid>
              <a:tr h="177800">
                <a:tc gridSpan="7">
                  <a:txBody>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Calibri"/>
                          <a:ea typeface="Calibri"/>
                          <a:cs typeface="Calibri"/>
                          <a:sym typeface="Calibri"/>
                        </a:rPr>
                        <a:t>Title I</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c hMerge="1"/>
                <a:tc hMerge="1"/>
                <a:tc hMerge="1"/>
                <a:tc hMerge="1"/>
              </a:tr>
              <a:tr h="177800">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Vendor </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Item </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Description</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Quantity</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Cost</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SPSA Goal</a:t>
                      </a:r>
                      <a:endParaRPr sz="1400" u="none" cap="none" strike="noStrike"/>
                    </a:p>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Focus Area</a:t>
                      </a:r>
                      <a:endParaRPr sz="1400" u="none" cap="none" strike="noStrike"/>
                    </a:p>
                    <a:p>
                      <a:pPr indent="0" lvl="0" marL="0" marR="0" rtl="0" algn="l">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Page #</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US" sz="1100" u="none" cap="none" strike="noStrike">
                          <a:solidFill>
                            <a:srgbClr val="000000"/>
                          </a:solidFill>
                          <a:latin typeface="Calibri"/>
                          <a:ea typeface="Calibri"/>
                          <a:cs typeface="Calibri"/>
                          <a:sym typeface="Calibri"/>
                        </a:rPr>
                        <a:t>Justification </a:t>
                      </a:r>
                      <a:endParaRPr sz="1400" u="none" cap="none" strike="noStrike"/>
                    </a:p>
                    <a:p>
                      <a:pPr indent="0" lvl="0" marL="0" marR="0" rtl="0" algn="l">
                        <a:lnSpc>
                          <a:spcPct val="100000"/>
                        </a:lnSpc>
                        <a:spcBef>
                          <a:spcPts val="0"/>
                        </a:spcBef>
                        <a:spcAft>
                          <a:spcPts val="0"/>
                        </a:spcAft>
                        <a:buNone/>
                      </a:pPr>
                      <a:r>
                        <a:rPr b="0" i="0" lang="en-US" sz="1100" u="none" cap="none" strike="noStrike">
                          <a:solidFill>
                            <a:srgbClr val="000000"/>
                          </a:solidFill>
                          <a:latin typeface="Calibri"/>
                          <a:ea typeface="Calibri"/>
                          <a:cs typeface="Calibri"/>
                          <a:sym typeface="Calibri"/>
                        </a:rPr>
                        <a:t>Describe how item improves or increases services for primarily low income, foster youth and/or homeless  students and ties to school plan goal/action.</a:t>
                      </a:r>
                      <a:endParaRPr sz="14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77800">
                <a:tc>
                  <a:txBody>
                    <a:bodyPr/>
                    <a:lstStyle/>
                    <a:p>
                      <a:pPr indent="0" lvl="0" marL="0" marR="0" rtl="0" algn="l">
                        <a:lnSpc>
                          <a:spcPct val="100000"/>
                        </a:lnSpc>
                        <a:spcBef>
                          <a:spcPts val="0"/>
                        </a:spcBef>
                        <a:spcAft>
                          <a:spcPts val="0"/>
                        </a:spcAft>
                        <a:buNone/>
                      </a:pPr>
                      <a:r>
                        <a:rPr lang="en-US" sz="1000"/>
                        <a:t>BrainPOP</a:t>
                      </a:r>
                      <a:br>
                        <a:rPr lang="en-US" sz="1000" u="none" cap="none" strike="noStrike"/>
                      </a:b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u="none" cap="none" strike="noStrike"/>
                        <a:t>School Plan </a:t>
                      </a:r>
                      <a:r>
                        <a:rPr lang="en-US" sz="1000"/>
                        <a:t>=</a:t>
                      </a:r>
                      <a:r>
                        <a:rPr lang="en-US" sz="1000" u="none" cap="none" strike="noStrike"/>
                        <a:t> BrainPop +BrainPOP Jr comes with free access to BrainPop Francias and Espanol</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Annimated movies across all content areas which d</a:t>
                      </a:r>
                      <a:r>
                        <a:rPr lang="en-US" sz="1000" u="none" cap="none" strike="noStrike"/>
                        <a:t>eliver instruction create assignments, extend learning opportunities usi</a:t>
                      </a:r>
                      <a:r>
                        <a:rPr lang="en-US" sz="1000"/>
                        <a:t>ng technology.</a:t>
                      </a:r>
                      <a:r>
                        <a:rPr lang="en-US" sz="1000" u="none" cap="none" strike="noStrike"/>
                        <a:t>. </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1 School Plan License</a:t>
                      </a:r>
                      <a:br>
                        <a:rPr lang="en-US" sz="1000" u="none" cap="none" strike="noStrike"/>
                      </a:b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$2,950</a:t>
                      </a:r>
                      <a:br>
                        <a:rPr lang="en-US" sz="1000" u="none" cap="none" strike="noStrike"/>
                      </a:br>
                      <a:r>
                        <a:rPr lang="en-US" sz="1000" u="none" cap="none" strike="noStrike"/>
                        <a:t>(savings of $1,040 with free access to Espanol)</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br>
                        <a:rPr lang="en-US" sz="1000" u="none" cap="none" strike="noStrike"/>
                      </a:b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Students at schools which subscribe to BrainPop achieved higher standardized test scores than non-subscribers. </a:t>
                      </a:r>
                      <a:endParaRPr sz="1000"/>
                    </a:p>
                    <a:p>
                      <a:pPr indent="0" lvl="0" marL="0" marR="0" rtl="0" algn="l">
                        <a:lnSpc>
                          <a:spcPct val="100000"/>
                        </a:lnSpc>
                        <a:spcBef>
                          <a:spcPts val="0"/>
                        </a:spcBef>
                        <a:spcAft>
                          <a:spcPts val="0"/>
                        </a:spcAft>
                        <a:buNone/>
                      </a:pPr>
                      <a:r>
                        <a:rPr lang="en-US" sz="1000"/>
                        <a:t>Data management system for creating custom assignments, quizzes, tracking and reporting. </a:t>
                      </a:r>
                      <a:endParaRPr sz="1000"/>
                    </a:p>
                    <a:p>
                      <a:pPr indent="0" lvl="0" marL="0" marR="0" rtl="0" algn="l">
                        <a:lnSpc>
                          <a:spcPct val="100000"/>
                        </a:lnSpc>
                        <a:spcBef>
                          <a:spcPts val="0"/>
                        </a:spcBef>
                        <a:spcAft>
                          <a:spcPts val="0"/>
                        </a:spcAft>
                        <a:buNone/>
                      </a:pPr>
                      <a:r>
                        <a:rPr lang="en-US" sz="1000"/>
                        <a:t>SEL topics aligned to CASELS’ five competencies.</a:t>
                      </a:r>
                      <a:endParaRPr sz="1000"/>
                    </a:p>
                    <a:p>
                      <a:pPr indent="0" lvl="0" marL="0" marR="0" rtl="0" algn="l">
                        <a:lnSpc>
                          <a:spcPct val="100000"/>
                        </a:lnSpc>
                        <a:spcBef>
                          <a:spcPts val="0"/>
                        </a:spcBef>
                        <a:spcAft>
                          <a:spcPts val="0"/>
                        </a:spcAft>
                        <a:buNone/>
                      </a:pPr>
                      <a:r>
                        <a:rPr lang="en-US" sz="1000"/>
                        <a:t>This program meets Tier 2 ESSA requirements.  </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77800">
                <a:tc gridSpan="7">
                  <a:txBody>
                    <a:bodyPr/>
                    <a:lstStyle/>
                    <a:p>
                      <a:pPr indent="0" lvl="0" marL="0" rtl="0" algn="l">
                        <a:spcBef>
                          <a:spcPts val="0"/>
                        </a:spcBef>
                        <a:spcAft>
                          <a:spcPts val="0"/>
                        </a:spcAft>
                        <a:buNone/>
                      </a:pPr>
                      <a:r>
                        <a:t/>
                      </a:r>
                      <a:endParaRPr b="1" sz="1000"/>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c hMerge="1"/>
                <a:tc hMerge="1"/>
                <a:tc hMerge="1"/>
                <a:tc hMerge="1"/>
              </a:tr>
              <a:tr h="177800">
                <a:tc>
                  <a:txBody>
                    <a:bodyPr/>
                    <a:lstStyle/>
                    <a:p>
                      <a:pPr indent="0" lvl="0" marL="0" marR="0" rtl="0" algn="l">
                        <a:lnSpc>
                          <a:spcPct val="100000"/>
                        </a:lnSpc>
                        <a:spcBef>
                          <a:spcPts val="0"/>
                        </a:spcBef>
                        <a:spcAft>
                          <a:spcPts val="0"/>
                        </a:spcAft>
                        <a:buNone/>
                      </a:pPr>
                      <a:r>
                        <a:rPr lang="en-US" sz="1000"/>
                        <a:t>Renaissance</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Renaissance Accelerated Reader, Renaissance myOn News and Star Reading.</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Renaissance Applications, one-time set up fees, platform services, virtual learning professional development, myOn (e-readers) and quizzes in Eng and Span. </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700 student licenses t AR, myOn Star Reading Connection, and  myOn Student News</a:t>
                      </a:r>
                      <a:endParaRPr sz="1000"/>
                    </a:p>
                    <a:p>
                      <a:pPr indent="0" lvl="0" marL="0" marR="0" rtl="0" algn="l">
                        <a:lnSpc>
                          <a:spcPct val="100000"/>
                        </a:lnSpc>
                        <a:spcBef>
                          <a:spcPts val="0"/>
                        </a:spcBef>
                        <a:spcAft>
                          <a:spcPts val="0"/>
                        </a:spcAft>
                        <a:buNone/>
                      </a:pPr>
                      <a:r>
                        <a:t/>
                      </a:r>
                      <a:endParaRPr sz="1000"/>
                    </a:p>
                    <a:p>
                      <a:pPr indent="0" lvl="0" marL="0" marR="0" rtl="0" algn="l">
                        <a:lnSpc>
                          <a:spcPct val="100000"/>
                        </a:lnSpc>
                        <a:spcBef>
                          <a:spcPts val="0"/>
                        </a:spcBef>
                        <a:spcAft>
                          <a:spcPts val="0"/>
                        </a:spcAft>
                        <a:buNone/>
                      </a:pPr>
                      <a:r>
                        <a:rPr lang="en-US" sz="1000"/>
                        <a:t>2 virtual learning sessions</a:t>
                      </a:r>
                      <a:endParaRPr sz="1000"/>
                    </a:p>
                    <a:p>
                      <a:pPr indent="0" lvl="0" marL="0" marR="0" rtl="0" algn="l">
                        <a:lnSpc>
                          <a:spcPct val="100000"/>
                        </a:lnSpc>
                        <a:spcBef>
                          <a:spcPts val="0"/>
                        </a:spcBef>
                        <a:spcAft>
                          <a:spcPts val="0"/>
                        </a:spcAft>
                        <a:buNone/>
                      </a:pPr>
                      <a:r>
                        <a:t/>
                      </a:r>
                      <a:endParaRPr sz="1000"/>
                    </a:p>
                    <a:p>
                      <a:pPr indent="0" lvl="0" marL="0" marR="0" rtl="0" algn="l">
                        <a:lnSpc>
                          <a:spcPct val="100000"/>
                        </a:lnSpc>
                        <a:spcBef>
                          <a:spcPts val="0"/>
                        </a:spcBef>
                        <a:spcAft>
                          <a:spcPts val="0"/>
                        </a:spcAft>
                        <a:buNone/>
                      </a:pPr>
                      <a:r>
                        <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$15,420</a:t>
                      </a:r>
                      <a:endParaRPr sz="1000"/>
                    </a:p>
                    <a:p>
                      <a:pPr indent="0" lvl="0" marL="0" marR="0" rtl="0" algn="l">
                        <a:lnSpc>
                          <a:spcPct val="100000"/>
                        </a:lnSpc>
                        <a:spcBef>
                          <a:spcPts val="0"/>
                        </a:spcBef>
                        <a:spcAft>
                          <a:spcPts val="0"/>
                        </a:spcAft>
                        <a:buNone/>
                      </a:pPr>
                      <a:r>
                        <a:t/>
                      </a:r>
                      <a:endParaRPr sz="1000"/>
                    </a:p>
                    <a:p>
                      <a:pPr indent="0" lvl="0" marL="0" marR="0" rtl="0" algn="l">
                        <a:lnSpc>
                          <a:spcPct val="100000"/>
                        </a:lnSpc>
                        <a:spcBef>
                          <a:spcPts val="0"/>
                        </a:spcBef>
                        <a:spcAft>
                          <a:spcPts val="0"/>
                        </a:spcAft>
                        <a:buNone/>
                      </a:pPr>
                      <a:r>
                        <a:rPr lang="en-US" sz="1000"/>
                        <a:t>$10,794</a:t>
                      </a:r>
                      <a:endParaRPr sz="1000"/>
                    </a:p>
                    <a:p>
                      <a:pPr indent="0" lvl="0" marL="0" marR="0" rtl="0" algn="l">
                        <a:lnSpc>
                          <a:spcPct val="100000"/>
                        </a:lnSpc>
                        <a:spcBef>
                          <a:spcPts val="0"/>
                        </a:spcBef>
                        <a:spcAft>
                          <a:spcPts val="0"/>
                        </a:spcAft>
                        <a:buNone/>
                      </a:pPr>
                      <a:r>
                        <a:rPr lang="en-US" sz="1000"/>
                        <a:t>$4,626</a:t>
                      </a:r>
                      <a:endParaRPr sz="1000"/>
                    </a:p>
                    <a:p>
                      <a:pPr indent="0" lvl="0" marL="0" marR="0" rtl="0" algn="l">
                        <a:lnSpc>
                          <a:spcPct val="100000"/>
                        </a:lnSpc>
                        <a:spcBef>
                          <a:spcPts val="0"/>
                        </a:spcBef>
                        <a:spcAft>
                          <a:spcPts val="0"/>
                        </a:spcAft>
                        <a:buNone/>
                      </a:pPr>
                      <a:r>
                        <a:rPr lang="en-US" sz="1000"/>
                        <a:t>  </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000"/>
                    </a:p>
                    <a:p>
                      <a:pPr indent="0" lvl="0" marL="0" marR="0" rtl="0" algn="l">
                        <a:lnSpc>
                          <a:spcPct val="100000"/>
                        </a:lnSpc>
                        <a:spcBef>
                          <a:spcPts val="0"/>
                        </a:spcBef>
                        <a:spcAft>
                          <a:spcPts val="0"/>
                        </a:spcAft>
                        <a:buNone/>
                      </a:pPr>
                      <a:r>
                        <a:t/>
                      </a:r>
                      <a:endParaRPr sz="1000"/>
                    </a:p>
                    <a:p>
                      <a:pPr indent="0" lvl="0" marL="0" marR="0" rtl="0" algn="l">
                        <a:lnSpc>
                          <a:spcPct val="100000"/>
                        </a:lnSpc>
                        <a:spcBef>
                          <a:spcPts val="0"/>
                        </a:spcBef>
                        <a:spcAft>
                          <a:spcPts val="0"/>
                        </a:spcAft>
                        <a:buNone/>
                      </a:pPr>
                      <a:r>
                        <a:rPr lang="en-US" sz="1000"/>
                        <a:t>70% EL</a:t>
                      </a:r>
                      <a:endParaRPr sz="1000"/>
                    </a:p>
                    <a:p>
                      <a:pPr indent="0" lvl="0" marL="0" marR="0" rtl="0" algn="l">
                        <a:lnSpc>
                          <a:spcPct val="100000"/>
                        </a:lnSpc>
                        <a:spcBef>
                          <a:spcPts val="0"/>
                        </a:spcBef>
                        <a:spcAft>
                          <a:spcPts val="0"/>
                        </a:spcAft>
                        <a:buNone/>
                      </a:pPr>
                      <a:r>
                        <a:rPr lang="en-US" sz="1000"/>
                        <a:t>30% T-I</a:t>
                      </a:r>
                      <a:endParaRPr sz="1000"/>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Increase interest in student reading and boost comprehension using Accelerated Reader platform and myOn electronic readers. This program offers thousands of books, news  and quizzes in both English and Spanish allowing equity for the dual language immersion scholars. </a:t>
                      </a:r>
                      <a:r>
                        <a:rPr lang="en-US" sz="700"/>
                        <a:t>.</a:t>
                      </a:r>
                      <a:endParaRPr b="1" sz="700">
                        <a:solidFill>
                          <a:srgbClr val="333333"/>
                        </a:solidFill>
                        <a:highlight>
                          <a:srgbClr val="FFFFFF"/>
                        </a:highlight>
                      </a:endParaRPr>
                    </a:p>
                    <a:p>
                      <a:pPr indent="0" lvl="0" marL="0" marR="0" rtl="0" algn="l">
                        <a:lnSpc>
                          <a:spcPct val="100000"/>
                        </a:lnSpc>
                        <a:spcBef>
                          <a:spcPts val="0"/>
                        </a:spcBef>
                        <a:spcAft>
                          <a:spcPts val="0"/>
                        </a:spcAft>
                        <a:buNone/>
                      </a:pPr>
                      <a:r>
                        <a:rPr lang="en-US" sz="700">
                          <a:solidFill>
                            <a:srgbClr val="333333"/>
                          </a:solidFill>
                          <a:highlight>
                            <a:srgbClr val="FFFFFF"/>
                          </a:highlight>
                        </a:rPr>
                        <a:t>MyON® Reader is a student-centered, personalized literacy environment that gives students access to more than 6,000 enhanced digital books. Titles are dynamically matched to each individual student’s interests, grade and Lexile® reading level. Combined with a suite of close reading tools and embedded supports, myON Reader fosters student engagement and achievement. </a:t>
                      </a:r>
                      <a:r>
                        <a:rPr lang="en-US" sz="600">
                          <a:solidFill>
                            <a:srgbClr val="333333"/>
                          </a:solidFill>
                          <a:highlight>
                            <a:srgbClr val="FFFFFF"/>
                          </a:highlight>
                        </a:rPr>
                        <a:t>Renaissance myON® News, powered by News-o-Matic, delivers age-appropriate digital news articles for students, reporting on timely topics and current events. Articles incorporate engaging multimedia – videos, slideshows and photo galleries – to help students better understand the news. Subjects cover everything from space science and endangered species to football and fashion, engaging even the most reluctant reader.</a:t>
                      </a:r>
                      <a:endParaRPr sz="600">
                        <a:solidFill>
                          <a:srgbClr val="333333"/>
                        </a:solidFill>
                        <a:highlight>
                          <a:srgbClr val="FFFFFF"/>
                        </a:highlight>
                      </a:endParaRPr>
                    </a:p>
                    <a:p>
                      <a:pPr indent="0" lvl="0" marL="0" marR="0" rtl="0" algn="l">
                        <a:lnSpc>
                          <a:spcPct val="100000"/>
                        </a:lnSpc>
                        <a:spcBef>
                          <a:spcPts val="0"/>
                        </a:spcBef>
                        <a:spcAft>
                          <a:spcPts val="0"/>
                        </a:spcAft>
                        <a:buNone/>
                      </a:pPr>
                      <a:r>
                        <a:t/>
                      </a:r>
                      <a:endParaRPr sz="900"/>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p21"/>
          <p:cNvSpPr txBox="1"/>
          <p:nvPr>
            <p:ph type="title"/>
          </p:nvPr>
        </p:nvSpPr>
        <p:spPr>
          <a:xfrm>
            <a:off x="0" y="-178257"/>
            <a:ext cx="7886700" cy="964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300"/>
              <a:buFont typeface="Calibri"/>
              <a:buNone/>
            </a:pPr>
            <a:r>
              <a:rPr lang="en-US"/>
              <a:t> Categorical Expenditures – SSC Approval</a:t>
            </a:r>
            <a:endParaRPr/>
          </a:p>
        </p:txBody>
      </p:sp>
      <p:sp>
        <p:nvSpPr>
          <p:cNvPr id="173" name="Google Shape;173;p21"/>
          <p:cNvSpPr/>
          <p:nvPr/>
        </p:nvSpPr>
        <p:spPr>
          <a:xfrm>
            <a:off x="1223963" y="2574925"/>
            <a:ext cx="9144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aphicFrame>
        <p:nvGraphicFramePr>
          <p:cNvPr id="174" name="Google Shape;174;p21"/>
          <p:cNvGraphicFramePr/>
          <p:nvPr/>
        </p:nvGraphicFramePr>
        <p:xfrm>
          <a:off x="455570" y="651234"/>
          <a:ext cx="3000000" cy="3000000"/>
        </p:xfrm>
        <a:graphic>
          <a:graphicData uri="http://schemas.openxmlformats.org/drawingml/2006/table">
            <a:tbl>
              <a:tblPr>
                <a:noFill/>
                <a:tableStyleId>{9B756BC6-D1E2-4DA4-9874-9D8BE7651F8A}</a:tableStyleId>
              </a:tblPr>
              <a:tblGrid>
                <a:gridCol w="768400"/>
                <a:gridCol w="1048875"/>
                <a:gridCol w="1108475"/>
                <a:gridCol w="896925"/>
                <a:gridCol w="686100"/>
                <a:gridCol w="843200"/>
                <a:gridCol w="2880925"/>
              </a:tblGrid>
              <a:tr h="177800">
                <a:tc gridSpan="7">
                  <a:txBody>
                    <a:bodyPr/>
                    <a:lstStyle/>
                    <a:p>
                      <a:pPr indent="0" lvl="0" marL="0" rtl="0" algn="l">
                        <a:spcBef>
                          <a:spcPts val="0"/>
                        </a:spcBef>
                        <a:spcAft>
                          <a:spcPts val="0"/>
                        </a:spcAft>
                        <a:buNone/>
                      </a:pPr>
                      <a:r>
                        <a:rPr b="1" lang="en-US" sz="1000"/>
                        <a:t>LCFF-EL</a:t>
                      </a:r>
                      <a:endParaRPr b="1" sz="1000"/>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c hMerge="1"/>
                <a:tc hMerge="1"/>
                <a:tc hMerge="1"/>
                <a:tc hMerge="1"/>
              </a:tr>
              <a:tr h="177800">
                <a:tc>
                  <a:txBody>
                    <a:bodyPr/>
                    <a:lstStyle/>
                    <a:p>
                      <a:pPr indent="0" lvl="0" marL="0" marR="0" rtl="0" algn="l">
                        <a:lnSpc>
                          <a:spcPct val="100000"/>
                        </a:lnSpc>
                        <a:spcBef>
                          <a:spcPts val="0"/>
                        </a:spcBef>
                        <a:spcAft>
                          <a:spcPts val="0"/>
                        </a:spcAft>
                        <a:buNone/>
                      </a:pPr>
                      <a:r>
                        <a:rPr lang="en-US" sz="1000"/>
                        <a:t>Renaissance</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Renaissance Accelerated Reader, Renaissance myOn News and Star Reading.</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Renaissance Applications, one-time set up fees, platform services, virtual learning professional development, myOn (e-readers) and quizzes in Eng and Span. </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700 student licenses t AR, myOn Star Reading Connection, and  myOn Student News</a:t>
                      </a:r>
                      <a:endParaRPr sz="1000"/>
                    </a:p>
                    <a:p>
                      <a:pPr indent="0" lvl="0" marL="0" marR="0" rtl="0" algn="l">
                        <a:lnSpc>
                          <a:spcPct val="100000"/>
                        </a:lnSpc>
                        <a:spcBef>
                          <a:spcPts val="0"/>
                        </a:spcBef>
                        <a:spcAft>
                          <a:spcPts val="0"/>
                        </a:spcAft>
                        <a:buNone/>
                      </a:pPr>
                      <a:r>
                        <a:t/>
                      </a:r>
                      <a:endParaRPr sz="1000"/>
                    </a:p>
                    <a:p>
                      <a:pPr indent="0" lvl="0" marL="0" marR="0" rtl="0" algn="l">
                        <a:lnSpc>
                          <a:spcPct val="100000"/>
                        </a:lnSpc>
                        <a:spcBef>
                          <a:spcPts val="0"/>
                        </a:spcBef>
                        <a:spcAft>
                          <a:spcPts val="0"/>
                        </a:spcAft>
                        <a:buNone/>
                      </a:pPr>
                      <a:r>
                        <a:rPr lang="en-US" sz="1000"/>
                        <a:t>2 virtual learning sessions</a:t>
                      </a:r>
                      <a:endParaRPr sz="1000"/>
                    </a:p>
                    <a:p>
                      <a:pPr indent="0" lvl="0" marL="0" marR="0" rtl="0" algn="l">
                        <a:lnSpc>
                          <a:spcPct val="100000"/>
                        </a:lnSpc>
                        <a:spcBef>
                          <a:spcPts val="0"/>
                        </a:spcBef>
                        <a:spcAft>
                          <a:spcPts val="0"/>
                        </a:spcAft>
                        <a:buNone/>
                      </a:pPr>
                      <a:r>
                        <a:t/>
                      </a:r>
                      <a:endParaRPr sz="1000"/>
                    </a:p>
                    <a:p>
                      <a:pPr indent="0" lvl="0" marL="0" marR="0" rtl="0" algn="l">
                        <a:lnSpc>
                          <a:spcPct val="100000"/>
                        </a:lnSpc>
                        <a:spcBef>
                          <a:spcPts val="0"/>
                        </a:spcBef>
                        <a:spcAft>
                          <a:spcPts val="0"/>
                        </a:spcAft>
                        <a:buNone/>
                      </a:pPr>
                      <a:r>
                        <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$15,420</a:t>
                      </a:r>
                      <a:endParaRPr sz="1000"/>
                    </a:p>
                    <a:p>
                      <a:pPr indent="0" lvl="0" marL="0" marR="0" rtl="0" algn="l">
                        <a:lnSpc>
                          <a:spcPct val="100000"/>
                        </a:lnSpc>
                        <a:spcBef>
                          <a:spcPts val="0"/>
                        </a:spcBef>
                        <a:spcAft>
                          <a:spcPts val="0"/>
                        </a:spcAft>
                        <a:buNone/>
                      </a:pPr>
                      <a:r>
                        <a:t/>
                      </a:r>
                      <a:endParaRPr sz="1000"/>
                    </a:p>
                    <a:p>
                      <a:pPr indent="0" lvl="0" marL="0" marR="0" rtl="0" algn="l">
                        <a:lnSpc>
                          <a:spcPct val="100000"/>
                        </a:lnSpc>
                        <a:spcBef>
                          <a:spcPts val="0"/>
                        </a:spcBef>
                        <a:spcAft>
                          <a:spcPts val="0"/>
                        </a:spcAft>
                        <a:buNone/>
                      </a:pPr>
                      <a:r>
                        <a:rPr lang="en-US" sz="1000"/>
                        <a:t>$10,794</a:t>
                      </a:r>
                      <a:endParaRPr sz="1000"/>
                    </a:p>
                    <a:p>
                      <a:pPr indent="0" lvl="0" marL="0" marR="0" rtl="0" algn="l">
                        <a:lnSpc>
                          <a:spcPct val="100000"/>
                        </a:lnSpc>
                        <a:spcBef>
                          <a:spcPts val="0"/>
                        </a:spcBef>
                        <a:spcAft>
                          <a:spcPts val="0"/>
                        </a:spcAft>
                        <a:buNone/>
                      </a:pPr>
                      <a:r>
                        <a:rPr lang="en-US" sz="1000"/>
                        <a:t>$4,626</a:t>
                      </a:r>
                      <a:endParaRPr sz="1000"/>
                    </a:p>
                    <a:p>
                      <a:pPr indent="0" lvl="0" marL="0" marR="0" rtl="0" algn="l">
                        <a:lnSpc>
                          <a:spcPct val="100000"/>
                        </a:lnSpc>
                        <a:spcBef>
                          <a:spcPts val="0"/>
                        </a:spcBef>
                        <a:spcAft>
                          <a:spcPts val="0"/>
                        </a:spcAft>
                        <a:buNone/>
                      </a:pPr>
                      <a:r>
                        <a:rPr lang="en-US" sz="1000"/>
                        <a:t>  </a:t>
                      </a:r>
                      <a:endParaRPr sz="1000" u="none" cap="none" strike="noStrike"/>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000"/>
                    </a:p>
                    <a:p>
                      <a:pPr indent="0" lvl="0" marL="0" marR="0" rtl="0" algn="l">
                        <a:lnSpc>
                          <a:spcPct val="100000"/>
                        </a:lnSpc>
                        <a:spcBef>
                          <a:spcPts val="0"/>
                        </a:spcBef>
                        <a:spcAft>
                          <a:spcPts val="0"/>
                        </a:spcAft>
                        <a:buNone/>
                      </a:pPr>
                      <a:r>
                        <a:t/>
                      </a:r>
                      <a:endParaRPr sz="1000"/>
                    </a:p>
                    <a:p>
                      <a:pPr indent="0" lvl="0" marL="0" marR="0" rtl="0" algn="l">
                        <a:lnSpc>
                          <a:spcPct val="100000"/>
                        </a:lnSpc>
                        <a:spcBef>
                          <a:spcPts val="0"/>
                        </a:spcBef>
                        <a:spcAft>
                          <a:spcPts val="0"/>
                        </a:spcAft>
                        <a:buNone/>
                      </a:pPr>
                      <a:r>
                        <a:rPr lang="en-US" sz="1000"/>
                        <a:t>70% EL</a:t>
                      </a:r>
                      <a:endParaRPr sz="1000"/>
                    </a:p>
                    <a:p>
                      <a:pPr indent="0" lvl="0" marL="0" marR="0" rtl="0" algn="l">
                        <a:lnSpc>
                          <a:spcPct val="100000"/>
                        </a:lnSpc>
                        <a:spcBef>
                          <a:spcPts val="0"/>
                        </a:spcBef>
                        <a:spcAft>
                          <a:spcPts val="0"/>
                        </a:spcAft>
                        <a:buNone/>
                      </a:pPr>
                      <a:r>
                        <a:rPr lang="en-US" sz="1000"/>
                        <a:t>30% T-I</a:t>
                      </a:r>
                      <a:endParaRPr sz="1000"/>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00"/>
                        <a:t>Increase interest in student reading and boost comprehension using Accelerated Reader platform and myOn electronic readers. This program offers thousands of books, news  and quizzes in both English and Spanish allowing equity for the dual language immersion scholars. </a:t>
                      </a:r>
                      <a:r>
                        <a:rPr lang="en-US" sz="700"/>
                        <a:t>.</a:t>
                      </a:r>
                      <a:endParaRPr b="1" sz="700">
                        <a:solidFill>
                          <a:srgbClr val="333333"/>
                        </a:solidFill>
                        <a:highlight>
                          <a:srgbClr val="FFFFFF"/>
                        </a:highlight>
                      </a:endParaRPr>
                    </a:p>
                    <a:p>
                      <a:pPr indent="0" lvl="0" marL="0" marR="0" rtl="0" algn="l">
                        <a:lnSpc>
                          <a:spcPct val="100000"/>
                        </a:lnSpc>
                        <a:spcBef>
                          <a:spcPts val="0"/>
                        </a:spcBef>
                        <a:spcAft>
                          <a:spcPts val="0"/>
                        </a:spcAft>
                        <a:buNone/>
                      </a:pPr>
                      <a:r>
                        <a:rPr lang="en-US" sz="700">
                          <a:solidFill>
                            <a:srgbClr val="333333"/>
                          </a:solidFill>
                          <a:highlight>
                            <a:srgbClr val="FFFFFF"/>
                          </a:highlight>
                        </a:rPr>
                        <a:t>MyON® Reader is a student-centered, personalized literacy environment that gives students access to more than 6,000 enhanced digital books. Titles are dynamically matched to each individual student’s interests, grade and Lexile® reading level. Combined with a suite of close reading tools and embedded supports, myON Reader fosters student engagement and achievement. </a:t>
                      </a:r>
                      <a:r>
                        <a:rPr lang="en-US" sz="600">
                          <a:solidFill>
                            <a:srgbClr val="333333"/>
                          </a:solidFill>
                          <a:highlight>
                            <a:srgbClr val="FFFFFF"/>
                          </a:highlight>
                        </a:rPr>
                        <a:t>Renaissance myON® News, powered by News-o-Matic, delivers age-appropriate digital news articles for students, reporting on timely topics and current events. Articles incorporate engaging multimedia – videos, slideshows and photo galleries – to help students better understand the news. Subjects cover everything from space science and endangered species to football and fashion, engaging even the most reluctant reader.</a:t>
                      </a:r>
                      <a:endParaRPr sz="600">
                        <a:solidFill>
                          <a:srgbClr val="333333"/>
                        </a:solidFill>
                        <a:highlight>
                          <a:srgbClr val="FFFFFF"/>
                        </a:highlight>
                      </a:endParaRPr>
                    </a:p>
                    <a:p>
                      <a:pPr indent="0" lvl="0" marL="0" marR="0" rtl="0" algn="l">
                        <a:lnSpc>
                          <a:spcPct val="100000"/>
                        </a:lnSpc>
                        <a:spcBef>
                          <a:spcPts val="0"/>
                        </a:spcBef>
                        <a:spcAft>
                          <a:spcPts val="0"/>
                        </a:spcAft>
                        <a:buNone/>
                      </a:pPr>
                      <a:r>
                        <a:t/>
                      </a:r>
                      <a:endParaRPr sz="900"/>
                    </a:p>
                  </a:txBody>
                  <a:tcPr marT="45725" marB="45725" marR="73025" marL="730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p22"/>
          <p:cNvSpPr txBox="1"/>
          <p:nvPr>
            <p:ph type="title"/>
          </p:nvPr>
        </p:nvSpPr>
        <p:spPr>
          <a:xfrm>
            <a:off x="0" y="556603"/>
            <a:ext cx="9144000" cy="96405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3600"/>
              <a:buFont typeface="Calibri"/>
              <a:buNone/>
            </a:pPr>
            <a:r>
              <a:rPr lang="en-US" sz="4000">
                <a:solidFill>
                  <a:schemeClr val="dk1"/>
                </a:solidFill>
              </a:rPr>
              <a:t>School Plan for Student Achievement (SPSA)</a:t>
            </a:r>
            <a:br>
              <a:rPr lang="en-US" sz="3200">
                <a:solidFill>
                  <a:schemeClr val="dk1"/>
                </a:solidFill>
              </a:rPr>
            </a:br>
            <a:br>
              <a:rPr lang="en-US" sz="2000">
                <a:solidFill>
                  <a:schemeClr val="dk1"/>
                </a:solidFill>
              </a:rPr>
            </a:br>
            <a:endParaRPr sz="2000">
              <a:solidFill>
                <a:schemeClr val="dk1"/>
              </a:solidFill>
            </a:endParaRPr>
          </a:p>
        </p:txBody>
      </p:sp>
      <p:sp>
        <p:nvSpPr>
          <p:cNvPr id="181" name="Google Shape;181;p22"/>
          <p:cNvSpPr txBox="1"/>
          <p:nvPr>
            <p:ph idx="11" type="ftr"/>
          </p:nvPr>
        </p:nvSpPr>
        <p:spPr>
          <a:xfrm>
            <a:off x="5895975" y="6355633"/>
            <a:ext cx="30861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82" name="Google Shape;182;p22"/>
          <p:cNvSpPr/>
          <p:nvPr/>
        </p:nvSpPr>
        <p:spPr>
          <a:xfrm>
            <a:off x="385012" y="1641413"/>
            <a:ext cx="8597064" cy="449349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en-US" sz="2000">
                <a:solidFill>
                  <a:srgbClr val="002060"/>
                </a:solidFill>
                <a:latin typeface="Calibri"/>
                <a:ea typeface="Calibri"/>
                <a:cs typeface="Calibri"/>
                <a:sym typeface="Calibri"/>
              </a:rPr>
              <a:t>3. Approve 2020-2021 Title I, Part A Reservations, Required (Tabled until September 2020)</a:t>
            </a:r>
            <a:endParaRPr sz="2000">
              <a:solidFill>
                <a:srgbClr val="002060"/>
              </a:solidFill>
              <a:latin typeface="Calibri"/>
              <a:ea typeface="Calibri"/>
              <a:cs typeface="Calibri"/>
              <a:sym typeface="Calibri"/>
            </a:endParaRPr>
          </a:p>
          <a:p>
            <a:pPr indent="-355600" lvl="0" marL="457200" marR="0" rtl="0" algn="l">
              <a:lnSpc>
                <a:spcPct val="100000"/>
              </a:lnSpc>
              <a:spcBef>
                <a:spcPts val="0"/>
              </a:spcBef>
              <a:spcAft>
                <a:spcPts val="0"/>
              </a:spcAft>
              <a:buClr>
                <a:srgbClr val="002060"/>
              </a:buClr>
              <a:buSzPts val="2000"/>
              <a:buFont typeface="Calibri"/>
              <a:buChar char="●"/>
            </a:pPr>
            <a:r>
              <a:rPr lang="en-US" sz="2000">
                <a:solidFill>
                  <a:srgbClr val="002060"/>
                </a:solidFill>
                <a:latin typeface="Calibri"/>
                <a:ea typeface="Calibri"/>
                <a:cs typeface="Calibri"/>
                <a:sym typeface="Calibri"/>
              </a:rPr>
              <a:t>Parent Involvement (1%)    $</a:t>
            </a:r>
            <a:endParaRPr sz="2000">
              <a:solidFill>
                <a:srgbClr val="002060"/>
              </a:solidFill>
              <a:latin typeface="Calibri"/>
              <a:ea typeface="Calibri"/>
              <a:cs typeface="Calibri"/>
              <a:sym typeface="Calibri"/>
            </a:endParaRPr>
          </a:p>
          <a:p>
            <a:pPr indent="-355600" lvl="0" marL="457200" marR="0" rtl="0" algn="l">
              <a:lnSpc>
                <a:spcPct val="100000"/>
              </a:lnSpc>
              <a:spcBef>
                <a:spcPts val="0"/>
              </a:spcBef>
              <a:spcAft>
                <a:spcPts val="0"/>
              </a:spcAft>
              <a:buClr>
                <a:srgbClr val="002060"/>
              </a:buClr>
              <a:buSzPts val="2000"/>
              <a:buFont typeface="Calibri"/>
              <a:buChar char="●"/>
            </a:pPr>
            <a:r>
              <a:rPr lang="en-US" sz="2000">
                <a:solidFill>
                  <a:srgbClr val="002060"/>
                </a:solidFill>
                <a:latin typeface="Calibri"/>
                <a:ea typeface="Calibri"/>
                <a:cs typeface="Calibri"/>
                <a:sym typeface="Calibri"/>
              </a:rPr>
              <a:t>Transportation: NCLB Program Improvement School Transfers    $</a:t>
            </a:r>
            <a:endParaRPr sz="2000">
              <a:solidFill>
                <a:srgbClr val="002060"/>
              </a:solidFill>
              <a:latin typeface="Calibri"/>
              <a:ea typeface="Calibri"/>
              <a:cs typeface="Calibri"/>
              <a:sym typeface="Calibri"/>
            </a:endParaRPr>
          </a:p>
          <a:p>
            <a:pPr indent="-355600" lvl="0" marL="457200" marR="0" rtl="0" algn="l">
              <a:lnSpc>
                <a:spcPct val="100000"/>
              </a:lnSpc>
              <a:spcBef>
                <a:spcPts val="0"/>
              </a:spcBef>
              <a:spcAft>
                <a:spcPts val="0"/>
              </a:spcAft>
              <a:buClr>
                <a:srgbClr val="002060"/>
              </a:buClr>
              <a:buSzPts val="2000"/>
              <a:buFont typeface="Calibri"/>
              <a:buChar char="●"/>
            </a:pPr>
            <a:r>
              <a:rPr lang="en-US" sz="2000">
                <a:solidFill>
                  <a:srgbClr val="002060"/>
                </a:solidFill>
                <a:latin typeface="Calibri"/>
                <a:ea typeface="Calibri"/>
                <a:cs typeface="Calibri"/>
                <a:sym typeface="Calibri"/>
              </a:rPr>
              <a:t>Homeless Services   $ </a:t>
            </a:r>
            <a:endParaRPr sz="2000">
              <a:solidFill>
                <a:srgbClr val="002060"/>
              </a:solidFill>
              <a:latin typeface="Calibri"/>
              <a:ea typeface="Calibri"/>
              <a:cs typeface="Calibri"/>
              <a:sym typeface="Calibri"/>
            </a:endParaRPr>
          </a:p>
          <a:p>
            <a:pPr indent="0" lvl="0" marL="0" marR="0" rtl="0" algn="l">
              <a:lnSpc>
                <a:spcPct val="100000"/>
              </a:lnSpc>
              <a:spcBef>
                <a:spcPts val="0"/>
              </a:spcBef>
              <a:spcAft>
                <a:spcPts val="0"/>
              </a:spcAft>
              <a:buNone/>
            </a:pPr>
            <a:r>
              <a:rPr lang="en-US"/>
              <a:t> </a:t>
            </a:r>
            <a:endParaRPr/>
          </a:p>
          <a:p>
            <a:pPr indent="0" lvl="0" marL="0" marR="0" rtl="0" algn="l">
              <a:lnSpc>
                <a:spcPct val="100000"/>
              </a:lnSpc>
              <a:spcBef>
                <a:spcPts val="0"/>
              </a:spcBef>
              <a:spcAft>
                <a:spcPts val="0"/>
              </a:spcAft>
              <a:buClr>
                <a:srgbClr val="6C7E6C"/>
              </a:buClr>
              <a:buSzPts val="2800"/>
              <a:buFont typeface="Arial"/>
              <a:buNone/>
            </a:pPr>
            <a:r>
              <a:rPr lang="en-US" sz="2000">
                <a:solidFill>
                  <a:srgbClr val="002060"/>
                </a:solidFill>
                <a:latin typeface="Calibri"/>
                <a:ea typeface="Calibri"/>
                <a:cs typeface="Calibri"/>
                <a:sym typeface="Calibri"/>
              </a:rPr>
              <a:t>4. Approve 2020-2021 Title 1, Part A Reservations, Allowable (Tabled until September 2020)</a:t>
            </a:r>
            <a:endParaRPr sz="2000">
              <a:solidFill>
                <a:srgbClr val="002060"/>
              </a:solidFill>
              <a:latin typeface="Calibri"/>
              <a:ea typeface="Calibri"/>
              <a:cs typeface="Calibri"/>
              <a:sym typeface="Calibri"/>
            </a:endParaRPr>
          </a:p>
          <a:p>
            <a:pPr indent="-355600" lvl="0" marL="457200" marR="0" rtl="0" algn="l">
              <a:lnSpc>
                <a:spcPct val="100000"/>
              </a:lnSpc>
              <a:spcBef>
                <a:spcPts val="0"/>
              </a:spcBef>
              <a:spcAft>
                <a:spcPts val="0"/>
              </a:spcAft>
              <a:buClr>
                <a:srgbClr val="002060"/>
              </a:buClr>
              <a:buSzPts val="2000"/>
              <a:buFont typeface="Calibri"/>
              <a:buChar char="●"/>
            </a:pPr>
            <a:r>
              <a:rPr lang="en-US" sz="2000">
                <a:solidFill>
                  <a:srgbClr val="002060"/>
                </a:solidFill>
                <a:latin typeface="Calibri"/>
                <a:ea typeface="Calibri"/>
                <a:cs typeface="Calibri"/>
                <a:sym typeface="Calibri"/>
              </a:rPr>
              <a:t>Centralized Staffing (ELTs, District Instructional Specialists, BIAs)    $</a:t>
            </a:r>
            <a:endParaRPr sz="2000">
              <a:solidFill>
                <a:srgbClr val="002060"/>
              </a:solidFill>
              <a:latin typeface="Calibri"/>
              <a:ea typeface="Calibri"/>
              <a:cs typeface="Calibri"/>
              <a:sym typeface="Calibri"/>
            </a:endParaRPr>
          </a:p>
          <a:p>
            <a:pPr indent="-355600" lvl="0" marL="457200" marR="0" rtl="0" algn="l">
              <a:lnSpc>
                <a:spcPct val="100000"/>
              </a:lnSpc>
              <a:spcBef>
                <a:spcPts val="0"/>
              </a:spcBef>
              <a:spcAft>
                <a:spcPts val="0"/>
              </a:spcAft>
              <a:buClr>
                <a:srgbClr val="002060"/>
              </a:buClr>
              <a:buSzPts val="2000"/>
              <a:buFont typeface="Calibri"/>
              <a:buChar char="●"/>
            </a:pPr>
            <a:r>
              <a:rPr lang="en-US" sz="2000">
                <a:solidFill>
                  <a:srgbClr val="002060"/>
                </a:solidFill>
                <a:latin typeface="Calibri"/>
                <a:ea typeface="Calibri"/>
                <a:cs typeface="Calibri"/>
                <a:sym typeface="Calibri"/>
              </a:rPr>
              <a:t>Summer Extended Learning Opportunities   $</a:t>
            </a:r>
            <a:endParaRPr sz="2000">
              <a:solidFill>
                <a:srgbClr val="002060"/>
              </a:solidFill>
              <a:latin typeface="Calibri"/>
              <a:ea typeface="Calibri"/>
              <a:cs typeface="Calibri"/>
              <a:sym typeface="Calibri"/>
            </a:endParaRPr>
          </a:p>
          <a:p>
            <a:pPr indent="0" lvl="0" marL="457200" marR="0" rtl="0" algn="l">
              <a:lnSpc>
                <a:spcPct val="100000"/>
              </a:lnSpc>
              <a:spcBef>
                <a:spcPts val="0"/>
              </a:spcBef>
              <a:spcAft>
                <a:spcPts val="0"/>
              </a:spcAft>
              <a:buNone/>
            </a:pPr>
            <a:r>
              <a:t/>
            </a:r>
            <a:endParaRPr sz="2000">
              <a:solidFill>
                <a:srgbClr val="002060"/>
              </a:solidFill>
              <a:latin typeface="Calibri"/>
              <a:ea typeface="Calibri"/>
              <a:cs typeface="Calibri"/>
              <a:sym typeface="Calibri"/>
            </a:endParaRPr>
          </a:p>
          <a:p>
            <a:pPr indent="0" lvl="0" marL="0" marR="0" rtl="0" algn="l">
              <a:lnSpc>
                <a:spcPct val="100000"/>
              </a:lnSpc>
              <a:spcBef>
                <a:spcPts val="0"/>
              </a:spcBef>
              <a:spcAft>
                <a:spcPts val="0"/>
              </a:spcAft>
              <a:buNone/>
            </a:pPr>
            <a:r>
              <a:rPr lang="en-US" sz="2000">
                <a:solidFill>
                  <a:srgbClr val="002060"/>
                </a:solidFill>
                <a:latin typeface="Calibri"/>
                <a:ea typeface="Calibri"/>
                <a:cs typeface="Calibri"/>
                <a:sym typeface="Calibri"/>
              </a:rPr>
              <a:t>5. Approve Participation in a Title I School-Wide Program (Elementary)</a:t>
            </a:r>
            <a:endParaRPr sz="2000">
              <a:solidFill>
                <a:srgbClr val="002060"/>
              </a:solidFill>
              <a:latin typeface="Calibri"/>
              <a:ea typeface="Calibri"/>
              <a:cs typeface="Calibri"/>
              <a:sym typeface="Calibri"/>
            </a:endParaRPr>
          </a:p>
          <a:p>
            <a:pPr indent="0" lvl="0" marL="0" marR="0" rtl="0" algn="l">
              <a:lnSpc>
                <a:spcPct val="100000"/>
              </a:lnSpc>
              <a:spcBef>
                <a:spcPts val="0"/>
              </a:spcBef>
              <a:spcAft>
                <a:spcPts val="0"/>
              </a:spcAft>
              <a:buNone/>
            </a:pPr>
            <a:r>
              <a:rPr lang="en-US" sz="2000">
                <a:solidFill>
                  <a:srgbClr val="002060"/>
                </a:solidFill>
                <a:latin typeface="Calibri"/>
                <a:ea typeface="Calibri"/>
                <a:cs typeface="Calibri"/>
                <a:sym typeface="Calibri"/>
              </a:rPr>
              <a:t>6. Approve Site Categorical Budgets for 2020-2021</a:t>
            </a:r>
            <a:endParaRPr sz="2000">
              <a:solidFill>
                <a:srgbClr val="002060"/>
              </a:solidFill>
              <a:latin typeface="Calibri"/>
              <a:ea typeface="Calibri"/>
              <a:cs typeface="Calibri"/>
              <a:sym typeface="Calibri"/>
            </a:endParaRPr>
          </a:p>
          <a:p>
            <a:pPr indent="0" lvl="0" marL="0" marR="0" rtl="0" algn="l">
              <a:lnSpc>
                <a:spcPct val="100000"/>
              </a:lnSpc>
              <a:spcBef>
                <a:spcPts val="0"/>
              </a:spcBef>
              <a:spcAft>
                <a:spcPts val="0"/>
              </a:spcAft>
              <a:buNone/>
            </a:pPr>
            <a:r>
              <a:rPr lang="en-US" sz="2000">
                <a:solidFill>
                  <a:srgbClr val="002060"/>
                </a:solidFill>
                <a:latin typeface="Calibri"/>
                <a:ea typeface="Calibri"/>
                <a:cs typeface="Calibri"/>
                <a:sym typeface="Calibri"/>
              </a:rPr>
              <a:t>7. </a:t>
            </a:r>
            <a:r>
              <a:rPr b="0" i="0" lang="en-US" sz="2000" u="none" cap="none" strike="noStrike">
                <a:solidFill>
                  <a:srgbClr val="002060"/>
                </a:solidFill>
                <a:latin typeface="Calibri"/>
                <a:ea typeface="Calibri"/>
                <a:cs typeface="Calibri"/>
                <a:sym typeface="Calibri"/>
              </a:rPr>
              <a:t>Approve the 2020-2021 S</a:t>
            </a:r>
            <a:r>
              <a:rPr lang="en-US" sz="2000">
                <a:solidFill>
                  <a:srgbClr val="002060"/>
                </a:solidFill>
                <a:latin typeface="Calibri"/>
                <a:ea typeface="Calibri"/>
                <a:cs typeface="Calibri"/>
                <a:sym typeface="Calibri"/>
              </a:rPr>
              <a:t>ingle Plan for Student Achievement</a:t>
            </a:r>
            <a:endParaRPr sz="2000">
              <a:solidFill>
                <a:srgbClr val="002060"/>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2000">
              <a:solidFill>
                <a:srgbClr val="002060"/>
              </a:solidFill>
              <a:latin typeface="Calibri"/>
              <a:ea typeface="Calibri"/>
              <a:cs typeface="Calibri"/>
              <a:sym typeface="Calibri"/>
            </a:endParaRPr>
          </a:p>
          <a:p>
            <a:pPr indent="-368300" lvl="0" marL="457200" marR="0" rtl="0" algn="l">
              <a:lnSpc>
                <a:spcPct val="100000"/>
              </a:lnSpc>
              <a:spcBef>
                <a:spcPts val="0"/>
              </a:spcBef>
              <a:spcAft>
                <a:spcPts val="0"/>
              </a:spcAft>
              <a:buClr>
                <a:srgbClr val="6C7E6C"/>
              </a:buClr>
              <a:buSzPts val="1400"/>
              <a:buFont typeface="Arial"/>
              <a:buNone/>
            </a:pPr>
            <a:r>
              <a:t/>
            </a:r>
            <a:endParaRPr b="0" i="0" sz="2000" u="none" cap="none" strike="noStrike">
              <a:solidFill>
                <a:srgbClr val="002060"/>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368300" lvl="0" marL="457200" marR="0" rtl="0" algn="l">
              <a:lnSpc>
                <a:spcPct val="100000"/>
              </a:lnSpc>
              <a:spcBef>
                <a:spcPts val="0"/>
              </a:spcBef>
              <a:spcAft>
                <a:spcPts val="0"/>
              </a:spcAft>
              <a:buClr>
                <a:srgbClr val="6C7E6C"/>
              </a:buClr>
              <a:buSzPts val="1400"/>
              <a:buFont typeface="Arial"/>
              <a:buNone/>
            </a:pPr>
            <a:r>
              <a:t/>
            </a:r>
            <a:endParaRPr b="0" i="0" sz="2000" u="none" cap="none" strike="noStrike">
              <a:solidFill>
                <a:srgbClr val="00206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 name="Shape 186"/>
        <p:cNvGrpSpPr/>
        <p:nvPr/>
      </p:nvGrpSpPr>
      <p:grpSpPr>
        <a:xfrm>
          <a:off x="0" y="0"/>
          <a:ext cx="0" cy="0"/>
          <a:chOff x="0" y="0"/>
          <a:chExt cx="0" cy="0"/>
        </a:xfrm>
      </p:grpSpPr>
      <p:sp>
        <p:nvSpPr>
          <p:cNvPr id="187" name="Google Shape;187;p23"/>
          <p:cNvSpPr txBox="1"/>
          <p:nvPr>
            <p:ph type="title"/>
          </p:nvPr>
        </p:nvSpPr>
        <p:spPr>
          <a:xfrm>
            <a:off x="0" y="52056"/>
            <a:ext cx="7886700" cy="96405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300"/>
              <a:buFont typeface="Calibri"/>
              <a:buNone/>
            </a:pPr>
            <a:r>
              <a:rPr lang="en-US" sz="3600"/>
              <a:t>III. Discussion/Information</a:t>
            </a:r>
            <a:endParaRPr/>
          </a:p>
        </p:txBody>
      </p:sp>
      <p:sp>
        <p:nvSpPr>
          <p:cNvPr id="188" name="Google Shape;188;p23"/>
          <p:cNvSpPr txBox="1"/>
          <p:nvPr>
            <p:ph idx="1" type="body"/>
          </p:nvPr>
        </p:nvSpPr>
        <p:spPr>
          <a:xfrm>
            <a:off x="314325" y="893065"/>
            <a:ext cx="8515350" cy="5071870"/>
          </a:xfrm>
          <a:prstGeom prst="rect">
            <a:avLst/>
          </a:prstGeom>
          <a:noFill/>
          <a:ln>
            <a:noFill/>
          </a:ln>
        </p:spPr>
        <p:txBody>
          <a:bodyPr anchorCtr="0" anchor="t" bIns="45700" lIns="91425" spcFirstLastPara="1" rIns="91425" wrap="square" tIns="45700">
            <a:noAutofit/>
          </a:bodyPr>
          <a:lstStyle/>
          <a:p>
            <a:pPr indent="-514350" lvl="0" marL="742950" rtl="0" algn="l">
              <a:lnSpc>
                <a:spcPct val="90000"/>
              </a:lnSpc>
              <a:spcBef>
                <a:spcPts val="750"/>
              </a:spcBef>
              <a:spcAft>
                <a:spcPts val="0"/>
              </a:spcAft>
              <a:buClr>
                <a:schemeClr val="dk1"/>
              </a:buClr>
              <a:buSzPts val="2800"/>
              <a:buFont typeface="Arial"/>
              <a:buAutoNum type="arabicPeriod"/>
            </a:pPr>
            <a:r>
              <a:rPr lang="en-US">
                <a:solidFill>
                  <a:schemeClr val="dk1"/>
                </a:solidFill>
              </a:rPr>
              <a:t>Training Topics:</a:t>
            </a:r>
            <a:endParaRPr sz="2000">
              <a:solidFill>
                <a:schemeClr val="dk1"/>
              </a:solidFill>
            </a:endParaRPr>
          </a:p>
          <a:p>
            <a:pPr indent="-355600" lvl="0" marL="457200" rtl="0" algn="l">
              <a:lnSpc>
                <a:spcPct val="90000"/>
              </a:lnSpc>
              <a:spcBef>
                <a:spcPts val="0"/>
              </a:spcBef>
              <a:spcAft>
                <a:spcPts val="0"/>
              </a:spcAft>
              <a:buClr>
                <a:schemeClr val="dk1"/>
              </a:buClr>
              <a:buSzPts val="2000"/>
              <a:buChar char="●"/>
            </a:pPr>
            <a:r>
              <a:rPr lang="en-US" sz="2000">
                <a:solidFill>
                  <a:schemeClr val="dk1"/>
                </a:solidFill>
              </a:rPr>
              <a:t>Plan Election Cycle for August 2020</a:t>
            </a:r>
            <a:endParaRPr sz="2000">
              <a:solidFill>
                <a:schemeClr val="dk1"/>
              </a:solidFill>
            </a:endParaRPr>
          </a:p>
          <a:p>
            <a:pPr indent="-355600" lvl="0" marL="457200" rtl="0" algn="l">
              <a:lnSpc>
                <a:spcPct val="90000"/>
              </a:lnSpc>
              <a:spcBef>
                <a:spcPts val="0"/>
              </a:spcBef>
              <a:spcAft>
                <a:spcPts val="0"/>
              </a:spcAft>
              <a:buClr>
                <a:schemeClr val="dk1"/>
              </a:buClr>
              <a:buSzPts val="2000"/>
              <a:buChar char="●"/>
            </a:pPr>
            <a:r>
              <a:rPr lang="en-US" sz="2000">
                <a:solidFill>
                  <a:schemeClr val="dk1"/>
                </a:solidFill>
              </a:rPr>
              <a:t>SSC Committee Evaluation</a:t>
            </a:r>
            <a:r>
              <a:rPr lang="en-US" sz="2000">
                <a:solidFill>
                  <a:schemeClr val="dk1"/>
                </a:solidFill>
              </a:rPr>
              <a:t> </a:t>
            </a:r>
            <a:endParaRPr sz="2000">
              <a:solidFill>
                <a:schemeClr val="dk1"/>
              </a:solidFill>
            </a:endParaRPr>
          </a:p>
          <a:p>
            <a:pPr indent="0" lvl="0" marL="914400" rtl="0" algn="l">
              <a:lnSpc>
                <a:spcPct val="90000"/>
              </a:lnSpc>
              <a:spcBef>
                <a:spcPts val="750"/>
              </a:spcBef>
              <a:spcAft>
                <a:spcPts val="0"/>
              </a:spcAft>
              <a:buNone/>
            </a:pPr>
            <a:r>
              <a:t/>
            </a:r>
            <a:endParaRPr sz="2000">
              <a:solidFill>
                <a:schemeClr val="dk1"/>
              </a:solidFill>
            </a:endParaRPr>
          </a:p>
          <a:p>
            <a:pPr indent="-514350" lvl="0" marL="742950" rtl="0" algn="l">
              <a:lnSpc>
                <a:spcPct val="90000"/>
              </a:lnSpc>
              <a:spcBef>
                <a:spcPts val="750"/>
              </a:spcBef>
              <a:spcAft>
                <a:spcPts val="0"/>
              </a:spcAft>
              <a:buClr>
                <a:srgbClr val="000000"/>
              </a:buClr>
              <a:buSzPts val="2800"/>
              <a:buFont typeface="Arial"/>
              <a:buAutoNum type="arabicPeriod"/>
            </a:pPr>
            <a:r>
              <a:rPr lang="en-US">
                <a:solidFill>
                  <a:srgbClr val="000000"/>
                </a:solidFill>
              </a:rPr>
              <a:t>Reports from Parent Committees</a:t>
            </a:r>
            <a:endParaRPr sz="2000">
              <a:solidFill>
                <a:srgbClr val="000000"/>
              </a:solidFill>
            </a:endParaRPr>
          </a:p>
          <a:p>
            <a:pPr indent="-355600" lvl="0" marL="457200" rtl="0" algn="l">
              <a:lnSpc>
                <a:spcPct val="90000"/>
              </a:lnSpc>
              <a:spcBef>
                <a:spcPts val="0"/>
              </a:spcBef>
              <a:spcAft>
                <a:spcPts val="0"/>
              </a:spcAft>
              <a:buClr>
                <a:srgbClr val="000000"/>
              </a:buClr>
              <a:buSzPts val="2000"/>
              <a:buChar char="●"/>
            </a:pPr>
            <a:r>
              <a:rPr lang="en-US" sz="2000">
                <a:solidFill>
                  <a:srgbClr val="000000"/>
                </a:solidFill>
              </a:rPr>
              <a:t>English Learner Advisory Committee (ELAC)</a:t>
            </a:r>
            <a:endParaRPr sz="2000">
              <a:solidFill>
                <a:srgbClr val="000000"/>
              </a:solidFill>
            </a:endParaRPr>
          </a:p>
          <a:p>
            <a:pPr indent="-355600" lvl="0" marL="457200" rtl="0" algn="l">
              <a:lnSpc>
                <a:spcPct val="90000"/>
              </a:lnSpc>
              <a:spcBef>
                <a:spcPts val="0"/>
              </a:spcBef>
              <a:spcAft>
                <a:spcPts val="0"/>
              </a:spcAft>
              <a:buClr>
                <a:srgbClr val="000000"/>
              </a:buClr>
              <a:buSzPts val="2000"/>
              <a:buChar char="●"/>
            </a:pPr>
            <a:r>
              <a:rPr lang="en-US" sz="2000">
                <a:solidFill>
                  <a:srgbClr val="000000"/>
                </a:solidFill>
              </a:rPr>
              <a:t>Action Team for Partnerships (ATP)</a:t>
            </a:r>
            <a:endParaRPr sz="2000">
              <a:solidFill>
                <a:srgbClr val="000000"/>
              </a:solidFill>
            </a:endParaRPr>
          </a:p>
          <a:p>
            <a:pPr indent="-355600" lvl="0" marL="457200" rtl="0" algn="l">
              <a:lnSpc>
                <a:spcPct val="90000"/>
              </a:lnSpc>
              <a:spcBef>
                <a:spcPts val="0"/>
              </a:spcBef>
              <a:spcAft>
                <a:spcPts val="0"/>
              </a:spcAft>
              <a:buClr>
                <a:srgbClr val="000000"/>
              </a:buClr>
              <a:buSzPts val="2000"/>
              <a:buChar char="●"/>
            </a:pPr>
            <a:r>
              <a:rPr lang="en-US" sz="2000">
                <a:solidFill>
                  <a:srgbClr val="000000"/>
                </a:solidFill>
              </a:rPr>
              <a:t>DIstrict Parent Advisory Committee )PAC)</a:t>
            </a:r>
            <a:endParaRPr sz="2000">
              <a:solidFill>
                <a:srgbClr val="000000"/>
              </a:solidFill>
            </a:endParaRPr>
          </a:p>
          <a:p>
            <a:pPr indent="0" lvl="0" marL="0" rtl="0" algn="l">
              <a:lnSpc>
                <a:spcPct val="90000"/>
              </a:lnSpc>
              <a:spcBef>
                <a:spcPts val="375"/>
              </a:spcBef>
              <a:spcAft>
                <a:spcPts val="0"/>
              </a:spcAft>
              <a:buNone/>
            </a:pPr>
            <a:r>
              <a:t/>
            </a:r>
            <a:endParaRPr/>
          </a:p>
          <a:p>
            <a:pPr indent="-514350" lvl="0" marL="742950" rtl="0" algn="l">
              <a:lnSpc>
                <a:spcPct val="90000"/>
              </a:lnSpc>
              <a:spcBef>
                <a:spcPts val="750"/>
              </a:spcBef>
              <a:spcAft>
                <a:spcPts val="0"/>
              </a:spcAft>
              <a:buClr>
                <a:schemeClr val="dk1"/>
              </a:buClr>
              <a:buSzPts val="2800"/>
              <a:buFont typeface="Arial"/>
              <a:buAutoNum type="arabicPeriod"/>
            </a:pPr>
            <a:r>
              <a:rPr lang="en-US">
                <a:solidFill>
                  <a:schemeClr val="dk1"/>
                </a:solidFill>
              </a:rPr>
              <a:t>Principal’s Report</a:t>
            </a:r>
            <a:endParaRPr/>
          </a:p>
          <a:p>
            <a:pPr indent="-228600" lvl="0" marL="457200" rtl="0" algn="l">
              <a:lnSpc>
                <a:spcPct val="90000"/>
              </a:lnSpc>
              <a:spcBef>
                <a:spcPts val="750"/>
              </a:spcBef>
              <a:spcAft>
                <a:spcPts val="0"/>
              </a:spcAft>
              <a:buClr>
                <a:schemeClr val="accent6"/>
              </a:buClr>
              <a:buSzPts val="2800"/>
              <a:buFont typeface="Noto Sans Symbols"/>
              <a:buNone/>
            </a:pPr>
            <a:r>
              <a:t/>
            </a:r>
            <a:endParaRPr>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Google Shape;193;p24"/>
          <p:cNvSpPr txBox="1"/>
          <p:nvPr>
            <p:ph type="title"/>
          </p:nvPr>
        </p:nvSpPr>
        <p:spPr>
          <a:xfrm>
            <a:off x="0" y="52056"/>
            <a:ext cx="7886700" cy="964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300"/>
              <a:buFont typeface="Calibri"/>
              <a:buNone/>
            </a:pPr>
            <a:r>
              <a:rPr lang="en-US" sz="3600"/>
              <a:t>IV. Hearing Session/ Public Comments</a:t>
            </a:r>
            <a:endParaRPr/>
          </a:p>
        </p:txBody>
      </p:sp>
      <p:sp>
        <p:nvSpPr>
          <p:cNvPr id="194" name="Google Shape;194;p24"/>
          <p:cNvSpPr txBox="1"/>
          <p:nvPr>
            <p:ph idx="1" type="body"/>
          </p:nvPr>
        </p:nvSpPr>
        <p:spPr>
          <a:xfrm>
            <a:off x="314325" y="893065"/>
            <a:ext cx="8515200" cy="5071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750"/>
              </a:spcBef>
              <a:spcAft>
                <a:spcPts val="0"/>
              </a:spcAft>
              <a:buNone/>
            </a:pPr>
            <a:r>
              <a:t/>
            </a:r>
            <a:endParaRPr/>
          </a:p>
          <a:p>
            <a:pPr indent="-228600" lvl="0" marL="457200" rtl="0" algn="l">
              <a:lnSpc>
                <a:spcPct val="90000"/>
              </a:lnSpc>
              <a:spcBef>
                <a:spcPts val="750"/>
              </a:spcBef>
              <a:spcAft>
                <a:spcPts val="0"/>
              </a:spcAft>
              <a:buClr>
                <a:schemeClr val="accent6"/>
              </a:buClr>
              <a:buSzPts val="2800"/>
              <a:buFont typeface="Noto Sans Symbols"/>
              <a:buNone/>
            </a:pPr>
            <a:r>
              <a:t/>
            </a:r>
            <a:endParaRPr>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25"/>
          <p:cNvSpPr txBox="1"/>
          <p:nvPr>
            <p:ph type="title"/>
          </p:nvPr>
        </p:nvSpPr>
        <p:spPr>
          <a:xfrm>
            <a:off x="0" y="52056"/>
            <a:ext cx="7886700" cy="964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300"/>
              <a:buFont typeface="Calibri"/>
              <a:buNone/>
            </a:pPr>
            <a:r>
              <a:rPr lang="en-US" sz="3600"/>
              <a:t>V. Adjournment</a:t>
            </a:r>
            <a:endParaRPr/>
          </a:p>
        </p:txBody>
      </p:sp>
      <p:sp>
        <p:nvSpPr>
          <p:cNvPr id="200" name="Google Shape;200;p25"/>
          <p:cNvSpPr txBox="1"/>
          <p:nvPr>
            <p:ph idx="1" type="body"/>
          </p:nvPr>
        </p:nvSpPr>
        <p:spPr>
          <a:xfrm>
            <a:off x="314325" y="893065"/>
            <a:ext cx="8515200" cy="5071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750"/>
              </a:spcBef>
              <a:spcAft>
                <a:spcPts val="0"/>
              </a:spcAft>
              <a:buNone/>
            </a:pPr>
            <a:r>
              <a:t/>
            </a:r>
            <a:endParaRPr/>
          </a:p>
          <a:p>
            <a:pPr indent="-228600" lvl="0" marL="457200" rtl="0" algn="l">
              <a:lnSpc>
                <a:spcPct val="90000"/>
              </a:lnSpc>
              <a:spcBef>
                <a:spcPts val="750"/>
              </a:spcBef>
              <a:spcAft>
                <a:spcPts val="0"/>
              </a:spcAft>
              <a:buClr>
                <a:schemeClr val="accent6"/>
              </a:buClr>
              <a:buSzPts val="2800"/>
              <a:buFont typeface="Noto Sans Symbols"/>
              <a:buNone/>
            </a:pPr>
            <a:r>
              <a:rPr lang="en-US">
                <a:solidFill>
                  <a:schemeClr val="dk1"/>
                </a:solidFill>
              </a:rPr>
              <a:t>First meeting of 2020-2021 School Year: </a:t>
            </a:r>
            <a:endParaRPr>
              <a:solidFill>
                <a:schemeClr val="dk1"/>
              </a:solidFill>
            </a:endParaRPr>
          </a:p>
          <a:p>
            <a:pPr indent="-228600" lvl="0" marL="914400" rtl="0" algn="l">
              <a:lnSpc>
                <a:spcPct val="90000"/>
              </a:lnSpc>
              <a:spcBef>
                <a:spcPts val="750"/>
              </a:spcBef>
              <a:spcAft>
                <a:spcPts val="0"/>
              </a:spcAft>
              <a:buClr>
                <a:schemeClr val="accent6"/>
              </a:buClr>
              <a:buSzPts val="2800"/>
              <a:buFont typeface="Noto Sans Symbols"/>
              <a:buNone/>
            </a:pPr>
            <a:r>
              <a:rPr lang="en-US">
                <a:solidFill>
                  <a:schemeClr val="dk1"/>
                </a:solidFill>
              </a:rPr>
              <a:t>Thursday, September 11, 2020</a:t>
            </a:r>
            <a:endParaRPr>
              <a:solidFill>
                <a:schemeClr val="dk1"/>
              </a:solidFill>
            </a:endParaRPr>
          </a:p>
          <a:p>
            <a:pPr indent="-228600" lvl="0" marL="914400" rtl="0" algn="l">
              <a:lnSpc>
                <a:spcPct val="90000"/>
              </a:lnSpc>
              <a:spcBef>
                <a:spcPts val="750"/>
              </a:spcBef>
              <a:spcAft>
                <a:spcPts val="0"/>
              </a:spcAft>
              <a:buClr>
                <a:schemeClr val="accent6"/>
              </a:buClr>
              <a:buSzPts val="2800"/>
              <a:buFont typeface="Noto Sans Symbols"/>
              <a:buNone/>
            </a:pPr>
            <a:r>
              <a:rPr lang="en-US">
                <a:solidFill>
                  <a:schemeClr val="dk1"/>
                </a:solidFill>
              </a:rPr>
              <a:t>2:30pm if in person</a:t>
            </a:r>
            <a:endParaRPr>
              <a:solidFill>
                <a:schemeClr val="dk1"/>
              </a:solidFill>
            </a:endParaRPr>
          </a:p>
          <a:p>
            <a:pPr indent="-228600" lvl="0" marL="914400" rtl="0" algn="l">
              <a:lnSpc>
                <a:spcPct val="90000"/>
              </a:lnSpc>
              <a:spcBef>
                <a:spcPts val="750"/>
              </a:spcBef>
              <a:spcAft>
                <a:spcPts val="0"/>
              </a:spcAft>
              <a:buClr>
                <a:schemeClr val="accent6"/>
              </a:buClr>
              <a:buSzPts val="2800"/>
              <a:buFont typeface="Noto Sans Symbols"/>
              <a:buNone/>
            </a:pPr>
            <a:r>
              <a:rPr lang="en-US">
                <a:solidFill>
                  <a:schemeClr val="dk1"/>
                </a:solidFill>
              </a:rPr>
              <a:t>12:00pm if virtual</a:t>
            </a:r>
            <a:endParaRPr>
              <a:solidFill>
                <a:schemeClr val="dk1"/>
              </a:solidFill>
            </a:endParaRPr>
          </a:p>
          <a:p>
            <a:pPr indent="-228600" lvl="0" marL="914400" rtl="0" algn="l">
              <a:lnSpc>
                <a:spcPct val="90000"/>
              </a:lnSpc>
              <a:spcBef>
                <a:spcPts val="750"/>
              </a:spcBef>
              <a:spcAft>
                <a:spcPts val="0"/>
              </a:spcAft>
              <a:buClr>
                <a:schemeClr val="accent6"/>
              </a:buClr>
              <a:buSzPts val="2800"/>
              <a:buFont typeface="Noto Sans Symbols"/>
              <a:buNone/>
            </a:pPr>
            <a:r>
              <a:t/>
            </a:r>
            <a:endParaRPr>
              <a:solidFill>
                <a:schemeClr val="dk1"/>
              </a:solidFill>
            </a:endParaRPr>
          </a:p>
          <a:p>
            <a:pPr indent="0" lvl="0" marL="0" rtl="0" algn="l">
              <a:lnSpc>
                <a:spcPct val="90000"/>
              </a:lnSpc>
              <a:spcBef>
                <a:spcPts val="750"/>
              </a:spcBef>
              <a:spcAft>
                <a:spcPts val="0"/>
              </a:spcAft>
              <a:buClr>
                <a:schemeClr val="accent6"/>
              </a:buClr>
              <a:buSzPts val="2800"/>
              <a:buFont typeface="Noto Sans Symbols"/>
              <a:buNone/>
            </a:pPr>
            <a:r>
              <a:rPr lang="en-US">
                <a:solidFill>
                  <a:schemeClr val="dk1"/>
                </a:solidFill>
              </a:rPr>
              <a:t>  Adjournment: Action Item</a:t>
            </a:r>
            <a:endParaRPr>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AlvordTheme">
  <a:themeElements>
    <a:clrScheme name="Alvord Unified theme colors">
      <a:dk1>
        <a:srgbClr val="112151"/>
      </a:dk1>
      <a:lt1>
        <a:srgbClr val="FFFFFF"/>
      </a:lt1>
      <a:dk2>
        <a:srgbClr val="44546A"/>
      </a:dk2>
      <a:lt2>
        <a:srgbClr val="E7E6E6"/>
      </a:lt2>
      <a:accent1>
        <a:srgbClr val="93B7D1"/>
      </a:accent1>
      <a:accent2>
        <a:srgbClr val="DD7500"/>
      </a:accent2>
      <a:accent3>
        <a:srgbClr val="95A495"/>
      </a:accent3>
      <a:accent4>
        <a:srgbClr val="FFD923"/>
      </a:accent4>
      <a:accent5>
        <a:srgbClr val="8EAADB"/>
      </a:accent5>
      <a:accent6>
        <a:srgbClr val="8CD60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