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Bevan"/>
      <p:regular r:id="rId8"/>
    </p:embeddedFont>
    <p:embeddedFont>
      <p:font typeface="Caveat"/>
      <p:regular r:id="rId9"/>
      <p:bold r:id="rId10"/>
    </p:embeddedFont>
    <p:embeddedFont>
      <p:font typeface="Lobster"/>
      <p:regular r:id="rId11"/>
    </p:embeddedFont>
    <p:embeddedFont>
      <p:font typeface="Playfair Display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699907C-B31E-47DF-9052-F407C8A4CEF8}">
  <a:tblStyle styleId="{D699907C-B31E-47DF-9052-F407C8A4CE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bster-regular.fntdata"/><Relationship Id="rId10" Type="http://schemas.openxmlformats.org/officeDocument/2006/relationships/font" Target="fonts/Caveat-bold.fntdata"/><Relationship Id="rId13" Type="http://schemas.openxmlformats.org/officeDocument/2006/relationships/font" Target="fonts/PlayfairDisplay-bold.fntdata"/><Relationship Id="rId12" Type="http://schemas.openxmlformats.org/officeDocument/2006/relationships/font" Target="fonts/PlayfairDispl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aveat-regular.fntdata"/><Relationship Id="rId15" Type="http://schemas.openxmlformats.org/officeDocument/2006/relationships/font" Target="fonts/PlayfairDisplay-boldItalic.fntdata"/><Relationship Id="rId14" Type="http://schemas.openxmlformats.org/officeDocument/2006/relationships/font" Target="fonts/PlayfairDisplay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Beva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4.png"/><Relationship Id="rId13" Type="http://schemas.openxmlformats.org/officeDocument/2006/relationships/hyperlink" Target="https://forms.gle/6ccfjzcJrgxHmc6s8" TargetMode="External"/><Relationship Id="rId12" Type="http://schemas.openxmlformats.org/officeDocument/2006/relationships/hyperlink" Target="mailto:matt.chamberland@alvordschools.org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hyperlink" Target="mailto:gina.pierson@alvordschools.org" TargetMode="External"/><Relationship Id="rId9" Type="http://schemas.openxmlformats.org/officeDocument/2006/relationships/image" Target="../media/image9.png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7" Type="http://schemas.openxmlformats.org/officeDocument/2006/relationships/image" Target="../media/image2.png"/><Relationship Id="rId16" Type="http://schemas.openxmlformats.org/officeDocument/2006/relationships/image" Target="../media/image3.png"/><Relationship Id="rId5" Type="http://schemas.openxmlformats.org/officeDocument/2006/relationships/hyperlink" Target="https://docs.google.com/forms/d/1mtNgcBWI9--yfVWx2m-AdUiXzIte4VvaaL1Pih4bP0k/edit" TargetMode="External"/><Relationship Id="rId6" Type="http://schemas.openxmlformats.org/officeDocument/2006/relationships/hyperlink" Target="mailto:mark.porter@alvordschools.net" TargetMode="External"/><Relationship Id="rId18" Type="http://schemas.openxmlformats.org/officeDocument/2006/relationships/image" Target="../media/image8.png"/><Relationship Id="rId7" Type="http://schemas.openxmlformats.org/officeDocument/2006/relationships/hyperlink" Target="https://forms.gle/HjVUowRum6AFM92X7" TargetMode="External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8850" y="2617675"/>
            <a:ext cx="898934" cy="15939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5" name="Google Shape;55;p1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{D699907C-B31E-47DF-9052-F407C8A4CEF8}</a:tableStyleId>
              </a:tblPr>
              <a:tblGrid>
                <a:gridCol w="4572000"/>
                <a:gridCol w="4572000"/>
              </a:tblGrid>
              <a:tr h="2571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Questions? Contact Mrs. Pierson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hlinkClick r:id="rId4"/>
                        </a:rPr>
                        <a:t>gina.pierson@alvordschools.org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Click </a:t>
                      </a:r>
                      <a:r>
                        <a:rPr lang="en" u="sng">
                          <a:solidFill>
                            <a:schemeClr val="hlink"/>
                          </a:solidFill>
                          <a:hlinkClick r:id="rId5"/>
                        </a:rPr>
                        <a:t>HERE</a:t>
                      </a:r>
                      <a:r>
                        <a:rPr lang="en"/>
                        <a:t> to fill out the interest form/application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571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Lobster"/>
                          <a:ea typeface="Lobster"/>
                          <a:cs typeface="Lobster"/>
                          <a:sym typeface="Lobster"/>
                        </a:rPr>
                        <a:t>LSHS </a:t>
                      </a:r>
                      <a:r>
                        <a:rPr lang="en" sz="2000">
                          <a:latin typeface="Lobster"/>
                          <a:ea typeface="Lobster"/>
                          <a:cs typeface="Lobster"/>
                          <a:sym typeface="Lobster"/>
                        </a:rPr>
                        <a:t>Culinary Arts </a:t>
                      </a:r>
                      <a:endParaRPr sz="2000">
                        <a:latin typeface="Lobster"/>
                        <a:ea typeface="Lobster"/>
                        <a:cs typeface="Lobster"/>
                        <a:sym typeface="Lobster"/>
                      </a:endParaRPr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Questions?  Contact Mr. Porter</a:t>
                      </a:r>
                      <a:endParaRPr sz="1200"/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hlinkClick r:id="rId6"/>
                        </a:rPr>
                        <a:t>mark.porter@alvordschools.net</a:t>
                      </a:r>
                      <a:endParaRPr sz="1200"/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5715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Click 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hlinkClick r:id="rId7"/>
                        </a:rPr>
                        <a:t>HERE</a:t>
                      </a:r>
                      <a:r>
                        <a:rPr lang="en" sz="1200"/>
                        <a:t> to sign up for more information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56" name="Google Shape;5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29400" y="2617675"/>
            <a:ext cx="827481" cy="81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72000" y="4558225"/>
            <a:ext cx="1617089" cy="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10">
            <a:alphaModFix/>
          </a:blip>
          <a:srcRect b="32236" l="0" r="0" t="34505"/>
          <a:stretch/>
        </p:blipFill>
        <p:spPr>
          <a:xfrm>
            <a:off x="7339350" y="2617675"/>
            <a:ext cx="1747225" cy="30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34825" y="4558225"/>
            <a:ext cx="1509174" cy="5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511800" y="3109475"/>
            <a:ext cx="36321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van"/>
                <a:ea typeface="Bevan"/>
                <a:cs typeface="Bevan"/>
                <a:sym typeface="Bevan"/>
              </a:rPr>
              <a:t>Health Career Academy</a:t>
            </a:r>
            <a:endParaRPr>
              <a:latin typeface="Bevan"/>
              <a:ea typeface="Bevan"/>
              <a:cs typeface="Bevan"/>
              <a:sym typeface="Bev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Questions? </a:t>
            </a:r>
            <a:r>
              <a:rPr b="1" lang="en" sz="1100"/>
              <a:t>Contact:</a:t>
            </a:r>
            <a:r>
              <a:rPr lang="en" sz="1100"/>
              <a:t> Mr. Chamberland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matt.chamberland@alvordschools.org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Click </a:t>
            </a:r>
            <a:r>
              <a:rPr lang="en" sz="1100" u="sng">
                <a:solidFill>
                  <a:schemeClr val="hlink"/>
                </a:solidFill>
                <a:hlinkClick r:id="rId13"/>
              </a:rPr>
              <a:t>HERE</a:t>
            </a:r>
            <a:r>
              <a:rPr b="1" lang="en" sz="1100"/>
              <a:t> to fill out the Interest Form/Application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4367225"/>
            <a:ext cx="1509175" cy="77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456872" y="111425"/>
            <a:ext cx="2720721" cy="81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579524" y="1861545"/>
            <a:ext cx="827475" cy="65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368933" y="1935600"/>
            <a:ext cx="1587967" cy="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64673" y="507575"/>
            <a:ext cx="955500" cy="101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640725" y="507575"/>
            <a:ext cx="2394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layfair Display"/>
                <a:ea typeface="Playfair Display"/>
                <a:cs typeface="Playfair Display"/>
                <a:sym typeface="Playfair Display"/>
              </a:rPr>
              <a:t>La Sierra</a:t>
            </a:r>
            <a:endParaRPr b="1" sz="2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layfair Display"/>
                <a:ea typeface="Playfair Display"/>
                <a:cs typeface="Playfair Display"/>
                <a:sym typeface="Playfair Display"/>
              </a:rPr>
              <a:t>High School</a:t>
            </a:r>
            <a:endParaRPr b="1" sz="2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0" y="1776275"/>
            <a:ext cx="4572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evan"/>
                <a:ea typeface="Bevan"/>
                <a:cs typeface="Bevan"/>
                <a:sym typeface="Bevan"/>
              </a:rPr>
              <a:t>Career and Technical Education</a:t>
            </a:r>
            <a:endParaRPr sz="1700">
              <a:latin typeface="Bevan"/>
              <a:ea typeface="Bevan"/>
              <a:cs typeface="Bevan"/>
              <a:sym typeface="Bev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