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6858000" cy="9144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000000"/>
          </p15:clr>
        </p15:guide>
        <p15:guide id="2" pos="216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iE8on27wHmSaQIprPFKwNQKOAAP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042" y="10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08312" cy="47307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9pPr>
          </a:lstStyle>
          <a:p>
            <a:endParaRPr/>
          </a:p>
        </p:txBody>
      </p:sp>
      <p:sp>
        <p:nvSpPr>
          <p:cNvPr id="4" name="Google Shape;4;n"/>
          <p:cNvSpPr txBox="1">
            <a:spLocks noGrp="1"/>
          </p:cNvSpPr>
          <p:nvPr>
            <p:ph type="dt" idx="10"/>
          </p:nvPr>
        </p:nvSpPr>
        <p:spPr>
          <a:xfrm>
            <a:off x="3986212" y="0"/>
            <a:ext cx="3008312" cy="47307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9pPr>
          </a:lstStyle>
          <a:p>
            <a:endParaRPr/>
          </a:p>
        </p:txBody>
      </p:sp>
      <p:sp>
        <p:nvSpPr>
          <p:cNvPr id="5" name="Google Shape;5;n"/>
          <p:cNvSpPr>
            <a:spLocks noGrp="1" noRot="1" noChangeAspect="1"/>
          </p:cNvSpPr>
          <p:nvPr>
            <p:ph type="sldImg" idx="3"/>
          </p:nvPr>
        </p:nvSpPr>
        <p:spPr>
          <a:xfrm>
            <a:off x="2235200" y="709612"/>
            <a:ext cx="2598737" cy="34655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903287" y="4411662"/>
            <a:ext cx="5189537" cy="417512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823325"/>
            <a:ext cx="3008312" cy="47307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3986212" y="8823325"/>
            <a:ext cx="3008312" cy="47307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p:nvPr/>
        </p:nvSpPr>
        <p:spPr>
          <a:xfrm>
            <a:off x="3986212" y="8823325"/>
            <a:ext cx="3008312" cy="47307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a:t>
            </a:fld>
            <a:endParaRPr/>
          </a:p>
        </p:txBody>
      </p:sp>
      <p:sp>
        <p:nvSpPr>
          <p:cNvPr id="86" name="Google Shape;86;p1:notes"/>
          <p:cNvSpPr>
            <a:spLocks noGrp="1" noRot="1" noChangeAspect="1"/>
          </p:cNvSpPr>
          <p:nvPr>
            <p:ph type="sldImg" idx="2"/>
          </p:nvPr>
        </p:nvSpPr>
        <p:spPr>
          <a:xfrm>
            <a:off x="2235200" y="709612"/>
            <a:ext cx="2598737" cy="346551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 name="Google Shape;87;p1:notes"/>
          <p:cNvSpPr txBox="1">
            <a:spLocks noGrp="1"/>
          </p:cNvSpPr>
          <p:nvPr>
            <p:ph type="body" idx="1"/>
          </p:nvPr>
        </p:nvSpPr>
        <p:spPr>
          <a:xfrm>
            <a:off x="903287" y="4411662"/>
            <a:ext cx="5189537" cy="417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rot="5400000">
            <a:off x="1957387" y="3741738"/>
            <a:ext cx="7315200" cy="14573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 name="Google Shape;21;p4"/>
          <p:cNvSpPr txBox="1">
            <a:spLocks noGrp="1"/>
          </p:cNvSpPr>
          <p:nvPr>
            <p:ph type="body" idx="1"/>
          </p:nvPr>
        </p:nvSpPr>
        <p:spPr>
          <a:xfrm rot="5400000">
            <a:off x="-1033463" y="2360613"/>
            <a:ext cx="7315200" cy="4219575"/>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2" name="Google Shape;22;p4"/>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514350" y="812800"/>
            <a:ext cx="5829300" cy="1524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5"/>
          <p:cNvSpPr txBox="1">
            <a:spLocks noGrp="1"/>
          </p:cNvSpPr>
          <p:nvPr>
            <p:ph type="body" idx="1"/>
          </p:nvPr>
        </p:nvSpPr>
        <p:spPr>
          <a:xfrm rot="5400000">
            <a:off x="685800" y="2470150"/>
            <a:ext cx="5486400" cy="58293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5"/>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1344613" y="6400800"/>
            <a:ext cx="4114800" cy="7556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 name="Google Shape;33;p6"/>
          <p:cNvSpPr>
            <a:spLocks noGrp="1"/>
          </p:cNvSpPr>
          <p:nvPr>
            <p:ph type="pic" idx="2"/>
          </p:nvPr>
        </p:nvSpPr>
        <p:spPr>
          <a:xfrm>
            <a:off x="1344613" y="817563"/>
            <a:ext cx="4114800" cy="54864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Times New Roman"/>
              <a:buNone/>
              <a:defRPr sz="3200" b="0" i="0" u="none" strike="noStrike" cap="none">
                <a:solidFill>
                  <a:schemeClr val="dk1"/>
                </a:solidFill>
                <a:latin typeface="Times New Roman"/>
                <a:ea typeface="Times New Roman"/>
                <a:cs typeface="Times New Roman"/>
                <a:sym typeface="Times New Roman"/>
              </a:defRPr>
            </a:lvl1pPr>
            <a:lvl2pPr marR="0" lvl="1" algn="l" rtl="0">
              <a:spcBef>
                <a:spcPts val="560"/>
              </a:spcBef>
              <a:spcAft>
                <a:spcPts val="0"/>
              </a:spcAft>
              <a:buClr>
                <a:schemeClr val="dk1"/>
              </a:buClr>
              <a:buSzPts val="2800"/>
              <a:buFont typeface="Times New Roman"/>
              <a:buNone/>
              <a:defRPr sz="2800" b="0" i="0" u="none" strike="noStrike" cap="none">
                <a:solidFill>
                  <a:schemeClr val="dk1"/>
                </a:solidFill>
                <a:latin typeface="Times New Roman"/>
                <a:ea typeface="Times New Roman"/>
                <a:cs typeface="Times New Roman"/>
                <a:sym typeface="Times New Roman"/>
              </a:defRPr>
            </a:lvl2pPr>
            <a:lvl3pPr marR="0" lvl="2" algn="l" rtl="0">
              <a:spcBef>
                <a:spcPts val="480"/>
              </a:spcBef>
              <a:spcAft>
                <a:spcPts val="0"/>
              </a:spcAft>
              <a:buClr>
                <a:schemeClr val="dk1"/>
              </a:buClr>
              <a:buSzPts val="2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400"/>
              </a:spcBef>
              <a:spcAft>
                <a:spcPts val="0"/>
              </a:spcAft>
              <a:buClr>
                <a:schemeClr val="dk1"/>
              </a:buClr>
              <a:buSzPts val="2000"/>
              <a:buFont typeface="Times New Roman"/>
              <a:buNone/>
              <a:defRPr sz="2000" b="0" i="0" u="none" strike="noStrike" cap="none">
                <a:solidFill>
                  <a:schemeClr val="dk1"/>
                </a:solidFill>
                <a:latin typeface="Times New Roman"/>
                <a:ea typeface="Times New Roman"/>
                <a:cs typeface="Times New Roman"/>
                <a:sym typeface="Times New Roman"/>
              </a:defRPr>
            </a:lvl4pPr>
            <a:lvl5pPr marR="0" lvl="4" algn="l" rtl="0">
              <a:spcBef>
                <a:spcPts val="400"/>
              </a:spcBef>
              <a:spcAft>
                <a:spcPts val="0"/>
              </a:spcAft>
              <a:buClr>
                <a:schemeClr val="dk1"/>
              </a:buClr>
              <a:buSzPts val="2000"/>
              <a:buFont typeface="Times New Roman"/>
              <a:buNone/>
              <a:defRPr sz="2000" b="0" i="0" u="none" strike="noStrike" cap="none">
                <a:solidFill>
                  <a:schemeClr val="dk1"/>
                </a:solidFill>
                <a:latin typeface="Times New Roman"/>
                <a:ea typeface="Times New Roman"/>
                <a:cs typeface="Times New Roman"/>
                <a:sym typeface="Times New Roman"/>
              </a:defRPr>
            </a:lvl5pPr>
            <a:lvl6pPr marR="0" lvl="5" algn="l" rtl="0">
              <a:spcBef>
                <a:spcPts val="400"/>
              </a:spcBef>
              <a:spcAft>
                <a:spcPts val="0"/>
              </a:spcAft>
              <a:buClr>
                <a:schemeClr val="dk1"/>
              </a:buClr>
              <a:buSzPts val="2000"/>
              <a:buFont typeface="Times New Roman"/>
              <a:buNone/>
              <a:defRPr sz="2000" b="0" i="0" u="none" strike="noStrike" cap="none">
                <a:solidFill>
                  <a:schemeClr val="dk1"/>
                </a:solidFill>
                <a:latin typeface="Times New Roman"/>
                <a:ea typeface="Times New Roman"/>
                <a:cs typeface="Times New Roman"/>
                <a:sym typeface="Times New Roman"/>
              </a:defRPr>
            </a:lvl6pPr>
            <a:lvl7pPr marR="0" lvl="6" algn="l" rtl="0">
              <a:spcBef>
                <a:spcPts val="400"/>
              </a:spcBef>
              <a:spcAft>
                <a:spcPts val="0"/>
              </a:spcAft>
              <a:buClr>
                <a:schemeClr val="dk1"/>
              </a:buClr>
              <a:buSzPts val="2000"/>
              <a:buFont typeface="Times New Roman"/>
              <a:buNone/>
              <a:defRPr sz="2000" b="0" i="0" u="none" strike="noStrike" cap="none">
                <a:solidFill>
                  <a:schemeClr val="dk1"/>
                </a:solidFill>
                <a:latin typeface="Times New Roman"/>
                <a:ea typeface="Times New Roman"/>
                <a:cs typeface="Times New Roman"/>
                <a:sym typeface="Times New Roman"/>
              </a:defRPr>
            </a:lvl7pPr>
            <a:lvl8pPr marR="0" lvl="7" algn="l" rtl="0">
              <a:spcBef>
                <a:spcPts val="400"/>
              </a:spcBef>
              <a:spcAft>
                <a:spcPts val="0"/>
              </a:spcAft>
              <a:buClr>
                <a:schemeClr val="dk1"/>
              </a:buClr>
              <a:buSzPts val="2000"/>
              <a:buFont typeface="Times New Roman"/>
              <a:buNone/>
              <a:defRPr sz="2000" b="0" i="0" u="none" strike="noStrike" cap="none">
                <a:solidFill>
                  <a:schemeClr val="dk1"/>
                </a:solidFill>
                <a:latin typeface="Times New Roman"/>
                <a:ea typeface="Times New Roman"/>
                <a:cs typeface="Times New Roman"/>
                <a:sym typeface="Times New Roman"/>
              </a:defRPr>
            </a:lvl8pPr>
            <a:lvl9pPr marR="0" lvl="8" algn="l" rtl="0">
              <a:spcBef>
                <a:spcPts val="400"/>
              </a:spcBef>
              <a:spcAft>
                <a:spcPts val="0"/>
              </a:spcAft>
              <a:buClr>
                <a:schemeClr val="dk1"/>
              </a:buClr>
              <a:buSzPts val="2000"/>
              <a:buFont typeface="Times New Roman"/>
              <a:buNone/>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34" name="Google Shape;34;p6"/>
          <p:cNvSpPr txBox="1">
            <a:spLocks noGrp="1"/>
          </p:cNvSpPr>
          <p:nvPr>
            <p:ph type="body" idx="1"/>
          </p:nvPr>
        </p:nvSpPr>
        <p:spPr>
          <a:xfrm>
            <a:off x="1344613" y="7156450"/>
            <a:ext cx="4114800" cy="1073150"/>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Times New Roman"/>
              <a:buNone/>
              <a:defRPr sz="1400"/>
            </a:lvl1pPr>
            <a:lvl2pPr marL="914400" lvl="1" indent="-228600" algn="l">
              <a:spcBef>
                <a:spcPts val="240"/>
              </a:spcBef>
              <a:spcAft>
                <a:spcPts val="0"/>
              </a:spcAft>
              <a:buClr>
                <a:schemeClr val="dk1"/>
              </a:buClr>
              <a:buSzPts val="1200"/>
              <a:buFont typeface="Times New Roman"/>
              <a:buNone/>
              <a:defRPr sz="1200"/>
            </a:lvl2pPr>
            <a:lvl3pPr marL="1371600" lvl="2" indent="-228600" algn="l">
              <a:spcBef>
                <a:spcPts val="200"/>
              </a:spcBef>
              <a:spcAft>
                <a:spcPts val="0"/>
              </a:spcAft>
              <a:buClr>
                <a:schemeClr val="dk1"/>
              </a:buClr>
              <a:buSzPts val="1000"/>
              <a:buFont typeface="Times New Roman"/>
              <a:buNone/>
              <a:defRPr sz="1000"/>
            </a:lvl3pPr>
            <a:lvl4pPr marL="1828800" lvl="3" indent="-228600" algn="l">
              <a:spcBef>
                <a:spcPts val="180"/>
              </a:spcBef>
              <a:spcAft>
                <a:spcPts val="0"/>
              </a:spcAft>
              <a:buClr>
                <a:schemeClr val="dk1"/>
              </a:buClr>
              <a:buSzPts val="900"/>
              <a:buFont typeface="Times New Roman"/>
              <a:buNone/>
              <a:defRPr sz="900"/>
            </a:lvl4pPr>
            <a:lvl5pPr marL="2286000" lvl="4" indent="-228600" algn="l">
              <a:spcBef>
                <a:spcPts val="180"/>
              </a:spcBef>
              <a:spcAft>
                <a:spcPts val="0"/>
              </a:spcAft>
              <a:buClr>
                <a:schemeClr val="dk1"/>
              </a:buClr>
              <a:buSzPts val="900"/>
              <a:buFont typeface="Times New Roman"/>
              <a:buNone/>
              <a:defRPr sz="900"/>
            </a:lvl5pPr>
            <a:lvl6pPr marL="2743200" lvl="5" indent="-228600" algn="l">
              <a:spcBef>
                <a:spcPts val="180"/>
              </a:spcBef>
              <a:spcAft>
                <a:spcPts val="0"/>
              </a:spcAft>
              <a:buClr>
                <a:schemeClr val="dk1"/>
              </a:buClr>
              <a:buSzPts val="900"/>
              <a:buFont typeface="Times New Roman"/>
              <a:buNone/>
              <a:defRPr sz="900"/>
            </a:lvl6pPr>
            <a:lvl7pPr marL="3200400" lvl="6" indent="-228600" algn="l">
              <a:spcBef>
                <a:spcPts val="180"/>
              </a:spcBef>
              <a:spcAft>
                <a:spcPts val="0"/>
              </a:spcAft>
              <a:buClr>
                <a:schemeClr val="dk1"/>
              </a:buClr>
              <a:buSzPts val="900"/>
              <a:buFont typeface="Times New Roman"/>
              <a:buNone/>
              <a:defRPr sz="900"/>
            </a:lvl7pPr>
            <a:lvl8pPr marL="3657600" lvl="7" indent="-228600" algn="l">
              <a:spcBef>
                <a:spcPts val="180"/>
              </a:spcBef>
              <a:spcAft>
                <a:spcPts val="0"/>
              </a:spcAft>
              <a:buClr>
                <a:schemeClr val="dk1"/>
              </a:buClr>
              <a:buSzPts val="900"/>
              <a:buFont typeface="Times New Roman"/>
              <a:buNone/>
              <a:defRPr sz="900"/>
            </a:lvl8pPr>
            <a:lvl9pPr marL="4114800" lvl="8" indent="-228600" algn="l">
              <a:spcBef>
                <a:spcPts val="180"/>
              </a:spcBef>
              <a:spcAft>
                <a:spcPts val="0"/>
              </a:spcAft>
              <a:buClr>
                <a:schemeClr val="dk1"/>
              </a:buClr>
              <a:buSzPts val="900"/>
              <a:buFont typeface="Times New Roman"/>
              <a:buNone/>
              <a:defRPr sz="900"/>
            </a:lvl9pPr>
          </a:lstStyle>
          <a:p>
            <a:endParaRPr/>
          </a:p>
        </p:txBody>
      </p:sp>
      <p:sp>
        <p:nvSpPr>
          <p:cNvPr id="35" name="Google Shape;35;p6"/>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6"/>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42900" y="363538"/>
            <a:ext cx="2255838" cy="15494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0" name="Google Shape;40;p7"/>
          <p:cNvSpPr txBox="1">
            <a:spLocks noGrp="1"/>
          </p:cNvSpPr>
          <p:nvPr>
            <p:ph type="body" idx="1"/>
          </p:nvPr>
        </p:nvSpPr>
        <p:spPr>
          <a:xfrm>
            <a:off x="2681288" y="363538"/>
            <a:ext cx="3833812" cy="7804150"/>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Font typeface="Times New Roman"/>
              <a:buChar char="•"/>
              <a:defRPr sz="3200"/>
            </a:lvl1pPr>
            <a:lvl2pPr marL="914400" lvl="1" indent="-406400" algn="l">
              <a:spcBef>
                <a:spcPts val="560"/>
              </a:spcBef>
              <a:spcAft>
                <a:spcPts val="0"/>
              </a:spcAft>
              <a:buClr>
                <a:schemeClr val="dk1"/>
              </a:buClr>
              <a:buSzPts val="2800"/>
              <a:buFont typeface="Times New Roman"/>
              <a:buChar char="–"/>
              <a:defRPr sz="2800"/>
            </a:lvl2pPr>
            <a:lvl3pPr marL="1371600" lvl="2" indent="-381000" algn="l">
              <a:spcBef>
                <a:spcPts val="480"/>
              </a:spcBef>
              <a:spcAft>
                <a:spcPts val="0"/>
              </a:spcAft>
              <a:buClr>
                <a:schemeClr val="dk1"/>
              </a:buClr>
              <a:buSzPts val="2400"/>
              <a:buFont typeface="Times New Roman"/>
              <a:buChar char="•"/>
              <a:defRPr sz="2400"/>
            </a:lvl3pPr>
            <a:lvl4pPr marL="1828800" lvl="3" indent="-355600" algn="l">
              <a:spcBef>
                <a:spcPts val="400"/>
              </a:spcBef>
              <a:spcAft>
                <a:spcPts val="0"/>
              </a:spcAft>
              <a:buClr>
                <a:schemeClr val="dk1"/>
              </a:buClr>
              <a:buSzPts val="2000"/>
              <a:buFont typeface="Times New Roman"/>
              <a:buChar char="–"/>
              <a:defRPr sz="2000"/>
            </a:lvl4pPr>
            <a:lvl5pPr marL="2286000" lvl="4" indent="-355600" algn="l">
              <a:spcBef>
                <a:spcPts val="400"/>
              </a:spcBef>
              <a:spcAft>
                <a:spcPts val="0"/>
              </a:spcAft>
              <a:buClr>
                <a:schemeClr val="dk1"/>
              </a:buClr>
              <a:buSzPts val="2000"/>
              <a:buFont typeface="Times New Roman"/>
              <a:buChar char="»"/>
              <a:defRPr sz="2000"/>
            </a:lvl5pPr>
            <a:lvl6pPr marL="2743200" lvl="5" indent="-355600" algn="l">
              <a:spcBef>
                <a:spcPts val="400"/>
              </a:spcBef>
              <a:spcAft>
                <a:spcPts val="0"/>
              </a:spcAft>
              <a:buClr>
                <a:schemeClr val="dk1"/>
              </a:buClr>
              <a:buSzPts val="2000"/>
              <a:buFont typeface="Times New Roman"/>
              <a:buChar char="»"/>
              <a:defRPr sz="2000"/>
            </a:lvl6pPr>
            <a:lvl7pPr marL="3200400" lvl="6" indent="-355600" algn="l">
              <a:spcBef>
                <a:spcPts val="400"/>
              </a:spcBef>
              <a:spcAft>
                <a:spcPts val="0"/>
              </a:spcAft>
              <a:buClr>
                <a:schemeClr val="dk1"/>
              </a:buClr>
              <a:buSzPts val="2000"/>
              <a:buFont typeface="Times New Roman"/>
              <a:buChar char="»"/>
              <a:defRPr sz="2000"/>
            </a:lvl7pPr>
            <a:lvl8pPr marL="3657600" lvl="7" indent="-355600" algn="l">
              <a:spcBef>
                <a:spcPts val="400"/>
              </a:spcBef>
              <a:spcAft>
                <a:spcPts val="0"/>
              </a:spcAft>
              <a:buClr>
                <a:schemeClr val="dk1"/>
              </a:buClr>
              <a:buSzPts val="2000"/>
              <a:buFont typeface="Times New Roman"/>
              <a:buChar char="»"/>
              <a:defRPr sz="2000"/>
            </a:lvl8pPr>
            <a:lvl9pPr marL="4114800" lvl="8" indent="-355600" algn="l">
              <a:spcBef>
                <a:spcPts val="400"/>
              </a:spcBef>
              <a:spcAft>
                <a:spcPts val="0"/>
              </a:spcAft>
              <a:buClr>
                <a:schemeClr val="dk1"/>
              </a:buClr>
              <a:buSzPts val="2000"/>
              <a:buFont typeface="Times New Roman"/>
              <a:buChar char="»"/>
              <a:defRPr sz="2000"/>
            </a:lvl9pPr>
          </a:lstStyle>
          <a:p>
            <a:endParaRPr/>
          </a:p>
        </p:txBody>
      </p:sp>
      <p:sp>
        <p:nvSpPr>
          <p:cNvPr id="41" name="Google Shape;41;p7"/>
          <p:cNvSpPr txBox="1">
            <a:spLocks noGrp="1"/>
          </p:cNvSpPr>
          <p:nvPr>
            <p:ph type="body" idx="2"/>
          </p:nvPr>
        </p:nvSpPr>
        <p:spPr>
          <a:xfrm>
            <a:off x="342900" y="1912938"/>
            <a:ext cx="2255838" cy="6254750"/>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Times New Roman"/>
              <a:buNone/>
              <a:defRPr sz="1400"/>
            </a:lvl1pPr>
            <a:lvl2pPr marL="914400" lvl="1" indent="-228600" algn="l">
              <a:spcBef>
                <a:spcPts val="240"/>
              </a:spcBef>
              <a:spcAft>
                <a:spcPts val="0"/>
              </a:spcAft>
              <a:buClr>
                <a:schemeClr val="dk1"/>
              </a:buClr>
              <a:buSzPts val="1200"/>
              <a:buFont typeface="Times New Roman"/>
              <a:buNone/>
              <a:defRPr sz="1200"/>
            </a:lvl2pPr>
            <a:lvl3pPr marL="1371600" lvl="2" indent="-228600" algn="l">
              <a:spcBef>
                <a:spcPts val="200"/>
              </a:spcBef>
              <a:spcAft>
                <a:spcPts val="0"/>
              </a:spcAft>
              <a:buClr>
                <a:schemeClr val="dk1"/>
              </a:buClr>
              <a:buSzPts val="1000"/>
              <a:buFont typeface="Times New Roman"/>
              <a:buNone/>
              <a:defRPr sz="1000"/>
            </a:lvl3pPr>
            <a:lvl4pPr marL="1828800" lvl="3" indent="-228600" algn="l">
              <a:spcBef>
                <a:spcPts val="180"/>
              </a:spcBef>
              <a:spcAft>
                <a:spcPts val="0"/>
              </a:spcAft>
              <a:buClr>
                <a:schemeClr val="dk1"/>
              </a:buClr>
              <a:buSzPts val="900"/>
              <a:buFont typeface="Times New Roman"/>
              <a:buNone/>
              <a:defRPr sz="900"/>
            </a:lvl4pPr>
            <a:lvl5pPr marL="2286000" lvl="4" indent="-228600" algn="l">
              <a:spcBef>
                <a:spcPts val="180"/>
              </a:spcBef>
              <a:spcAft>
                <a:spcPts val="0"/>
              </a:spcAft>
              <a:buClr>
                <a:schemeClr val="dk1"/>
              </a:buClr>
              <a:buSzPts val="900"/>
              <a:buFont typeface="Times New Roman"/>
              <a:buNone/>
              <a:defRPr sz="900"/>
            </a:lvl5pPr>
            <a:lvl6pPr marL="2743200" lvl="5" indent="-228600" algn="l">
              <a:spcBef>
                <a:spcPts val="180"/>
              </a:spcBef>
              <a:spcAft>
                <a:spcPts val="0"/>
              </a:spcAft>
              <a:buClr>
                <a:schemeClr val="dk1"/>
              </a:buClr>
              <a:buSzPts val="900"/>
              <a:buFont typeface="Times New Roman"/>
              <a:buNone/>
              <a:defRPr sz="900"/>
            </a:lvl6pPr>
            <a:lvl7pPr marL="3200400" lvl="6" indent="-228600" algn="l">
              <a:spcBef>
                <a:spcPts val="180"/>
              </a:spcBef>
              <a:spcAft>
                <a:spcPts val="0"/>
              </a:spcAft>
              <a:buClr>
                <a:schemeClr val="dk1"/>
              </a:buClr>
              <a:buSzPts val="900"/>
              <a:buFont typeface="Times New Roman"/>
              <a:buNone/>
              <a:defRPr sz="900"/>
            </a:lvl7pPr>
            <a:lvl8pPr marL="3657600" lvl="7" indent="-228600" algn="l">
              <a:spcBef>
                <a:spcPts val="180"/>
              </a:spcBef>
              <a:spcAft>
                <a:spcPts val="0"/>
              </a:spcAft>
              <a:buClr>
                <a:schemeClr val="dk1"/>
              </a:buClr>
              <a:buSzPts val="900"/>
              <a:buFont typeface="Times New Roman"/>
              <a:buNone/>
              <a:defRPr sz="900"/>
            </a:lvl8pPr>
            <a:lvl9pPr marL="4114800" lvl="8" indent="-228600" algn="l">
              <a:spcBef>
                <a:spcPts val="180"/>
              </a:spcBef>
              <a:spcAft>
                <a:spcPts val="0"/>
              </a:spcAft>
              <a:buClr>
                <a:schemeClr val="dk1"/>
              </a:buClr>
              <a:buSzPts val="900"/>
              <a:buFont typeface="Times New Roman"/>
              <a:buNone/>
              <a:defRPr sz="900"/>
            </a:lvl9pPr>
          </a:lstStyle>
          <a:p>
            <a:endParaRPr/>
          </a:p>
        </p:txBody>
      </p:sp>
      <p:sp>
        <p:nvSpPr>
          <p:cNvPr id="42" name="Google Shape;42;p7"/>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514350" y="812800"/>
            <a:ext cx="5829300" cy="1524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9"/>
          <p:cNvSpPr txBox="1">
            <a:spLocks noGrp="1"/>
          </p:cNvSpPr>
          <p:nvPr>
            <p:ph type="title"/>
          </p:nvPr>
        </p:nvSpPr>
        <p:spPr>
          <a:xfrm>
            <a:off x="342900" y="366713"/>
            <a:ext cx="6172200" cy="1524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2" name="Google Shape;52;p9"/>
          <p:cNvSpPr txBox="1">
            <a:spLocks noGrp="1"/>
          </p:cNvSpPr>
          <p:nvPr>
            <p:ph type="body" idx="1"/>
          </p:nvPr>
        </p:nvSpPr>
        <p:spPr>
          <a:xfrm>
            <a:off x="342900" y="2046288"/>
            <a:ext cx="3030538" cy="854075"/>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Times New Roman"/>
              <a:buNone/>
              <a:defRPr sz="2400" b="1"/>
            </a:lvl1pPr>
            <a:lvl2pPr marL="914400" lvl="1" indent="-228600" algn="l">
              <a:spcBef>
                <a:spcPts val="400"/>
              </a:spcBef>
              <a:spcAft>
                <a:spcPts val="0"/>
              </a:spcAft>
              <a:buClr>
                <a:schemeClr val="dk1"/>
              </a:buClr>
              <a:buSzPts val="2000"/>
              <a:buFont typeface="Times New Roman"/>
              <a:buNone/>
              <a:defRPr sz="2000" b="1"/>
            </a:lvl2pPr>
            <a:lvl3pPr marL="1371600" lvl="2" indent="-228600" algn="l">
              <a:spcBef>
                <a:spcPts val="360"/>
              </a:spcBef>
              <a:spcAft>
                <a:spcPts val="0"/>
              </a:spcAft>
              <a:buClr>
                <a:schemeClr val="dk1"/>
              </a:buClr>
              <a:buSzPts val="1800"/>
              <a:buFont typeface="Times New Roman"/>
              <a:buNone/>
              <a:defRPr sz="1800" b="1"/>
            </a:lvl3pPr>
            <a:lvl4pPr marL="1828800" lvl="3" indent="-228600" algn="l">
              <a:spcBef>
                <a:spcPts val="320"/>
              </a:spcBef>
              <a:spcAft>
                <a:spcPts val="0"/>
              </a:spcAft>
              <a:buClr>
                <a:schemeClr val="dk1"/>
              </a:buClr>
              <a:buSzPts val="1600"/>
              <a:buFont typeface="Times New Roman"/>
              <a:buNone/>
              <a:defRPr sz="1600" b="1"/>
            </a:lvl4pPr>
            <a:lvl5pPr marL="2286000" lvl="4" indent="-228600" algn="l">
              <a:spcBef>
                <a:spcPts val="320"/>
              </a:spcBef>
              <a:spcAft>
                <a:spcPts val="0"/>
              </a:spcAft>
              <a:buClr>
                <a:schemeClr val="dk1"/>
              </a:buClr>
              <a:buSzPts val="1600"/>
              <a:buFont typeface="Times New Roman"/>
              <a:buNone/>
              <a:defRPr sz="1600" b="1"/>
            </a:lvl5pPr>
            <a:lvl6pPr marL="2743200" lvl="5" indent="-228600" algn="l">
              <a:spcBef>
                <a:spcPts val="320"/>
              </a:spcBef>
              <a:spcAft>
                <a:spcPts val="0"/>
              </a:spcAft>
              <a:buClr>
                <a:schemeClr val="dk1"/>
              </a:buClr>
              <a:buSzPts val="1600"/>
              <a:buFont typeface="Times New Roman"/>
              <a:buNone/>
              <a:defRPr sz="1600" b="1"/>
            </a:lvl6pPr>
            <a:lvl7pPr marL="3200400" lvl="6" indent="-228600" algn="l">
              <a:spcBef>
                <a:spcPts val="320"/>
              </a:spcBef>
              <a:spcAft>
                <a:spcPts val="0"/>
              </a:spcAft>
              <a:buClr>
                <a:schemeClr val="dk1"/>
              </a:buClr>
              <a:buSzPts val="1600"/>
              <a:buFont typeface="Times New Roman"/>
              <a:buNone/>
              <a:defRPr sz="1600" b="1"/>
            </a:lvl7pPr>
            <a:lvl8pPr marL="3657600" lvl="7" indent="-228600" algn="l">
              <a:spcBef>
                <a:spcPts val="320"/>
              </a:spcBef>
              <a:spcAft>
                <a:spcPts val="0"/>
              </a:spcAft>
              <a:buClr>
                <a:schemeClr val="dk1"/>
              </a:buClr>
              <a:buSzPts val="1600"/>
              <a:buFont typeface="Times New Roman"/>
              <a:buNone/>
              <a:defRPr sz="1600" b="1"/>
            </a:lvl8pPr>
            <a:lvl9pPr marL="4114800" lvl="8" indent="-228600" algn="l">
              <a:spcBef>
                <a:spcPts val="320"/>
              </a:spcBef>
              <a:spcAft>
                <a:spcPts val="0"/>
              </a:spcAft>
              <a:buClr>
                <a:schemeClr val="dk1"/>
              </a:buClr>
              <a:buSzPts val="1600"/>
              <a:buFont typeface="Times New Roman"/>
              <a:buNone/>
              <a:defRPr sz="1600" b="1"/>
            </a:lvl9pPr>
          </a:lstStyle>
          <a:p>
            <a:endParaRPr/>
          </a:p>
        </p:txBody>
      </p:sp>
      <p:sp>
        <p:nvSpPr>
          <p:cNvPr id="53" name="Google Shape;53;p9"/>
          <p:cNvSpPr txBox="1">
            <a:spLocks noGrp="1"/>
          </p:cNvSpPr>
          <p:nvPr>
            <p:ph type="body" idx="2"/>
          </p:nvPr>
        </p:nvSpPr>
        <p:spPr>
          <a:xfrm>
            <a:off x="342900" y="2900363"/>
            <a:ext cx="3030538" cy="5267325"/>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Times New Roman"/>
              <a:buChar char="•"/>
              <a:defRPr sz="2400"/>
            </a:lvl1pPr>
            <a:lvl2pPr marL="914400" lvl="1" indent="-355600" algn="l">
              <a:spcBef>
                <a:spcPts val="400"/>
              </a:spcBef>
              <a:spcAft>
                <a:spcPts val="0"/>
              </a:spcAft>
              <a:buClr>
                <a:schemeClr val="dk1"/>
              </a:buClr>
              <a:buSzPts val="2000"/>
              <a:buFont typeface="Times New Roman"/>
              <a:buChar char="–"/>
              <a:defRPr sz="2000"/>
            </a:lvl2pPr>
            <a:lvl3pPr marL="1371600" lvl="2" indent="-342900" algn="l">
              <a:spcBef>
                <a:spcPts val="360"/>
              </a:spcBef>
              <a:spcAft>
                <a:spcPts val="0"/>
              </a:spcAft>
              <a:buClr>
                <a:schemeClr val="dk1"/>
              </a:buClr>
              <a:buSzPts val="1800"/>
              <a:buFont typeface="Times New Roman"/>
              <a:buChar char="•"/>
              <a:defRPr sz="1800"/>
            </a:lvl3pPr>
            <a:lvl4pPr marL="1828800" lvl="3" indent="-330200" algn="l">
              <a:spcBef>
                <a:spcPts val="320"/>
              </a:spcBef>
              <a:spcAft>
                <a:spcPts val="0"/>
              </a:spcAft>
              <a:buClr>
                <a:schemeClr val="dk1"/>
              </a:buClr>
              <a:buSzPts val="1600"/>
              <a:buFont typeface="Times New Roman"/>
              <a:buChar char="–"/>
              <a:defRPr sz="1600"/>
            </a:lvl4pPr>
            <a:lvl5pPr marL="2286000" lvl="4" indent="-330200" algn="l">
              <a:spcBef>
                <a:spcPts val="320"/>
              </a:spcBef>
              <a:spcAft>
                <a:spcPts val="0"/>
              </a:spcAft>
              <a:buClr>
                <a:schemeClr val="dk1"/>
              </a:buClr>
              <a:buSzPts val="1600"/>
              <a:buFont typeface="Times New Roman"/>
              <a:buChar char="»"/>
              <a:defRPr sz="1600"/>
            </a:lvl5pPr>
            <a:lvl6pPr marL="2743200" lvl="5" indent="-330200" algn="l">
              <a:spcBef>
                <a:spcPts val="320"/>
              </a:spcBef>
              <a:spcAft>
                <a:spcPts val="0"/>
              </a:spcAft>
              <a:buClr>
                <a:schemeClr val="dk1"/>
              </a:buClr>
              <a:buSzPts val="1600"/>
              <a:buFont typeface="Times New Roman"/>
              <a:buChar char="»"/>
              <a:defRPr sz="1600"/>
            </a:lvl6pPr>
            <a:lvl7pPr marL="3200400" lvl="6" indent="-330200" algn="l">
              <a:spcBef>
                <a:spcPts val="320"/>
              </a:spcBef>
              <a:spcAft>
                <a:spcPts val="0"/>
              </a:spcAft>
              <a:buClr>
                <a:schemeClr val="dk1"/>
              </a:buClr>
              <a:buSzPts val="1600"/>
              <a:buFont typeface="Times New Roman"/>
              <a:buChar char="»"/>
              <a:defRPr sz="1600"/>
            </a:lvl7pPr>
            <a:lvl8pPr marL="3657600" lvl="7" indent="-330200" algn="l">
              <a:spcBef>
                <a:spcPts val="320"/>
              </a:spcBef>
              <a:spcAft>
                <a:spcPts val="0"/>
              </a:spcAft>
              <a:buClr>
                <a:schemeClr val="dk1"/>
              </a:buClr>
              <a:buSzPts val="1600"/>
              <a:buFont typeface="Times New Roman"/>
              <a:buChar char="»"/>
              <a:defRPr sz="1600"/>
            </a:lvl8pPr>
            <a:lvl9pPr marL="4114800" lvl="8" indent="-330200" algn="l">
              <a:spcBef>
                <a:spcPts val="320"/>
              </a:spcBef>
              <a:spcAft>
                <a:spcPts val="0"/>
              </a:spcAft>
              <a:buClr>
                <a:schemeClr val="dk1"/>
              </a:buClr>
              <a:buSzPts val="1600"/>
              <a:buFont typeface="Times New Roman"/>
              <a:buChar char="»"/>
              <a:defRPr sz="1600"/>
            </a:lvl9pPr>
          </a:lstStyle>
          <a:p>
            <a:endParaRPr/>
          </a:p>
        </p:txBody>
      </p:sp>
      <p:sp>
        <p:nvSpPr>
          <p:cNvPr id="54" name="Google Shape;54;p9"/>
          <p:cNvSpPr txBox="1">
            <a:spLocks noGrp="1"/>
          </p:cNvSpPr>
          <p:nvPr>
            <p:ph type="body" idx="3"/>
          </p:nvPr>
        </p:nvSpPr>
        <p:spPr>
          <a:xfrm>
            <a:off x="3484563" y="2046288"/>
            <a:ext cx="3030537" cy="854075"/>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Times New Roman"/>
              <a:buNone/>
              <a:defRPr sz="2400" b="1"/>
            </a:lvl1pPr>
            <a:lvl2pPr marL="914400" lvl="1" indent="-228600" algn="l">
              <a:spcBef>
                <a:spcPts val="400"/>
              </a:spcBef>
              <a:spcAft>
                <a:spcPts val="0"/>
              </a:spcAft>
              <a:buClr>
                <a:schemeClr val="dk1"/>
              </a:buClr>
              <a:buSzPts val="2000"/>
              <a:buFont typeface="Times New Roman"/>
              <a:buNone/>
              <a:defRPr sz="2000" b="1"/>
            </a:lvl2pPr>
            <a:lvl3pPr marL="1371600" lvl="2" indent="-228600" algn="l">
              <a:spcBef>
                <a:spcPts val="360"/>
              </a:spcBef>
              <a:spcAft>
                <a:spcPts val="0"/>
              </a:spcAft>
              <a:buClr>
                <a:schemeClr val="dk1"/>
              </a:buClr>
              <a:buSzPts val="1800"/>
              <a:buFont typeface="Times New Roman"/>
              <a:buNone/>
              <a:defRPr sz="1800" b="1"/>
            </a:lvl3pPr>
            <a:lvl4pPr marL="1828800" lvl="3" indent="-228600" algn="l">
              <a:spcBef>
                <a:spcPts val="320"/>
              </a:spcBef>
              <a:spcAft>
                <a:spcPts val="0"/>
              </a:spcAft>
              <a:buClr>
                <a:schemeClr val="dk1"/>
              </a:buClr>
              <a:buSzPts val="1600"/>
              <a:buFont typeface="Times New Roman"/>
              <a:buNone/>
              <a:defRPr sz="1600" b="1"/>
            </a:lvl4pPr>
            <a:lvl5pPr marL="2286000" lvl="4" indent="-228600" algn="l">
              <a:spcBef>
                <a:spcPts val="320"/>
              </a:spcBef>
              <a:spcAft>
                <a:spcPts val="0"/>
              </a:spcAft>
              <a:buClr>
                <a:schemeClr val="dk1"/>
              </a:buClr>
              <a:buSzPts val="1600"/>
              <a:buFont typeface="Times New Roman"/>
              <a:buNone/>
              <a:defRPr sz="1600" b="1"/>
            </a:lvl5pPr>
            <a:lvl6pPr marL="2743200" lvl="5" indent="-228600" algn="l">
              <a:spcBef>
                <a:spcPts val="320"/>
              </a:spcBef>
              <a:spcAft>
                <a:spcPts val="0"/>
              </a:spcAft>
              <a:buClr>
                <a:schemeClr val="dk1"/>
              </a:buClr>
              <a:buSzPts val="1600"/>
              <a:buFont typeface="Times New Roman"/>
              <a:buNone/>
              <a:defRPr sz="1600" b="1"/>
            </a:lvl6pPr>
            <a:lvl7pPr marL="3200400" lvl="6" indent="-228600" algn="l">
              <a:spcBef>
                <a:spcPts val="320"/>
              </a:spcBef>
              <a:spcAft>
                <a:spcPts val="0"/>
              </a:spcAft>
              <a:buClr>
                <a:schemeClr val="dk1"/>
              </a:buClr>
              <a:buSzPts val="1600"/>
              <a:buFont typeface="Times New Roman"/>
              <a:buNone/>
              <a:defRPr sz="1600" b="1"/>
            </a:lvl7pPr>
            <a:lvl8pPr marL="3657600" lvl="7" indent="-228600" algn="l">
              <a:spcBef>
                <a:spcPts val="320"/>
              </a:spcBef>
              <a:spcAft>
                <a:spcPts val="0"/>
              </a:spcAft>
              <a:buClr>
                <a:schemeClr val="dk1"/>
              </a:buClr>
              <a:buSzPts val="1600"/>
              <a:buFont typeface="Times New Roman"/>
              <a:buNone/>
              <a:defRPr sz="1600" b="1"/>
            </a:lvl8pPr>
            <a:lvl9pPr marL="4114800" lvl="8" indent="-228600" algn="l">
              <a:spcBef>
                <a:spcPts val="320"/>
              </a:spcBef>
              <a:spcAft>
                <a:spcPts val="0"/>
              </a:spcAft>
              <a:buClr>
                <a:schemeClr val="dk1"/>
              </a:buClr>
              <a:buSzPts val="1600"/>
              <a:buFont typeface="Times New Roman"/>
              <a:buNone/>
              <a:defRPr sz="1600" b="1"/>
            </a:lvl9pPr>
          </a:lstStyle>
          <a:p>
            <a:endParaRPr/>
          </a:p>
        </p:txBody>
      </p:sp>
      <p:sp>
        <p:nvSpPr>
          <p:cNvPr id="55" name="Google Shape;55;p9"/>
          <p:cNvSpPr txBox="1">
            <a:spLocks noGrp="1"/>
          </p:cNvSpPr>
          <p:nvPr>
            <p:ph type="body" idx="4"/>
          </p:nvPr>
        </p:nvSpPr>
        <p:spPr>
          <a:xfrm>
            <a:off x="3484563" y="2900363"/>
            <a:ext cx="3030537" cy="5267325"/>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Times New Roman"/>
              <a:buChar char="•"/>
              <a:defRPr sz="2400"/>
            </a:lvl1pPr>
            <a:lvl2pPr marL="914400" lvl="1" indent="-355600" algn="l">
              <a:spcBef>
                <a:spcPts val="400"/>
              </a:spcBef>
              <a:spcAft>
                <a:spcPts val="0"/>
              </a:spcAft>
              <a:buClr>
                <a:schemeClr val="dk1"/>
              </a:buClr>
              <a:buSzPts val="2000"/>
              <a:buFont typeface="Times New Roman"/>
              <a:buChar char="–"/>
              <a:defRPr sz="2000"/>
            </a:lvl2pPr>
            <a:lvl3pPr marL="1371600" lvl="2" indent="-342900" algn="l">
              <a:spcBef>
                <a:spcPts val="360"/>
              </a:spcBef>
              <a:spcAft>
                <a:spcPts val="0"/>
              </a:spcAft>
              <a:buClr>
                <a:schemeClr val="dk1"/>
              </a:buClr>
              <a:buSzPts val="1800"/>
              <a:buFont typeface="Times New Roman"/>
              <a:buChar char="•"/>
              <a:defRPr sz="1800"/>
            </a:lvl3pPr>
            <a:lvl4pPr marL="1828800" lvl="3" indent="-330200" algn="l">
              <a:spcBef>
                <a:spcPts val="320"/>
              </a:spcBef>
              <a:spcAft>
                <a:spcPts val="0"/>
              </a:spcAft>
              <a:buClr>
                <a:schemeClr val="dk1"/>
              </a:buClr>
              <a:buSzPts val="1600"/>
              <a:buFont typeface="Times New Roman"/>
              <a:buChar char="–"/>
              <a:defRPr sz="1600"/>
            </a:lvl4pPr>
            <a:lvl5pPr marL="2286000" lvl="4" indent="-330200" algn="l">
              <a:spcBef>
                <a:spcPts val="320"/>
              </a:spcBef>
              <a:spcAft>
                <a:spcPts val="0"/>
              </a:spcAft>
              <a:buClr>
                <a:schemeClr val="dk1"/>
              </a:buClr>
              <a:buSzPts val="1600"/>
              <a:buFont typeface="Times New Roman"/>
              <a:buChar char="»"/>
              <a:defRPr sz="1600"/>
            </a:lvl5pPr>
            <a:lvl6pPr marL="2743200" lvl="5" indent="-330200" algn="l">
              <a:spcBef>
                <a:spcPts val="320"/>
              </a:spcBef>
              <a:spcAft>
                <a:spcPts val="0"/>
              </a:spcAft>
              <a:buClr>
                <a:schemeClr val="dk1"/>
              </a:buClr>
              <a:buSzPts val="1600"/>
              <a:buFont typeface="Times New Roman"/>
              <a:buChar char="»"/>
              <a:defRPr sz="1600"/>
            </a:lvl6pPr>
            <a:lvl7pPr marL="3200400" lvl="6" indent="-330200" algn="l">
              <a:spcBef>
                <a:spcPts val="320"/>
              </a:spcBef>
              <a:spcAft>
                <a:spcPts val="0"/>
              </a:spcAft>
              <a:buClr>
                <a:schemeClr val="dk1"/>
              </a:buClr>
              <a:buSzPts val="1600"/>
              <a:buFont typeface="Times New Roman"/>
              <a:buChar char="»"/>
              <a:defRPr sz="1600"/>
            </a:lvl7pPr>
            <a:lvl8pPr marL="3657600" lvl="7" indent="-330200" algn="l">
              <a:spcBef>
                <a:spcPts val="320"/>
              </a:spcBef>
              <a:spcAft>
                <a:spcPts val="0"/>
              </a:spcAft>
              <a:buClr>
                <a:schemeClr val="dk1"/>
              </a:buClr>
              <a:buSzPts val="1600"/>
              <a:buFont typeface="Times New Roman"/>
              <a:buChar char="»"/>
              <a:defRPr sz="1600"/>
            </a:lvl8pPr>
            <a:lvl9pPr marL="4114800" lvl="8" indent="-330200" algn="l">
              <a:spcBef>
                <a:spcPts val="320"/>
              </a:spcBef>
              <a:spcAft>
                <a:spcPts val="0"/>
              </a:spcAft>
              <a:buClr>
                <a:schemeClr val="dk1"/>
              </a:buClr>
              <a:buSzPts val="1600"/>
              <a:buFont typeface="Times New Roman"/>
              <a:buChar char="»"/>
              <a:defRPr sz="1600"/>
            </a:lvl9pPr>
          </a:lstStyle>
          <a:p>
            <a:endParaRPr/>
          </a:p>
        </p:txBody>
      </p:sp>
      <p:sp>
        <p:nvSpPr>
          <p:cNvPr id="56" name="Google Shape;56;p9"/>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9"/>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9"/>
        <p:cNvGrpSpPr/>
        <p:nvPr/>
      </p:nvGrpSpPr>
      <p:grpSpPr>
        <a:xfrm>
          <a:off x="0" y="0"/>
          <a:ext cx="0" cy="0"/>
          <a:chOff x="0" y="0"/>
          <a:chExt cx="0" cy="0"/>
        </a:xfrm>
      </p:grpSpPr>
      <p:sp>
        <p:nvSpPr>
          <p:cNvPr id="60" name="Google Shape;60;p10"/>
          <p:cNvSpPr txBox="1">
            <a:spLocks noGrp="1"/>
          </p:cNvSpPr>
          <p:nvPr>
            <p:ph type="title"/>
          </p:nvPr>
        </p:nvSpPr>
        <p:spPr>
          <a:xfrm>
            <a:off x="514350" y="812800"/>
            <a:ext cx="5829300" cy="1524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1" name="Google Shape;61;p10"/>
          <p:cNvSpPr txBox="1">
            <a:spLocks noGrp="1"/>
          </p:cNvSpPr>
          <p:nvPr>
            <p:ph type="body" idx="1"/>
          </p:nvPr>
        </p:nvSpPr>
        <p:spPr>
          <a:xfrm>
            <a:off x="514350" y="2641600"/>
            <a:ext cx="2838450" cy="548640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Times New Roman"/>
              <a:buChar char="•"/>
              <a:defRPr sz="2800"/>
            </a:lvl1pPr>
            <a:lvl2pPr marL="914400" lvl="1" indent="-381000" algn="l">
              <a:spcBef>
                <a:spcPts val="480"/>
              </a:spcBef>
              <a:spcAft>
                <a:spcPts val="0"/>
              </a:spcAft>
              <a:buClr>
                <a:schemeClr val="dk1"/>
              </a:buClr>
              <a:buSzPts val="2400"/>
              <a:buFont typeface="Times New Roman"/>
              <a:buChar char="–"/>
              <a:defRPr sz="2400"/>
            </a:lvl2pPr>
            <a:lvl3pPr marL="1371600" lvl="2" indent="-355600" algn="l">
              <a:spcBef>
                <a:spcPts val="400"/>
              </a:spcBef>
              <a:spcAft>
                <a:spcPts val="0"/>
              </a:spcAft>
              <a:buClr>
                <a:schemeClr val="dk1"/>
              </a:buClr>
              <a:buSzPts val="2000"/>
              <a:buFont typeface="Times New Roman"/>
              <a:buChar char="•"/>
              <a:defRPr sz="2000"/>
            </a:lvl3pPr>
            <a:lvl4pPr marL="1828800" lvl="3" indent="-342900" algn="l">
              <a:spcBef>
                <a:spcPts val="360"/>
              </a:spcBef>
              <a:spcAft>
                <a:spcPts val="0"/>
              </a:spcAft>
              <a:buClr>
                <a:schemeClr val="dk1"/>
              </a:buClr>
              <a:buSzPts val="1800"/>
              <a:buFont typeface="Times New Roman"/>
              <a:buChar char="–"/>
              <a:defRPr sz="1800"/>
            </a:lvl4pPr>
            <a:lvl5pPr marL="2286000" lvl="4" indent="-342900" algn="l">
              <a:spcBef>
                <a:spcPts val="360"/>
              </a:spcBef>
              <a:spcAft>
                <a:spcPts val="0"/>
              </a:spcAft>
              <a:buClr>
                <a:schemeClr val="dk1"/>
              </a:buClr>
              <a:buSzPts val="1800"/>
              <a:buFont typeface="Times New Roman"/>
              <a:buChar char="»"/>
              <a:defRPr sz="1800"/>
            </a:lvl5pPr>
            <a:lvl6pPr marL="2743200" lvl="5" indent="-342900" algn="l">
              <a:spcBef>
                <a:spcPts val="360"/>
              </a:spcBef>
              <a:spcAft>
                <a:spcPts val="0"/>
              </a:spcAft>
              <a:buClr>
                <a:schemeClr val="dk1"/>
              </a:buClr>
              <a:buSzPts val="1800"/>
              <a:buFont typeface="Times New Roman"/>
              <a:buChar char="»"/>
              <a:defRPr sz="1800"/>
            </a:lvl6pPr>
            <a:lvl7pPr marL="3200400" lvl="6" indent="-342900" algn="l">
              <a:spcBef>
                <a:spcPts val="360"/>
              </a:spcBef>
              <a:spcAft>
                <a:spcPts val="0"/>
              </a:spcAft>
              <a:buClr>
                <a:schemeClr val="dk1"/>
              </a:buClr>
              <a:buSzPts val="1800"/>
              <a:buFont typeface="Times New Roman"/>
              <a:buChar char="»"/>
              <a:defRPr sz="1800"/>
            </a:lvl7pPr>
            <a:lvl8pPr marL="3657600" lvl="7" indent="-342900" algn="l">
              <a:spcBef>
                <a:spcPts val="360"/>
              </a:spcBef>
              <a:spcAft>
                <a:spcPts val="0"/>
              </a:spcAft>
              <a:buClr>
                <a:schemeClr val="dk1"/>
              </a:buClr>
              <a:buSzPts val="1800"/>
              <a:buFont typeface="Times New Roman"/>
              <a:buChar char="»"/>
              <a:defRPr sz="1800"/>
            </a:lvl8pPr>
            <a:lvl9pPr marL="4114800" lvl="8" indent="-342900" algn="l">
              <a:spcBef>
                <a:spcPts val="360"/>
              </a:spcBef>
              <a:spcAft>
                <a:spcPts val="0"/>
              </a:spcAft>
              <a:buClr>
                <a:schemeClr val="dk1"/>
              </a:buClr>
              <a:buSzPts val="1800"/>
              <a:buFont typeface="Times New Roman"/>
              <a:buChar char="»"/>
              <a:defRPr sz="1800"/>
            </a:lvl9pPr>
          </a:lstStyle>
          <a:p>
            <a:endParaRPr/>
          </a:p>
        </p:txBody>
      </p:sp>
      <p:sp>
        <p:nvSpPr>
          <p:cNvPr id="62" name="Google Shape;62;p10"/>
          <p:cNvSpPr txBox="1">
            <a:spLocks noGrp="1"/>
          </p:cNvSpPr>
          <p:nvPr>
            <p:ph type="body" idx="2"/>
          </p:nvPr>
        </p:nvSpPr>
        <p:spPr>
          <a:xfrm>
            <a:off x="3505200" y="2641600"/>
            <a:ext cx="2838450" cy="548640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Times New Roman"/>
              <a:buChar char="•"/>
              <a:defRPr sz="2800"/>
            </a:lvl1pPr>
            <a:lvl2pPr marL="914400" lvl="1" indent="-381000" algn="l">
              <a:spcBef>
                <a:spcPts val="480"/>
              </a:spcBef>
              <a:spcAft>
                <a:spcPts val="0"/>
              </a:spcAft>
              <a:buClr>
                <a:schemeClr val="dk1"/>
              </a:buClr>
              <a:buSzPts val="2400"/>
              <a:buFont typeface="Times New Roman"/>
              <a:buChar char="–"/>
              <a:defRPr sz="2400"/>
            </a:lvl2pPr>
            <a:lvl3pPr marL="1371600" lvl="2" indent="-355600" algn="l">
              <a:spcBef>
                <a:spcPts val="400"/>
              </a:spcBef>
              <a:spcAft>
                <a:spcPts val="0"/>
              </a:spcAft>
              <a:buClr>
                <a:schemeClr val="dk1"/>
              </a:buClr>
              <a:buSzPts val="2000"/>
              <a:buFont typeface="Times New Roman"/>
              <a:buChar char="•"/>
              <a:defRPr sz="2000"/>
            </a:lvl3pPr>
            <a:lvl4pPr marL="1828800" lvl="3" indent="-342900" algn="l">
              <a:spcBef>
                <a:spcPts val="360"/>
              </a:spcBef>
              <a:spcAft>
                <a:spcPts val="0"/>
              </a:spcAft>
              <a:buClr>
                <a:schemeClr val="dk1"/>
              </a:buClr>
              <a:buSzPts val="1800"/>
              <a:buFont typeface="Times New Roman"/>
              <a:buChar char="–"/>
              <a:defRPr sz="1800"/>
            </a:lvl4pPr>
            <a:lvl5pPr marL="2286000" lvl="4" indent="-342900" algn="l">
              <a:spcBef>
                <a:spcPts val="360"/>
              </a:spcBef>
              <a:spcAft>
                <a:spcPts val="0"/>
              </a:spcAft>
              <a:buClr>
                <a:schemeClr val="dk1"/>
              </a:buClr>
              <a:buSzPts val="1800"/>
              <a:buFont typeface="Times New Roman"/>
              <a:buChar char="»"/>
              <a:defRPr sz="1800"/>
            </a:lvl5pPr>
            <a:lvl6pPr marL="2743200" lvl="5" indent="-342900" algn="l">
              <a:spcBef>
                <a:spcPts val="360"/>
              </a:spcBef>
              <a:spcAft>
                <a:spcPts val="0"/>
              </a:spcAft>
              <a:buClr>
                <a:schemeClr val="dk1"/>
              </a:buClr>
              <a:buSzPts val="1800"/>
              <a:buFont typeface="Times New Roman"/>
              <a:buChar char="»"/>
              <a:defRPr sz="1800"/>
            </a:lvl6pPr>
            <a:lvl7pPr marL="3200400" lvl="6" indent="-342900" algn="l">
              <a:spcBef>
                <a:spcPts val="360"/>
              </a:spcBef>
              <a:spcAft>
                <a:spcPts val="0"/>
              </a:spcAft>
              <a:buClr>
                <a:schemeClr val="dk1"/>
              </a:buClr>
              <a:buSzPts val="1800"/>
              <a:buFont typeface="Times New Roman"/>
              <a:buChar char="»"/>
              <a:defRPr sz="1800"/>
            </a:lvl7pPr>
            <a:lvl8pPr marL="3657600" lvl="7" indent="-342900" algn="l">
              <a:spcBef>
                <a:spcPts val="360"/>
              </a:spcBef>
              <a:spcAft>
                <a:spcPts val="0"/>
              </a:spcAft>
              <a:buClr>
                <a:schemeClr val="dk1"/>
              </a:buClr>
              <a:buSzPts val="1800"/>
              <a:buFont typeface="Times New Roman"/>
              <a:buChar char="»"/>
              <a:defRPr sz="1800"/>
            </a:lvl8pPr>
            <a:lvl9pPr marL="4114800" lvl="8" indent="-342900" algn="l">
              <a:spcBef>
                <a:spcPts val="360"/>
              </a:spcBef>
              <a:spcAft>
                <a:spcPts val="0"/>
              </a:spcAft>
              <a:buClr>
                <a:schemeClr val="dk1"/>
              </a:buClr>
              <a:buSzPts val="1800"/>
              <a:buFont typeface="Times New Roman"/>
              <a:buChar char="»"/>
              <a:defRPr sz="1800"/>
            </a:lvl9pPr>
          </a:lstStyle>
          <a:p>
            <a:endParaRPr/>
          </a:p>
        </p:txBody>
      </p:sp>
      <p:sp>
        <p:nvSpPr>
          <p:cNvPr id="63" name="Google Shape;63;p10"/>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0"/>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sp>
        <p:nvSpPr>
          <p:cNvPr id="67" name="Google Shape;67;p11"/>
          <p:cNvSpPr txBox="1">
            <a:spLocks noGrp="1"/>
          </p:cNvSpPr>
          <p:nvPr>
            <p:ph type="title"/>
          </p:nvPr>
        </p:nvSpPr>
        <p:spPr>
          <a:xfrm>
            <a:off x="541338" y="5875338"/>
            <a:ext cx="5829300" cy="18161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8" name="Google Shape;68;p11"/>
          <p:cNvSpPr txBox="1">
            <a:spLocks noGrp="1"/>
          </p:cNvSpPr>
          <p:nvPr>
            <p:ph type="body" idx="1"/>
          </p:nvPr>
        </p:nvSpPr>
        <p:spPr>
          <a:xfrm>
            <a:off x="541338" y="3875088"/>
            <a:ext cx="5829300" cy="2000250"/>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dk1"/>
              </a:buClr>
              <a:buSzPts val="2000"/>
              <a:buFont typeface="Times New Roman"/>
              <a:buNone/>
              <a:defRPr sz="2000"/>
            </a:lvl1pPr>
            <a:lvl2pPr marL="914400" lvl="1" indent="-228600" algn="l">
              <a:spcBef>
                <a:spcPts val="360"/>
              </a:spcBef>
              <a:spcAft>
                <a:spcPts val="0"/>
              </a:spcAft>
              <a:buClr>
                <a:schemeClr val="dk1"/>
              </a:buClr>
              <a:buSzPts val="1800"/>
              <a:buFont typeface="Times New Roman"/>
              <a:buNone/>
              <a:defRPr sz="1800"/>
            </a:lvl2pPr>
            <a:lvl3pPr marL="1371600" lvl="2" indent="-228600" algn="l">
              <a:spcBef>
                <a:spcPts val="320"/>
              </a:spcBef>
              <a:spcAft>
                <a:spcPts val="0"/>
              </a:spcAft>
              <a:buClr>
                <a:schemeClr val="dk1"/>
              </a:buClr>
              <a:buSzPts val="1600"/>
              <a:buFont typeface="Times New Roman"/>
              <a:buNone/>
              <a:defRPr sz="1600"/>
            </a:lvl3pPr>
            <a:lvl4pPr marL="1828800" lvl="3" indent="-228600" algn="l">
              <a:spcBef>
                <a:spcPts val="280"/>
              </a:spcBef>
              <a:spcAft>
                <a:spcPts val="0"/>
              </a:spcAft>
              <a:buClr>
                <a:schemeClr val="dk1"/>
              </a:buClr>
              <a:buSzPts val="1400"/>
              <a:buFont typeface="Times New Roman"/>
              <a:buNone/>
              <a:defRPr sz="1400"/>
            </a:lvl4pPr>
            <a:lvl5pPr marL="2286000" lvl="4" indent="-228600" algn="l">
              <a:spcBef>
                <a:spcPts val="280"/>
              </a:spcBef>
              <a:spcAft>
                <a:spcPts val="0"/>
              </a:spcAft>
              <a:buClr>
                <a:schemeClr val="dk1"/>
              </a:buClr>
              <a:buSzPts val="1400"/>
              <a:buFont typeface="Times New Roman"/>
              <a:buNone/>
              <a:defRPr sz="1400"/>
            </a:lvl5pPr>
            <a:lvl6pPr marL="2743200" lvl="5" indent="-228600" algn="l">
              <a:spcBef>
                <a:spcPts val="280"/>
              </a:spcBef>
              <a:spcAft>
                <a:spcPts val="0"/>
              </a:spcAft>
              <a:buClr>
                <a:schemeClr val="dk1"/>
              </a:buClr>
              <a:buSzPts val="1400"/>
              <a:buFont typeface="Times New Roman"/>
              <a:buNone/>
              <a:defRPr sz="1400"/>
            </a:lvl6pPr>
            <a:lvl7pPr marL="3200400" lvl="6" indent="-228600" algn="l">
              <a:spcBef>
                <a:spcPts val="280"/>
              </a:spcBef>
              <a:spcAft>
                <a:spcPts val="0"/>
              </a:spcAft>
              <a:buClr>
                <a:schemeClr val="dk1"/>
              </a:buClr>
              <a:buSzPts val="1400"/>
              <a:buFont typeface="Times New Roman"/>
              <a:buNone/>
              <a:defRPr sz="1400"/>
            </a:lvl7pPr>
            <a:lvl8pPr marL="3657600" lvl="7" indent="-228600" algn="l">
              <a:spcBef>
                <a:spcPts val="280"/>
              </a:spcBef>
              <a:spcAft>
                <a:spcPts val="0"/>
              </a:spcAft>
              <a:buClr>
                <a:schemeClr val="dk1"/>
              </a:buClr>
              <a:buSzPts val="1400"/>
              <a:buFont typeface="Times New Roman"/>
              <a:buNone/>
              <a:defRPr sz="1400"/>
            </a:lvl8pPr>
            <a:lvl9pPr marL="4114800" lvl="8" indent="-228600" algn="l">
              <a:spcBef>
                <a:spcPts val="280"/>
              </a:spcBef>
              <a:spcAft>
                <a:spcPts val="0"/>
              </a:spcAft>
              <a:buClr>
                <a:schemeClr val="dk1"/>
              </a:buClr>
              <a:buSzPts val="1400"/>
              <a:buFont typeface="Times New Roman"/>
              <a:buNone/>
              <a:defRPr sz="1400"/>
            </a:lvl9pPr>
          </a:lstStyle>
          <a:p>
            <a:endParaRPr/>
          </a:p>
        </p:txBody>
      </p:sp>
      <p:sp>
        <p:nvSpPr>
          <p:cNvPr id="69" name="Google Shape;69;p11"/>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514350" y="812800"/>
            <a:ext cx="5829300" cy="1524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12"/>
          <p:cNvSpPr txBox="1">
            <a:spLocks noGrp="1"/>
          </p:cNvSpPr>
          <p:nvPr>
            <p:ph type="body" idx="1"/>
          </p:nvPr>
        </p:nvSpPr>
        <p:spPr>
          <a:xfrm>
            <a:off x="514350" y="2641600"/>
            <a:ext cx="5829300" cy="54864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8"/>
        <p:cNvGrpSpPr/>
        <p:nvPr/>
      </p:nvGrpSpPr>
      <p:grpSpPr>
        <a:xfrm>
          <a:off x="0" y="0"/>
          <a:ext cx="0" cy="0"/>
          <a:chOff x="0" y="0"/>
          <a:chExt cx="0" cy="0"/>
        </a:xfrm>
      </p:grpSpPr>
      <p:sp>
        <p:nvSpPr>
          <p:cNvPr id="79" name="Google Shape;79;p13"/>
          <p:cNvSpPr txBox="1">
            <a:spLocks noGrp="1"/>
          </p:cNvSpPr>
          <p:nvPr>
            <p:ph type="ctrTitle"/>
          </p:nvPr>
        </p:nvSpPr>
        <p:spPr>
          <a:xfrm>
            <a:off x="514350" y="2840038"/>
            <a:ext cx="5829300" cy="196056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13"/>
          <p:cNvSpPr txBox="1">
            <a:spLocks noGrp="1"/>
          </p:cNvSpPr>
          <p:nvPr>
            <p:ph type="subTitle" idx="1"/>
          </p:nvPr>
        </p:nvSpPr>
        <p:spPr>
          <a:xfrm>
            <a:off x="1028700" y="5181600"/>
            <a:ext cx="4800600" cy="23368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dk1"/>
              </a:buClr>
              <a:buSzPts val="3200"/>
              <a:buFont typeface="Times New Roman"/>
              <a:buNone/>
              <a:defRPr/>
            </a:lvl1pPr>
            <a:lvl2pPr lvl="1" algn="ctr">
              <a:spcBef>
                <a:spcPts val="560"/>
              </a:spcBef>
              <a:spcAft>
                <a:spcPts val="0"/>
              </a:spcAft>
              <a:buClr>
                <a:schemeClr val="dk1"/>
              </a:buClr>
              <a:buSzPts val="2800"/>
              <a:buFont typeface="Times New Roman"/>
              <a:buNone/>
              <a:defRPr/>
            </a:lvl2pPr>
            <a:lvl3pPr lvl="2" algn="ctr">
              <a:spcBef>
                <a:spcPts val="480"/>
              </a:spcBef>
              <a:spcAft>
                <a:spcPts val="0"/>
              </a:spcAft>
              <a:buClr>
                <a:schemeClr val="dk1"/>
              </a:buClr>
              <a:buSzPts val="2400"/>
              <a:buFont typeface="Times New Roman"/>
              <a:buNone/>
              <a:defRPr/>
            </a:lvl3pPr>
            <a:lvl4pPr lvl="3" algn="ctr">
              <a:spcBef>
                <a:spcPts val="400"/>
              </a:spcBef>
              <a:spcAft>
                <a:spcPts val="0"/>
              </a:spcAft>
              <a:buClr>
                <a:schemeClr val="dk1"/>
              </a:buClr>
              <a:buSzPts val="2000"/>
              <a:buFont typeface="Times New Roman"/>
              <a:buNone/>
              <a:defRPr/>
            </a:lvl4pPr>
            <a:lvl5pPr lvl="4" algn="ctr">
              <a:spcBef>
                <a:spcPts val="400"/>
              </a:spcBef>
              <a:spcAft>
                <a:spcPts val="0"/>
              </a:spcAft>
              <a:buClr>
                <a:schemeClr val="dk1"/>
              </a:buClr>
              <a:buSzPts val="2000"/>
              <a:buFont typeface="Times New Roman"/>
              <a:buNone/>
              <a:defRPr/>
            </a:lvl5pPr>
            <a:lvl6pPr lvl="5" algn="ctr">
              <a:spcBef>
                <a:spcPts val="400"/>
              </a:spcBef>
              <a:spcAft>
                <a:spcPts val="0"/>
              </a:spcAft>
              <a:buClr>
                <a:schemeClr val="dk1"/>
              </a:buClr>
              <a:buSzPts val="2000"/>
              <a:buFont typeface="Times New Roman"/>
              <a:buNone/>
              <a:defRPr/>
            </a:lvl6pPr>
            <a:lvl7pPr lvl="6" algn="ctr">
              <a:spcBef>
                <a:spcPts val="400"/>
              </a:spcBef>
              <a:spcAft>
                <a:spcPts val="0"/>
              </a:spcAft>
              <a:buClr>
                <a:schemeClr val="dk1"/>
              </a:buClr>
              <a:buSzPts val="2000"/>
              <a:buFont typeface="Times New Roman"/>
              <a:buNone/>
              <a:defRPr/>
            </a:lvl7pPr>
            <a:lvl8pPr lvl="7" algn="ctr">
              <a:spcBef>
                <a:spcPts val="400"/>
              </a:spcBef>
              <a:spcAft>
                <a:spcPts val="0"/>
              </a:spcAft>
              <a:buClr>
                <a:schemeClr val="dk1"/>
              </a:buClr>
              <a:buSzPts val="2000"/>
              <a:buFont typeface="Times New Roman"/>
              <a:buNone/>
              <a:defRPr/>
            </a:lvl8pPr>
            <a:lvl9pPr lvl="8" algn="ctr">
              <a:spcBef>
                <a:spcPts val="400"/>
              </a:spcBef>
              <a:spcAft>
                <a:spcPts val="0"/>
              </a:spcAft>
              <a:buClr>
                <a:schemeClr val="dk1"/>
              </a:buClr>
              <a:buSzPts val="2000"/>
              <a:buFont typeface="Times New Roman"/>
              <a:buNone/>
              <a:defRPr/>
            </a:lvl9pPr>
          </a:lstStyle>
          <a:p>
            <a:endParaRPr/>
          </a:p>
        </p:txBody>
      </p:sp>
      <p:sp>
        <p:nvSpPr>
          <p:cNvPr id="81" name="Google Shape;81;p13"/>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514350" y="812800"/>
            <a:ext cx="5829300" cy="1524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Times New Roman"/>
                <a:ea typeface="Times New Roman"/>
                <a:cs typeface="Times New Roman"/>
                <a:sym typeface="Times New Roman"/>
              </a:defRPr>
            </a:lvl1pPr>
            <a:lvl2pPr marR="0" lvl="1" algn="ctr" rtl="0">
              <a:spcBef>
                <a:spcPts val="0"/>
              </a:spcBef>
              <a:spcAft>
                <a:spcPts val="0"/>
              </a:spcAft>
              <a:buSzPts val="1400"/>
              <a:buNone/>
              <a:defRPr sz="4400" b="0" i="0" u="none" strike="noStrike" cap="none">
                <a:solidFill>
                  <a:schemeClr val="dk2"/>
                </a:solidFill>
                <a:latin typeface="Times New Roman"/>
                <a:ea typeface="Times New Roman"/>
                <a:cs typeface="Times New Roman"/>
                <a:sym typeface="Times New Roman"/>
              </a:defRPr>
            </a:lvl2pPr>
            <a:lvl3pPr marR="0" lvl="2" algn="ctr" rtl="0">
              <a:spcBef>
                <a:spcPts val="0"/>
              </a:spcBef>
              <a:spcAft>
                <a:spcPts val="0"/>
              </a:spcAft>
              <a:buSzPts val="1400"/>
              <a:buNone/>
              <a:defRPr sz="4400" b="0" i="0" u="none" strike="noStrike" cap="none">
                <a:solidFill>
                  <a:schemeClr val="dk2"/>
                </a:solidFill>
                <a:latin typeface="Times New Roman"/>
                <a:ea typeface="Times New Roman"/>
                <a:cs typeface="Times New Roman"/>
                <a:sym typeface="Times New Roman"/>
              </a:defRPr>
            </a:lvl3pPr>
            <a:lvl4pPr marR="0" lvl="3" algn="ctr" rtl="0">
              <a:spcBef>
                <a:spcPts val="0"/>
              </a:spcBef>
              <a:spcAft>
                <a:spcPts val="0"/>
              </a:spcAft>
              <a:buSzPts val="1400"/>
              <a:buNone/>
              <a:defRPr sz="4400" b="0" i="0" u="none" strike="noStrike" cap="none">
                <a:solidFill>
                  <a:schemeClr val="dk2"/>
                </a:solidFill>
                <a:latin typeface="Times New Roman"/>
                <a:ea typeface="Times New Roman"/>
                <a:cs typeface="Times New Roman"/>
                <a:sym typeface="Times New Roman"/>
              </a:defRPr>
            </a:lvl4pPr>
            <a:lvl5pPr marR="0" lvl="4" algn="ctr" rtl="0">
              <a:spcBef>
                <a:spcPts val="0"/>
              </a:spcBef>
              <a:spcAft>
                <a:spcPts val="0"/>
              </a:spcAft>
              <a:buSzPts val="1400"/>
              <a:buNone/>
              <a:defRPr sz="4400" b="0" i="0" u="none" strike="noStrike" cap="none">
                <a:solidFill>
                  <a:schemeClr val="dk2"/>
                </a:solidFill>
                <a:latin typeface="Times New Roman"/>
                <a:ea typeface="Times New Roman"/>
                <a:cs typeface="Times New Roman"/>
                <a:sym typeface="Times New Roman"/>
              </a:defRPr>
            </a:lvl5pPr>
            <a:lvl6pPr marR="0" lvl="5" algn="ctr" rtl="0">
              <a:spcBef>
                <a:spcPts val="0"/>
              </a:spcBef>
              <a:spcAft>
                <a:spcPts val="0"/>
              </a:spcAft>
              <a:buSzPts val="1400"/>
              <a:buNone/>
              <a:defRPr sz="4400" b="0" i="0" u="none" strike="noStrike" cap="none">
                <a:solidFill>
                  <a:schemeClr val="dk2"/>
                </a:solidFill>
                <a:latin typeface="Times New Roman"/>
                <a:ea typeface="Times New Roman"/>
                <a:cs typeface="Times New Roman"/>
                <a:sym typeface="Times New Roman"/>
              </a:defRPr>
            </a:lvl6pPr>
            <a:lvl7pPr marR="0" lvl="6" algn="ctr" rtl="0">
              <a:spcBef>
                <a:spcPts val="0"/>
              </a:spcBef>
              <a:spcAft>
                <a:spcPts val="0"/>
              </a:spcAft>
              <a:buSzPts val="1400"/>
              <a:buNone/>
              <a:defRPr sz="4400" b="0" i="0" u="none" strike="noStrike" cap="none">
                <a:solidFill>
                  <a:schemeClr val="dk2"/>
                </a:solidFill>
                <a:latin typeface="Times New Roman"/>
                <a:ea typeface="Times New Roman"/>
                <a:cs typeface="Times New Roman"/>
                <a:sym typeface="Times New Roman"/>
              </a:defRPr>
            </a:lvl7pPr>
            <a:lvl8pPr marR="0" lvl="7" algn="ctr" rtl="0">
              <a:spcBef>
                <a:spcPts val="0"/>
              </a:spcBef>
              <a:spcAft>
                <a:spcPts val="0"/>
              </a:spcAft>
              <a:buSzPts val="1400"/>
              <a:buNone/>
              <a:defRPr sz="4400" b="0" i="0" u="none" strike="noStrike" cap="none">
                <a:solidFill>
                  <a:schemeClr val="dk2"/>
                </a:solidFill>
                <a:latin typeface="Times New Roman"/>
                <a:ea typeface="Times New Roman"/>
                <a:cs typeface="Times New Roman"/>
                <a:sym typeface="Times New Roman"/>
              </a:defRPr>
            </a:lvl8pPr>
            <a:lvl9pPr marR="0" lvl="8" algn="ctr" rtl="0">
              <a:spcBef>
                <a:spcPts val="0"/>
              </a:spcBef>
              <a:spcAft>
                <a:spcPts val="0"/>
              </a:spcAft>
              <a:buSzPts val="1400"/>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1" name="Google Shape;11;p2"/>
          <p:cNvSpPr txBox="1">
            <a:spLocks noGrp="1"/>
          </p:cNvSpPr>
          <p:nvPr>
            <p:ph type="body" idx="1"/>
          </p:nvPr>
        </p:nvSpPr>
        <p:spPr>
          <a:xfrm>
            <a:off x="514350" y="2641600"/>
            <a:ext cx="5829300" cy="54864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914400" marR="0" lvl="1" indent="-406400" algn="l" rtl="0">
              <a:spcBef>
                <a:spcPts val="560"/>
              </a:spcBef>
              <a:spcAft>
                <a:spcPts val="0"/>
              </a:spcAft>
              <a:buClr>
                <a:schemeClr val="dk1"/>
              </a:buClr>
              <a:buSzPts val="28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371600" marR="0" lvl="2" indent="-381000" algn="l" rtl="0">
              <a:spcBef>
                <a:spcPts val="480"/>
              </a:spcBef>
              <a:spcAft>
                <a:spcPts val="0"/>
              </a:spcAft>
              <a:buClr>
                <a:schemeClr val="dk1"/>
              </a:buClr>
              <a:buSzPts val="24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828800" marR="0" lvl="3" indent="-355600" algn="l" rtl="0">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286000" marR="0" lvl="4" indent="-355600" algn="l" rtl="0">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743200" marR="0" lvl="5" indent="-355600" algn="l" rtl="0">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3200400" marR="0" lvl="6" indent="-355600" algn="l" rtl="0">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657600" marR="0" lvl="7" indent="-355600" algn="l" rtl="0">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4114800" marR="0" lvl="8" indent="-355600" algn="l" rtl="0">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2" name="Google Shape;12;p2"/>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9pPr>
          </a:lstStyle>
          <a:p>
            <a:endParaRPr/>
          </a:p>
        </p:txBody>
      </p:sp>
      <p:sp>
        <p:nvSpPr>
          <p:cNvPr id="13" name="Google Shape;13;p2"/>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9pPr>
          </a:lstStyle>
          <a:p>
            <a:endParaRPr/>
          </a:p>
        </p:txBody>
      </p:sp>
      <p:sp>
        <p:nvSpPr>
          <p:cNvPr id="14" name="Google Shape;14;p2"/>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lvord.aeries.net/student/LoginParent.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p:nvPr/>
        </p:nvSpPr>
        <p:spPr>
          <a:xfrm>
            <a:off x="300037" y="1254125"/>
            <a:ext cx="6629400" cy="6318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Dear Parents and Family:</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It is a pleasure for me to be your child’s PE teacher this year.  In order to guarantee your child an excellent learning environment, I am utilizing the following plan for all students in all my classes:</a:t>
            </a:r>
            <a:endParaRPr/>
          </a:p>
        </p:txBody>
      </p:sp>
      <p:sp>
        <p:nvSpPr>
          <p:cNvPr id="90" name="Google Shape;90;p1"/>
          <p:cNvSpPr txBox="1"/>
          <p:nvPr/>
        </p:nvSpPr>
        <p:spPr>
          <a:xfrm>
            <a:off x="330200" y="1865312"/>
            <a:ext cx="3124200" cy="1476375"/>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chemeClr val="dk1"/>
              </a:buClr>
              <a:buSzPts val="1000"/>
              <a:buFont typeface="Times New Roman"/>
              <a:buNone/>
            </a:pPr>
            <a:r>
              <a:rPr lang="en-US" sz="1000" b="1" i="0" u="none" strike="noStrike" cap="none">
                <a:solidFill>
                  <a:schemeClr val="dk1"/>
                </a:solidFill>
                <a:latin typeface="Times New Roman"/>
                <a:ea typeface="Times New Roman"/>
                <a:cs typeface="Times New Roman"/>
                <a:sym typeface="Times New Roman"/>
              </a:rPr>
              <a:t>Rules:</a:t>
            </a:r>
            <a:endParaRPr/>
          </a:p>
          <a:p>
            <a:pPr marL="457200" marR="0" lvl="0" indent="-45720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1.  Follow the Villegas Middle School rules.</a:t>
            </a:r>
            <a:endParaRPr/>
          </a:p>
          <a:p>
            <a:pPr marL="457200" marR="0" lvl="0" indent="-45720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2.  Respect yourself and others.</a:t>
            </a:r>
            <a:endParaRPr/>
          </a:p>
          <a:p>
            <a:pPr marL="457200" marR="0" lvl="0" indent="-45720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3.  Respect the property and rights of the teacher and students inside and outside of PE.</a:t>
            </a:r>
            <a:endParaRPr/>
          </a:p>
          <a:p>
            <a:pPr marL="457200" marR="0" lvl="0" indent="-45720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4.  Be prepared and ready to work with a positive attitude daily.</a:t>
            </a:r>
            <a:endParaRPr/>
          </a:p>
        </p:txBody>
      </p:sp>
      <p:sp>
        <p:nvSpPr>
          <p:cNvPr id="91" name="Google Shape;91;p1"/>
          <p:cNvSpPr txBox="1"/>
          <p:nvPr/>
        </p:nvSpPr>
        <p:spPr>
          <a:xfrm>
            <a:off x="377837" y="3583762"/>
            <a:ext cx="1447800" cy="13365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000"/>
              <a:buFont typeface="Times New Roman"/>
              <a:buNone/>
            </a:pPr>
            <a:r>
              <a:rPr lang="en-US" sz="1000" b="1" i="0" u="none" strike="noStrike" cap="none">
                <a:solidFill>
                  <a:schemeClr val="dk1"/>
                </a:solidFill>
                <a:latin typeface="Times New Roman"/>
                <a:ea typeface="Times New Roman"/>
                <a:cs typeface="Times New Roman"/>
                <a:sym typeface="Times New Roman"/>
              </a:rPr>
              <a:t>Consequences:</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1. Warning</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2. Intervention</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3. Detention</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4. Conference</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5. O.C.I.</a:t>
            </a:r>
            <a:endParaRPr/>
          </a:p>
        </p:txBody>
      </p:sp>
      <p:sp>
        <p:nvSpPr>
          <p:cNvPr id="92" name="Google Shape;92;p1"/>
          <p:cNvSpPr txBox="1"/>
          <p:nvPr/>
        </p:nvSpPr>
        <p:spPr>
          <a:xfrm>
            <a:off x="1962150" y="3550600"/>
            <a:ext cx="1490700" cy="13365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000"/>
              <a:buFont typeface="Times New Roman"/>
              <a:buNone/>
            </a:pPr>
            <a:r>
              <a:rPr lang="en-US" sz="1000" b="1" i="0" u="none" strike="noStrike" cap="none">
                <a:solidFill>
                  <a:schemeClr val="dk1"/>
                </a:solidFill>
                <a:latin typeface="Times New Roman"/>
                <a:ea typeface="Times New Roman"/>
                <a:cs typeface="Times New Roman"/>
                <a:sym typeface="Times New Roman"/>
              </a:rPr>
              <a:t>Grading Scale:</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A-/A/A+     90-100%</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B-/B/B+     80-89%</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C-/C/C+     70-79%</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D-/D/D+     60- 69%</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F      59% or below</a:t>
            </a:r>
            <a:endParaRPr/>
          </a:p>
        </p:txBody>
      </p:sp>
      <p:sp>
        <p:nvSpPr>
          <p:cNvPr id="93" name="Google Shape;93;p1"/>
          <p:cNvSpPr txBox="1"/>
          <p:nvPr/>
        </p:nvSpPr>
        <p:spPr>
          <a:xfrm>
            <a:off x="627050" y="7783480"/>
            <a:ext cx="5518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a:p>
        </p:txBody>
      </p:sp>
      <p:sp>
        <p:nvSpPr>
          <p:cNvPr id="94" name="Google Shape;94;p1"/>
          <p:cNvSpPr txBox="1"/>
          <p:nvPr/>
        </p:nvSpPr>
        <p:spPr>
          <a:xfrm>
            <a:off x="3589387" y="3912262"/>
            <a:ext cx="2849700" cy="9261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000"/>
              <a:buFont typeface="Times New Roman"/>
              <a:buNone/>
            </a:pPr>
            <a:r>
              <a:rPr lang="en-US" sz="1000" b="1" i="0" u="none" strike="noStrike" cap="none">
                <a:solidFill>
                  <a:schemeClr val="dk1"/>
                </a:solidFill>
                <a:latin typeface="Times New Roman"/>
                <a:ea typeface="Times New Roman"/>
                <a:cs typeface="Times New Roman"/>
                <a:sym typeface="Times New Roman"/>
              </a:rPr>
              <a:t>Grading:</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Students will be graded on the following: appropriate dress, warm-ups, participation, sportsmanship, overall fitness improvement, and rules.    </a:t>
            </a:r>
            <a:endParaRPr/>
          </a:p>
        </p:txBody>
      </p:sp>
      <p:sp>
        <p:nvSpPr>
          <p:cNvPr id="95" name="Google Shape;95;p1"/>
          <p:cNvSpPr txBox="1"/>
          <p:nvPr/>
        </p:nvSpPr>
        <p:spPr>
          <a:xfrm>
            <a:off x="3567100" y="1835150"/>
            <a:ext cx="2819400" cy="17343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000"/>
              <a:buFont typeface="Times New Roman"/>
              <a:buNone/>
            </a:pPr>
            <a:r>
              <a:rPr lang="en-US" sz="1000" b="1" i="0" u="none" strike="noStrike" cap="none">
                <a:solidFill>
                  <a:schemeClr val="dk1"/>
                </a:solidFill>
                <a:latin typeface="Times New Roman"/>
                <a:ea typeface="Times New Roman"/>
                <a:cs typeface="Times New Roman"/>
                <a:sym typeface="Times New Roman"/>
              </a:rPr>
              <a:t>Expectations:</a:t>
            </a:r>
            <a:endParaRPr/>
          </a:p>
          <a:p>
            <a:pPr marL="0" marR="0" lvl="0" indent="-63500" algn="l" rtl="0">
              <a:lnSpc>
                <a:spcPct val="100000"/>
              </a:lnSpc>
              <a:spcBef>
                <a:spcPts val="500"/>
              </a:spcBef>
              <a:spcAft>
                <a:spcPts val="0"/>
              </a:spcAft>
              <a:buClr>
                <a:schemeClr val="dk1"/>
              </a:buClr>
              <a:buSzPts val="1000"/>
              <a:buFont typeface="Times New Roman"/>
              <a:buChar char="•"/>
            </a:pPr>
            <a:r>
              <a:rPr lang="en-US" sz="1000" b="0" i="0" u="none" strike="noStrike" cap="none">
                <a:solidFill>
                  <a:schemeClr val="dk1"/>
                </a:solidFill>
                <a:latin typeface="Times New Roman"/>
                <a:ea typeface="Times New Roman"/>
                <a:cs typeface="Times New Roman"/>
                <a:sym typeface="Times New Roman"/>
              </a:rPr>
              <a:t>Dress out with the proper clothes/shoes daily: Villegas PE shorts or sweatpants, Villegas PE shirt or sweatshirt. Athletic shoes (</a:t>
            </a:r>
            <a:r>
              <a:rPr lang="en-US" sz="1000">
                <a:solidFill>
                  <a:schemeClr val="dk1"/>
                </a:solidFill>
                <a:latin typeface="Times New Roman"/>
                <a:ea typeface="Times New Roman"/>
                <a:cs typeface="Times New Roman"/>
                <a:sym typeface="Times New Roman"/>
              </a:rPr>
              <a:t>No crocs/slides/sandals).</a:t>
            </a:r>
            <a:r>
              <a:rPr lang="en-US" sz="1000" b="0" i="0" u="none" strike="noStrike" cap="none">
                <a:solidFill>
                  <a:schemeClr val="dk1"/>
                </a:solidFill>
                <a:latin typeface="Times New Roman"/>
                <a:ea typeface="Times New Roman"/>
                <a:cs typeface="Times New Roman"/>
                <a:sym typeface="Times New Roman"/>
              </a:rPr>
              <a:t> </a:t>
            </a:r>
            <a:endParaRPr/>
          </a:p>
          <a:p>
            <a:pPr marL="0" marR="0" lvl="0" indent="-63500" algn="l" rtl="0">
              <a:lnSpc>
                <a:spcPct val="100000"/>
              </a:lnSpc>
              <a:spcBef>
                <a:spcPts val="500"/>
              </a:spcBef>
              <a:spcAft>
                <a:spcPts val="0"/>
              </a:spcAft>
              <a:buClr>
                <a:schemeClr val="dk1"/>
              </a:buClr>
              <a:buSzPts val="1000"/>
              <a:buFont typeface="Times New Roman"/>
              <a:buChar char="•"/>
            </a:pPr>
            <a:r>
              <a:rPr lang="en-US" sz="1000" b="0" i="0" u="none" strike="noStrike" cap="none">
                <a:solidFill>
                  <a:schemeClr val="dk1"/>
                </a:solidFill>
                <a:latin typeface="Times New Roman"/>
                <a:ea typeface="Times New Roman"/>
                <a:cs typeface="Times New Roman"/>
                <a:sym typeface="Times New Roman"/>
              </a:rPr>
              <a:t>Be in class on time and ready to work.</a:t>
            </a:r>
            <a:endParaRPr/>
          </a:p>
          <a:p>
            <a:pPr marL="0" marR="0" lvl="0" indent="-63500" algn="l" rtl="0">
              <a:lnSpc>
                <a:spcPct val="100000"/>
              </a:lnSpc>
              <a:spcBef>
                <a:spcPts val="500"/>
              </a:spcBef>
              <a:spcAft>
                <a:spcPts val="0"/>
              </a:spcAft>
              <a:buClr>
                <a:schemeClr val="dk1"/>
              </a:buClr>
              <a:buSzPts val="1000"/>
              <a:buFont typeface="Times New Roman"/>
              <a:buChar char="•"/>
            </a:pPr>
            <a:r>
              <a:rPr lang="en-US" sz="1000" b="0" i="0" u="none" strike="noStrike" cap="none">
                <a:solidFill>
                  <a:schemeClr val="dk1"/>
                </a:solidFill>
                <a:latin typeface="Times New Roman"/>
                <a:ea typeface="Times New Roman"/>
                <a:cs typeface="Times New Roman"/>
                <a:sym typeface="Times New Roman"/>
              </a:rPr>
              <a:t>All assignments and/or make up work must be turned in on time and completed.</a:t>
            </a:r>
            <a:endParaRPr/>
          </a:p>
          <a:p>
            <a:pPr marL="0" marR="0" lvl="0" indent="-63500" algn="l" rtl="0">
              <a:lnSpc>
                <a:spcPct val="100000"/>
              </a:lnSpc>
              <a:spcBef>
                <a:spcPts val="500"/>
              </a:spcBef>
              <a:spcAft>
                <a:spcPts val="0"/>
              </a:spcAft>
              <a:buClr>
                <a:schemeClr val="dk1"/>
              </a:buClr>
              <a:buSzPts val="1000"/>
              <a:buFont typeface="Times New Roman"/>
              <a:buChar char="•"/>
            </a:pPr>
            <a:r>
              <a:rPr lang="en-US" sz="1000" b="0" i="0" u="none" strike="noStrike" cap="none">
                <a:solidFill>
                  <a:schemeClr val="dk1"/>
                </a:solidFill>
                <a:latin typeface="Times New Roman"/>
                <a:ea typeface="Times New Roman"/>
                <a:cs typeface="Times New Roman"/>
                <a:sym typeface="Times New Roman"/>
              </a:rPr>
              <a:t>Follow all rules.</a:t>
            </a:r>
            <a:endParaRPr/>
          </a:p>
        </p:txBody>
      </p:sp>
      <p:sp>
        <p:nvSpPr>
          <p:cNvPr id="96" name="Google Shape;96;p1"/>
          <p:cNvSpPr txBox="1"/>
          <p:nvPr/>
        </p:nvSpPr>
        <p:spPr>
          <a:xfrm>
            <a:off x="342912" y="5161275"/>
            <a:ext cx="6172200" cy="15162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000"/>
              <a:buFont typeface="Times New Roman"/>
              <a:buNone/>
            </a:pPr>
            <a:r>
              <a:rPr lang="en-US" sz="1000" b="1" i="0" u="none" strike="noStrike" cap="none">
                <a:solidFill>
                  <a:schemeClr val="dk1"/>
                </a:solidFill>
                <a:latin typeface="Times New Roman"/>
                <a:ea typeface="Times New Roman"/>
                <a:cs typeface="Times New Roman"/>
                <a:sym typeface="Times New Roman"/>
              </a:rPr>
              <a:t>Medical Students:</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Students who have a doctor’s note excusing them from PE will be placed on a software program in the computer lab (Odysseyware) and graded based off of the academic software program.  </a:t>
            </a:r>
            <a:endParaRPr/>
          </a:p>
          <a:p>
            <a:pPr marL="0" marR="0" lvl="0" indent="0" algn="l" rtl="0">
              <a:lnSpc>
                <a:spcPct val="100000"/>
              </a:lnSpc>
              <a:spcBef>
                <a:spcPts val="500"/>
              </a:spcBef>
              <a:spcAft>
                <a:spcPts val="0"/>
              </a:spcAft>
              <a:buClr>
                <a:schemeClr val="dk1"/>
              </a:buClr>
              <a:buSzPts val="1000"/>
              <a:buFont typeface="Times New Roman"/>
              <a:buNone/>
            </a:pPr>
            <a:r>
              <a:rPr lang="en-US" sz="1000" b="1" i="0" u="none" strike="noStrike" cap="none">
                <a:solidFill>
                  <a:schemeClr val="dk1"/>
                </a:solidFill>
                <a:latin typeface="Times New Roman"/>
                <a:ea typeface="Times New Roman"/>
                <a:cs typeface="Times New Roman"/>
                <a:sym typeface="Times New Roman"/>
              </a:rPr>
              <a:t>Absences: </a:t>
            </a:r>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Students who are absent will be required to complete a Physical Education Make Up Work assignment provided by the teacher and/or make up any missed in-class assessments. </a:t>
            </a:r>
            <a:r>
              <a:rPr lang="en-US" sz="1000" b="1" i="0" u="none" strike="noStrike" cap="none">
                <a:solidFill>
                  <a:schemeClr val="dk1"/>
                </a:solidFill>
                <a:latin typeface="Times New Roman"/>
                <a:ea typeface="Times New Roman"/>
                <a:cs typeface="Times New Roman"/>
                <a:sym typeface="Times New Roman"/>
              </a:rPr>
              <a:t>Students will be required to ask for the make up work.  It is not the responsibility of the teacher to assign the work for each absence.  Work must be completed and turned in within one week of the absence; not to exceed the end of the semester. </a:t>
            </a:r>
            <a:endParaRPr/>
          </a:p>
        </p:txBody>
      </p:sp>
      <p:sp>
        <p:nvSpPr>
          <p:cNvPr id="97" name="Google Shape;97;p1"/>
          <p:cNvSpPr txBox="1"/>
          <p:nvPr/>
        </p:nvSpPr>
        <p:spPr>
          <a:xfrm>
            <a:off x="2362200" y="127000"/>
            <a:ext cx="4343400" cy="538800"/>
          </a:xfrm>
          <a:prstGeom prst="rect">
            <a:avLst/>
          </a:prstGeom>
          <a:noFill/>
          <a:ln w="22225" cap="rnd"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200"/>
              <a:buFont typeface="Times New Roman"/>
              <a:buNone/>
            </a:pPr>
            <a:r>
              <a:rPr lang="en-US" sz="1200" b="1" i="0" u="none" strike="noStrike" cap="none">
                <a:solidFill>
                  <a:schemeClr val="dk1"/>
                </a:solidFill>
                <a:latin typeface="Times New Roman"/>
                <a:ea typeface="Times New Roman"/>
                <a:cs typeface="Times New Roman"/>
                <a:sym typeface="Times New Roman"/>
              </a:rPr>
              <a:t>Villegas Middle School</a:t>
            </a:r>
            <a:endParaRPr/>
          </a:p>
          <a:p>
            <a:pPr marL="0" marR="0" lvl="0" indent="0" algn="ctr" rtl="0">
              <a:lnSpc>
                <a:spcPct val="100000"/>
              </a:lnSpc>
              <a:spcBef>
                <a:spcPts val="600"/>
              </a:spcBef>
              <a:spcAft>
                <a:spcPts val="0"/>
              </a:spcAft>
              <a:buClr>
                <a:schemeClr val="dk1"/>
              </a:buClr>
              <a:buSzPts val="1200"/>
              <a:buFont typeface="Times New Roman"/>
              <a:buNone/>
            </a:pPr>
            <a:r>
              <a:rPr lang="en-US" sz="1200" b="1" i="0" u="none" strike="noStrike" cap="none">
                <a:solidFill>
                  <a:schemeClr val="dk1"/>
                </a:solidFill>
                <a:latin typeface="Times New Roman"/>
                <a:ea typeface="Times New Roman"/>
                <a:cs typeface="Times New Roman"/>
                <a:sym typeface="Times New Roman"/>
              </a:rPr>
              <a:t> Physical Education Rules &amp; Expectations 20</a:t>
            </a:r>
            <a:r>
              <a:rPr lang="en-US" sz="1200" b="1">
                <a:solidFill>
                  <a:schemeClr val="dk1"/>
                </a:solidFill>
                <a:latin typeface="Times New Roman"/>
                <a:ea typeface="Times New Roman"/>
                <a:cs typeface="Times New Roman"/>
                <a:sym typeface="Times New Roman"/>
              </a:rPr>
              <a:t>22</a:t>
            </a:r>
            <a:r>
              <a:rPr lang="en-US" sz="1200" b="1" i="0" u="none" strike="noStrike" cap="none">
                <a:solidFill>
                  <a:schemeClr val="dk1"/>
                </a:solidFill>
                <a:latin typeface="Times New Roman"/>
                <a:ea typeface="Times New Roman"/>
                <a:cs typeface="Times New Roman"/>
                <a:sym typeface="Times New Roman"/>
              </a:rPr>
              <a:t>-202</a:t>
            </a:r>
            <a:r>
              <a:rPr lang="en-US" sz="1200" b="1">
                <a:solidFill>
                  <a:schemeClr val="dk1"/>
                </a:solidFill>
                <a:latin typeface="Times New Roman"/>
                <a:ea typeface="Times New Roman"/>
                <a:cs typeface="Times New Roman"/>
                <a:sym typeface="Times New Roman"/>
              </a:rPr>
              <a:t>3</a:t>
            </a:r>
            <a:endParaRPr/>
          </a:p>
        </p:txBody>
      </p:sp>
      <p:sp>
        <p:nvSpPr>
          <p:cNvPr id="98" name="Google Shape;98;p1"/>
          <p:cNvSpPr txBox="1"/>
          <p:nvPr/>
        </p:nvSpPr>
        <p:spPr>
          <a:xfrm>
            <a:off x="457200" y="1016000"/>
            <a:ext cx="1600200" cy="3079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400"/>
              <a:buFont typeface="Times New Roman"/>
              <a:buNone/>
            </a:pPr>
            <a:r>
              <a:rPr lang="en-US" sz="1400" b="1" i="0" u="none" strike="noStrike" cap="none">
                <a:solidFill>
                  <a:schemeClr val="dk1"/>
                </a:solidFill>
                <a:latin typeface="Times New Roman"/>
                <a:ea typeface="Times New Roman"/>
                <a:cs typeface="Times New Roman"/>
                <a:sym typeface="Times New Roman"/>
              </a:rPr>
              <a:t>Ms. Dunn</a:t>
            </a:r>
            <a:endParaRPr/>
          </a:p>
        </p:txBody>
      </p:sp>
      <p:sp>
        <p:nvSpPr>
          <p:cNvPr id="99" name="Google Shape;99;p1"/>
          <p:cNvSpPr txBox="1"/>
          <p:nvPr/>
        </p:nvSpPr>
        <p:spPr>
          <a:xfrm>
            <a:off x="2224087" y="714375"/>
            <a:ext cx="4724400" cy="1196700"/>
          </a:xfrm>
          <a:prstGeom prst="rect">
            <a:avLst/>
          </a:prstGeom>
          <a:noFill/>
          <a:ln>
            <a:noFill/>
          </a:ln>
        </p:spPr>
        <p:txBody>
          <a:bodyPr spcFirstLastPara="1" wrap="square" lIns="91425" tIns="45700" rIns="91425" bIns="45700" anchor="t" anchorCtr="0">
            <a:spAutoFit/>
          </a:bodyPr>
          <a:lstStyle/>
          <a:p>
            <a:pPr marL="0" marR="0" lvl="0" indent="0" algn="l" rtl="0">
              <a:lnSpc>
                <a:spcPct val="75000"/>
              </a:lnSpc>
              <a:spcBef>
                <a:spcPts val="0"/>
              </a:spcBef>
              <a:spcAft>
                <a:spcPts val="0"/>
              </a:spcAft>
              <a:buClr>
                <a:schemeClr val="dk1"/>
              </a:buClr>
              <a:buSzPts val="1100"/>
              <a:buFont typeface="Times New Roman"/>
              <a:buNone/>
            </a:pPr>
            <a:r>
              <a:rPr lang="en-US" sz="1100" b="0" i="0" u="none" strike="noStrike" cap="none">
                <a:solidFill>
                  <a:schemeClr val="dk1"/>
                </a:solidFill>
                <a:latin typeface="Times New Roman"/>
                <a:ea typeface="Times New Roman"/>
                <a:cs typeface="Times New Roman"/>
                <a:sym typeface="Times New Roman"/>
              </a:rPr>
              <a:t>             </a:t>
            </a:r>
            <a:r>
              <a:rPr lang="en-US" sz="1000" b="0" i="0" u="none" strike="noStrike" cap="none">
                <a:solidFill>
                  <a:schemeClr val="dk1"/>
                </a:solidFill>
                <a:latin typeface="Times New Roman"/>
                <a:ea typeface="Times New Roman"/>
                <a:cs typeface="Times New Roman"/>
                <a:sym typeface="Times New Roman"/>
              </a:rPr>
              <a:t>School Email:    debbie.dunn@alvordschools.org</a:t>
            </a:r>
            <a:endParaRPr/>
          </a:p>
          <a:p>
            <a:pPr marL="0" marR="0" lvl="0" indent="0" algn="ctr" rtl="0">
              <a:lnSpc>
                <a:spcPct val="75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Student link for Parents:  </a:t>
            </a:r>
            <a:r>
              <a:rPr lang="en-US" sz="1200" u="sng">
                <a:solidFill>
                  <a:schemeClr val="hlink"/>
                </a:solidFill>
                <a:hlinkClick r:id="rId3"/>
              </a:rPr>
              <a:t>https://alvord.aeries.net/student/LoginParent.aspx</a:t>
            </a:r>
            <a:r>
              <a:rPr lang="en-US" sz="1200">
                <a:solidFill>
                  <a:schemeClr val="dk1"/>
                </a:solidFill>
              </a:rPr>
              <a:t> </a:t>
            </a:r>
            <a:endParaRPr/>
          </a:p>
          <a:p>
            <a:pPr marL="0" marR="0" lvl="0" indent="0" algn="l" rtl="0">
              <a:lnSpc>
                <a:spcPct val="75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             *Used to access grades, assignments, and missing work</a:t>
            </a:r>
            <a:endParaRPr/>
          </a:p>
          <a:p>
            <a:pPr marL="0" marR="0" lvl="0" indent="0" algn="ctr" rtl="0">
              <a:lnSpc>
                <a:spcPct val="100000"/>
              </a:lnSpc>
              <a:spcBef>
                <a:spcPts val="500"/>
              </a:spcBef>
              <a:spcAft>
                <a:spcPts val="0"/>
              </a:spcAft>
              <a:buClr>
                <a:schemeClr val="lt1"/>
              </a:buClr>
              <a:buSzPts val="1000"/>
              <a:buFont typeface="Times New Roman"/>
              <a:buNone/>
            </a:pPr>
            <a:r>
              <a:rPr lang="en-US" sz="1000" b="0" i="0" u="none" strike="noStrike" cap="none">
                <a:solidFill>
                  <a:schemeClr val="lt1"/>
                </a:solidFill>
                <a:latin typeface="Times New Roman"/>
                <a:ea typeface="Times New Roman"/>
                <a:cs typeface="Times New Roman"/>
                <a:sym typeface="Times New Roman"/>
              </a:rPr>
              <a:t>.</a:t>
            </a:r>
            <a:endParaRPr/>
          </a:p>
          <a:p>
            <a:pPr marL="0" marR="0" lvl="0" indent="0" algn="ctr" rtl="0">
              <a:lnSpc>
                <a:spcPct val="100000"/>
              </a:lnSpc>
              <a:spcBef>
                <a:spcPts val="600"/>
              </a:spcBef>
              <a:spcAft>
                <a:spcPts val="0"/>
              </a:spcAft>
              <a:buClr>
                <a:schemeClr val="dk1"/>
              </a:buClr>
              <a:buSzPts val="1200"/>
              <a:buFont typeface="Times New Roman"/>
              <a:buNone/>
            </a:pPr>
            <a:r>
              <a:rPr lang="en-US" sz="1200" b="0" i="0" u="none" strike="noStrike" cap="none">
                <a:solidFill>
                  <a:schemeClr val="dk1"/>
                </a:solidFill>
                <a:latin typeface="Times New Roman"/>
                <a:ea typeface="Times New Roman"/>
                <a:cs typeface="Times New Roman"/>
                <a:sym typeface="Times New Roman"/>
              </a:rPr>
              <a:t>       </a:t>
            </a:r>
            <a:endParaRPr/>
          </a:p>
        </p:txBody>
      </p:sp>
      <p:sp>
        <p:nvSpPr>
          <p:cNvPr id="100" name="Google Shape;100;p1"/>
          <p:cNvSpPr txBox="1"/>
          <p:nvPr/>
        </p:nvSpPr>
        <p:spPr>
          <a:xfrm>
            <a:off x="307962" y="6853237"/>
            <a:ext cx="6242100" cy="12981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000"/>
              <a:buFont typeface="Times New Roman"/>
              <a:buNone/>
            </a:pPr>
            <a:r>
              <a:rPr lang="en-US" sz="1000" b="1" i="0" u="none" strike="noStrike" cap="none">
                <a:solidFill>
                  <a:schemeClr val="dk1"/>
                </a:solidFill>
                <a:latin typeface="Times New Roman"/>
                <a:ea typeface="Times New Roman"/>
                <a:cs typeface="Times New Roman"/>
                <a:sym typeface="Times New Roman"/>
              </a:rPr>
              <a:t>Additional Information: </a:t>
            </a:r>
            <a:endParaRPr/>
          </a:p>
          <a:p>
            <a:pPr marL="0" marR="0" lvl="0" indent="-63500" algn="l" rtl="0">
              <a:lnSpc>
                <a:spcPct val="100000"/>
              </a:lnSpc>
              <a:spcBef>
                <a:spcPts val="500"/>
              </a:spcBef>
              <a:spcAft>
                <a:spcPts val="0"/>
              </a:spcAft>
              <a:buClr>
                <a:schemeClr val="dk1"/>
              </a:buClr>
              <a:buSzPts val="1000"/>
              <a:buFont typeface="Times New Roman"/>
              <a:buChar char="•"/>
            </a:pPr>
            <a:r>
              <a:rPr lang="en-US" sz="1000" b="0" i="0" u="none" strike="noStrike" cap="none">
                <a:solidFill>
                  <a:schemeClr val="dk1"/>
                </a:solidFill>
                <a:latin typeface="Times New Roman"/>
                <a:ea typeface="Times New Roman"/>
                <a:cs typeface="Times New Roman"/>
                <a:sym typeface="Times New Roman"/>
              </a:rPr>
              <a:t>Cost of Uniforms: $10 shirt, $10 shorts, $15 sweatshirt, and $15 sweatpants. PE uniforms can be purchased  throughout the school year. </a:t>
            </a:r>
            <a:endParaRPr/>
          </a:p>
          <a:p>
            <a:pPr marL="0" marR="0" lvl="0" indent="-63500" algn="l" rtl="0">
              <a:lnSpc>
                <a:spcPct val="100000"/>
              </a:lnSpc>
              <a:spcBef>
                <a:spcPts val="500"/>
              </a:spcBef>
              <a:spcAft>
                <a:spcPts val="0"/>
              </a:spcAft>
              <a:buClr>
                <a:schemeClr val="dk1"/>
              </a:buClr>
              <a:buSzPts val="1000"/>
              <a:buFont typeface="Times New Roman"/>
              <a:buChar char="•"/>
            </a:pPr>
            <a:r>
              <a:rPr lang="en-US" sz="1000" b="0" i="0" u="none" strike="noStrike" cap="none">
                <a:solidFill>
                  <a:schemeClr val="dk1"/>
                </a:solidFill>
                <a:latin typeface="Times New Roman"/>
                <a:ea typeface="Times New Roman"/>
                <a:cs typeface="Times New Roman"/>
                <a:sym typeface="Times New Roman"/>
              </a:rPr>
              <a:t>Parent notes requesting that a child be excused from PE must include a date and phone number where the parent can be reached.  Notes may not exceed a total of 3 days for the semester. After 3 days a doctor’s note will be required. Students will still be required to dress out and make up points.</a:t>
            </a:r>
            <a:r>
              <a:rPr lang="en-US" sz="1000" b="1" i="0" u="none" strike="noStrike" cap="none">
                <a:solidFill>
                  <a:schemeClr val="dk1"/>
                </a:solidFill>
                <a:latin typeface="Times New Roman"/>
                <a:ea typeface="Times New Roman"/>
                <a:cs typeface="Times New Roman"/>
                <a:sym typeface="Times New Roman"/>
              </a:rPr>
              <a:t> Parent notes DO NOT excuse students from Cardiovascular Days.</a:t>
            </a:r>
            <a:r>
              <a:rPr lang="en-US" sz="1000" b="0" i="0" u="none" strike="noStrike" cap="none">
                <a:solidFill>
                  <a:schemeClr val="dk1"/>
                </a:solidFill>
                <a:latin typeface="Times New Roman"/>
                <a:ea typeface="Times New Roman"/>
                <a:cs typeface="Times New Roman"/>
                <a:sym typeface="Times New Roman"/>
              </a:rPr>
              <a:t> Student will need to make up missed exercise/assessment. </a:t>
            </a:r>
            <a:r>
              <a:rPr lang="en-US" sz="1000" b="1" i="0" u="none" strike="noStrike" cap="none">
                <a:solidFill>
                  <a:schemeClr val="dk1"/>
                </a:solidFill>
                <a:latin typeface="Times New Roman"/>
                <a:ea typeface="Times New Roman"/>
                <a:cs typeface="Times New Roman"/>
                <a:sym typeface="Times New Roman"/>
              </a:rPr>
              <a:t>  </a:t>
            </a:r>
            <a:r>
              <a:rPr lang="en-US" sz="1000" b="0" i="0" u="none" strike="noStrike" cap="none">
                <a:solidFill>
                  <a:schemeClr val="dk1"/>
                </a:solidFill>
                <a:latin typeface="Times New Roman"/>
                <a:ea typeface="Times New Roman"/>
                <a:cs typeface="Times New Roman"/>
                <a:sym typeface="Times New Roman"/>
              </a:rPr>
              <a:t> </a:t>
            </a:r>
            <a:endParaRPr/>
          </a:p>
        </p:txBody>
      </p:sp>
      <p:pic>
        <p:nvPicPr>
          <p:cNvPr id="101" name="Google Shape;101;p1" descr="Stretching Tips For Better Flexibility | Guiding Instincts"/>
          <p:cNvPicPr preferRelativeResize="0"/>
          <p:nvPr/>
        </p:nvPicPr>
        <p:blipFill rotWithShape="1">
          <a:blip r:embed="rId4">
            <a:alphaModFix/>
          </a:blip>
          <a:srcRect/>
          <a:stretch/>
        </p:blipFill>
        <p:spPr>
          <a:xfrm>
            <a:off x="895350" y="38100"/>
            <a:ext cx="1123950" cy="973137"/>
          </a:xfrm>
          <a:prstGeom prst="rect">
            <a:avLst/>
          </a:prstGeom>
          <a:noFill/>
          <a:ln>
            <a:noFill/>
          </a:ln>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501</Words>
  <Application>Microsoft Office PowerPoint</Application>
  <PresentationFormat>On-screen Show (4:3)</PresentationFormat>
  <Paragraphs>42</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Times New Roman</vt:lpstr>
      <vt:lpstr>Default Design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Tracy Balow</dc:creator>
  <cp:lastModifiedBy>Debbie Dunn</cp:lastModifiedBy>
  <cp:revision>1</cp:revision>
  <dcterms:created xsi:type="dcterms:W3CDTF">2002-08-28T18:44:02Z</dcterms:created>
  <dcterms:modified xsi:type="dcterms:W3CDTF">2022-08-03T20:46:53Z</dcterms:modified>
</cp:coreProperties>
</file>