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9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3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783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46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84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446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915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03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97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91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45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29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6070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6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0756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109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58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283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11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012" y="1072786"/>
            <a:ext cx="6805748" cy="856630"/>
          </a:xfrm>
        </p:spPr>
        <p:txBody>
          <a:bodyPr/>
          <a:lstStyle/>
          <a:p>
            <a:r>
              <a:rPr lang="en-US" dirty="0" smtClean="0"/>
              <a:t>How To Add/Delete Contacts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2147" y="1929416"/>
            <a:ext cx="5825202" cy="822674"/>
          </a:xfrm>
        </p:spPr>
        <p:txBody>
          <a:bodyPr>
            <a:normAutofit/>
          </a:bodyPr>
          <a:lstStyle/>
          <a:p>
            <a:r>
              <a:rPr lang="en-US" sz="1800" dirty="0"/>
              <a:t>In your Aeries Parent Portal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5" t="13242" r="36601"/>
          <a:stretch>
            <a:fillRect/>
          </a:stretch>
        </p:blipFill>
        <p:spPr bwMode="auto">
          <a:xfrm>
            <a:off x="890399" y="1215854"/>
            <a:ext cx="2930487" cy="480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926" y="4670704"/>
            <a:ext cx="1802186" cy="10823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345" y="3465652"/>
            <a:ext cx="1213086" cy="120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4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Portal Home Screen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 Info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Contacts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3816288" y="2910185"/>
            <a:ext cx="3139213" cy="65107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Click on Student Info</a:t>
            </a:r>
          </a:p>
          <a:p>
            <a:r>
              <a:rPr lang="en-US" dirty="0" smtClean="0"/>
              <a:t>Select Contacts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5" r="69637" b="49176"/>
          <a:stretch>
            <a:fillRect/>
          </a:stretch>
        </p:blipFill>
        <p:spPr bwMode="auto">
          <a:xfrm>
            <a:off x="3931920" y="3561263"/>
            <a:ext cx="3457575" cy="19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56"/>
          <a:stretch>
            <a:fillRect/>
          </a:stretch>
        </p:blipFill>
        <p:spPr bwMode="auto">
          <a:xfrm>
            <a:off x="411480" y="3083122"/>
            <a:ext cx="2914650" cy="1756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0" name="Left Arrow 9"/>
          <p:cNvSpPr/>
          <p:nvPr/>
        </p:nvSpPr>
        <p:spPr>
          <a:xfrm rot="2445930">
            <a:off x="1606732" y="3313067"/>
            <a:ext cx="764177" cy="63354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Left Arrow 10"/>
          <p:cNvSpPr/>
          <p:nvPr/>
        </p:nvSpPr>
        <p:spPr>
          <a:xfrm>
            <a:off x="5584372" y="4436473"/>
            <a:ext cx="1678577" cy="2677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66543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add new 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498" y="1270000"/>
            <a:ext cx="7895771" cy="22482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Click on the Add button</a:t>
            </a:r>
          </a:p>
          <a:p>
            <a:r>
              <a:rPr lang="en-US" dirty="0" smtClean="0"/>
              <a:t>You will see a box titled Edit Contact.</a:t>
            </a:r>
          </a:p>
          <a:p>
            <a:r>
              <a:rPr lang="en-US" dirty="0" smtClean="0"/>
              <a:t>Complete Last and First Name</a:t>
            </a:r>
          </a:p>
          <a:p>
            <a:r>
              <a:rPr lang="en-US" dirty="0" smtClean="0"/>
              <a:t>Indicate if contact lives in the home</a:t>
            </a:r>
          </a:p>
          <a:p>
            <a:r>
              <a:rPr lang="en-US" dirty="0" smtClean="0"/>
              <a:t>Add Relationship to student</a:t>
            </a:r>
          </a:p>
          <a:p>
            <a:r>
              <a:rPr lang="en-US" dirty="0" smtClean="0"/>
              <a:t>Notification Preferences needs to be filled out</a:t>
            </a:r>
          </a:p>
          <a:p>
            <a:r>
              <a:rPr lang="en-US" dirty="0" smtClean="0"/>
              <a:t> Attendance Notification needs to be filled out</a:t>
            </a:r>
          </a:p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57" t="29378" r="21733" b="65379"/>
          <a:stretch>
            <a:fillRect/>
          </a:stretch>
        </p:blipFill>
        <p:spPr bwMode="auto">
          <a:xfrm>
            <a:off x="2815046" y="2383547"/>
            <a:ext cx="562904" cy="287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5" t="15947" r="18774" b="36897"/>
          <a:stretch/>
        </p:blipFill>
        <p:spPr bwMode="auto">
          <a:xfrm>
            <a:off x="279773" y="3518263"/>
            <a:ext cx="7701778" cy="301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8397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8001" y="1314450"/>
            <a:ext cx="6447501" cy="973183"/>
          </a:xfrm>
        </p:spPr>
        <p:txBody>
          <a:bodyPr/>
          <a:lstStyle/>
          <a:p>
            <a:r>
              <a:rPr lang="en-US" dirty="0" smtClean="0"/>
              <a:t>To Edit a Contact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0252" y="2222319"/>
            <a:ext cx="6447501" cy="73152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Click on the Pencil Icon next to contact’s name, make correction and select save.</a:t>
            </a:r>
          </a:p>
          <a:p>
            <a:r>
              <a:rPr lang="en-US" dirty="0" smtClean="0"/>
              <a:t>To delete a contact click on Pencil Icon and select Delete.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23444" y="3117125"/>
            <a:ext cx="3066813" cy="1370831"/>
            <a:chOff x="831259" y="3013166"/>
            <a:chExt cx="4089084" cy="1827775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66" r="84967" b="58001"/>
            <a:stretch/>
          </p:blipFill>
          <p:spPr bwMode="auto">
            <a:xfrm>
              <a:off x="831259" y="3013166"/>
              <a:ext cx="4089084" cy="1827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854926" y="4188823"/>
              <a:ext cx="3065417" cy="47897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9" name="Left Arrow 8"/>
          <p:cNvSpPr/>
          <p:nvPr/>
        </p:nvSpPr>
        <p:spPr>
          <a:xfrm>
            <a:off x="1195252" y="3998868"/>
            <a:ext cx="2214155" cy="3592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54" t="91777" r="42746" b="2574"/>
          <a:stretch>
            <a:fillRect/>
          </a:stretch>
        </p:blipFill>
        <p:spPr bwMode="auto">
          <a:xfrm>
            <a:off x="4383780" y="3494756"/>
            <a:ext cx="2326481" cy="444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>
            <a:off x="4833257" y="2842805"/>
            <a:ext cx="1254035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016137" y="2588079"/>
            <a:ext cx="1694124" cy="1128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52652" y="4962839"/>
            <a:ext cx="22076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Your done!  </a:t>
            </a:r>
            <a:r>
              <a:rPr lang="en-US" sz="1350" dirty="0">
                <a:sym typeface="Wingdings" panose="05000000000000000000" pitchFamily="2" charset="2"/>
              </a:rPr>
              <a:t>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4172590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</TotalTime>
  <Words>106</Words>
  <Application>Microsoft Office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Trebuchet MS</vt:lpstr>
      <vt:lpstr>Wingdings</vt:lpstr>
      <vt:lpstr>Wingdings 3</vt:lpstr>
      <vt:lpstr>Facet</vt:lpstr>
      <vt:lpstr>How To Add/Delete Contacts </vt:lpstr>
      <vt:lpstr>Portal Home Screen</vt:lpstr>
      <vt:lpstr>To add new contact</vt:lpstr>
      <vt:lpstr>To Edit a 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Aracelis Areas</dc:creator>
  <cp:lastModifiedBy>Aracelis Areas</cp:lastModifiedBy>
  <cp:revision>11</cp:revision>
  <dcterms:created xsi:type="dcterms:W3CDTF">2019-10-03T15:26:53Z</dcterms:created>
  <dcterms:modified xsi:type="dcterms:W3CDTF">2019-10-03T16:25:34Z</dcterms:modified>
</cp:coreProperties>
</file>