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Raleway"/>
      <p:regular r:id="rId13"/>
      <p:bold r:id="rId14"/>
      <p:italic r:id="rId15"/>
      <p:boldItalic r:id="rId16"/>
    </p:embeddedFont>
    <p:embeddedFont>
      <p:font typeface="Lato"/>
      <p:regular r:id="rId17"/>
      <p:bold r:id="rId18"/>
      <p:italic r:id="rId19"/>
      <p:boldItalic r:id="rId20"/>
    </p:embeddedFont>
    <p:embeddedFont>
      <p:font typeface="Happy Monkey"/>
      <p:regular r:id="rId21"/>
    </p:embeddedFont>
    <p:embeddedFont>
      <p:font typeface="Merriweather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Italic.fntdata"/><Relationship Id="rId22" Type="http://schemas.openxmlformats.org/officeDocument/2006/relationships/font" Target="fonts/Merriweather-regular.fntdata"/><Relationship Id="rId21" Type="http://schemas.openxmlformats.org/officeDocument/2006/relationships/font" Target="fonts/HappyMonkey-regular.fntdata"/><Relationship Id="rId24" Type="http://schemas.openxmlformats.org/officeDocument/2006/relationships/font" Target="fonts/Merriweather-italic.fntdata"/><Relationship Id="rId23" Type="http://schemas.openxmlformats.org/officeDocument/2006/relationships/font" Target="fonts/Merriweather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Merriweather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aleway-regular.fntdata"/><Relationship Id="rId12" Type="http://schemas.openxmlformats.org/officeDocument/2006/relationships/slide" Target="slides/slide7.xml"/><Relationship Id="rId15" Type="http://schemas.openxmlformats.org/officeDocument/2006/relationships/font" Target="fonts/Raleway-italic.fntdata"/><Relationship Id="rId14" Type="http://schemas.openxmlformats.org/officeDocument/2006/relationships/font" Target="fonts/Raleway-bold.fntdata"/><Relationship Id="rId17" Type="http://schemas.openxmlformats.org/officeDocument/2006/relationships/font" Target="fonts/Lato-regular.fntdata"/><Relationship Id="rId16" Type="http://schemas.openxmlformats.org/officeDocument/2006/relationships/font" Target="fonts/Raleway-boldItalic.fntdata"/><Relationship Id="rId19" Type="http://schemas.openxmlformats.org/officeDocument/2006/relationships/font" Target="fonts/Lato-italic.fntdata"/><Relationship Id="rId18" Type="http://schemas.openxmlformats.org/officeDocument/2006/relationships/font" Target="fonts/La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93b26f51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93b26f51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3c95719e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3c95719e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c2d6c5016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c2d6c5016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3c4792b0e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3c4792b0e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3c6216ea3_0_8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13c6216ea3_0_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3c6216ea3_0_9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3c6216ea3_0_9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c2d6c50160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c2d6c50160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7.jpg"/><Relationship Id="rId5" Type="http://schemas.openxmlformats.org/officeDocument/2006/relationships/image" Target="../media/image6.jpg"/><Relationship Id="rId6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Relationship Id="rId4" Type="http://schemas.openxmlformats.org/officeDocument/2006/relationships/hyperlink" Target="http://drive.google.com/file/d/1TPR0AL8ck_90hho8xbjqegkk3Fe9m4mC/view" TargetMode="External"/><Relationship Id="rId5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hyperlink" Target="mailto:mikaela.ayala@alvordschools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B2F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/>
          <p:nvPr/>
        </p:nvSpPr>
        <p:spPr>
          <a:xfrm>
            <a:off x="-3075" y="-6125"/>
            <a:ext cx="5981700" cy="5159131"/>
          </a:xfrm>
          <a:custGeom>
            <a:rect b="b" l="l" r="r" t="t"/>
            <a:pathLst>
              <a:path extrusionOk="0" h="205359" w="239268">
                <a:moveTo>
                  <a:pt x="0" y="0"/>
                </a:moveTo>
                <a:lnTo>
                  <a:pt x="0" y="205359"/>
                </a:lnTo>
                <a:lnTo>
                  <a:pt x="239268" y="205359"/>
                </a:lnTo>
                <a:lnTo>
                  <a:pt x="103632" y="0"/>
                </a:lnTo>
                <a:close/>
              </a:path>
            </a:pathLst>
          </a:custGeom>
          <a:solidFill>
            <a:srgbClr val="C8EDF3"/>
          </a:solidFill>
          <a:ln>
            <a:noFill/>
          </a:ln>
        </p:spPr>
      </p:sp>
      <p:sp>
        <p:nvSpPr>
          <p:cNvPr id="73" name="Google Shape;73;p13"/>
          <p:cNvSpPr/>
          <p:nvPr/>
        </p:nvSpPr>
        <p:spPr>
          <a:xfrm>
            <a:off x="3353675" y="0"/>
            <a:ext cx="2287500" cy="2759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4" name="Google Shape;74;p13"/>
          <p:cNvGrpSpPr/>
          <p:nvPr/>
        </p:nvGrpSpPr>
        <p:grpSpPr>
          <a:xfrm>
            <a:off x="7767371" y="8226"/>
            <a:ext cx="930320" cy="2560506"/>
            <a:chOff x="-1435027" y="1362018"/>
            <a:chExt cx="944104" cy="2598443"/>
          </a:xfrm>
        </p:grpSpPr>
        <p:sp>
          <p:nvSpPr>
            <p:cNvPr id="75" name="Google Shape;75;p13"/>
            <p:cNvSpPr/>
            <p:nvPr/>
          </p:nvSpPr>
          <p:spPr>
            <a:xfrm>
              <a:off x="-1079594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-1079594" y="196296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-1079594" y="226221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-1079594" y="256147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-1079594" y="286073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-1079594" y="315998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-1079594" y="34592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-1435012" y="19624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-1435012" y="22616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-1435012" y="25609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-1435012" y="28601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-1435012" y="31594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-1435012" y="345870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-1435012" y="3757961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-725224" y="136201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-725224" y="1661273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-725224" y="19605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-725224" y="22597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-725224" y="255903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-725224" y="28582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-725224" y="31575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-1435027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2613540" y="3629703"/>
            <a:ext cx="839275" cy="1510762"/>
            <a:chOff x="-1449485" y="3330463"/>
            <a:chExt cx="839275" cy="1510762"/>
          </a:xfrm>
        </p:grpSpPr>
        <p:sp>
          <p:nvSpPr>
            <p:cNvPr id="98" name="Google Shape;98;p13"/>
            <p:cNvSpPr/>
            <p:nvPr/>
          </p:nvSpPr>
          <p:spPr>
            <a:xfrm>
              <a:off x="-1132920" y="3598363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-1132920" y="3864102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-1132920" y="4129840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-1132920" y="4395578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-1132920" y="4661316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-1449485" y="3863627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-1449485" y="4129365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-1449485" y="4395104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-1449485" y="4660842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-818240" y="3330463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-818240" y="3596201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-818240" y="3861939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-818240" y="4127678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-818240" y="4393416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-818240" y="4659154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13" name="Google Shape;113;p13"/>
          <p:cNvPicPr preferRelativeResize="0"/>
          <p:nvPr/>
        </p:nvPicPr>
        <p:blipFill rotWithShape="1">
          <a:blip r:embed="rId3">
            <a:alphaModFix/>
          </a:blip>
          <a:srcRect b="0" l="17355" r="17349" t="0"/>
          <a:stretch/>
        </p:blipFill>
        <p:spPr>
          <a:xfrm>
            <a:off x="3451025" y="0"/>
            <a:ext cx="2087798" cy="206062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3"/>
          <p:cNvSpPr/>
          <p:nvPr/>
        </p:nvSpPr>
        <p:spPr>
          <a:xfrm rot="-3159">
            <a:off x="3353175" y="2994449"/>
            <a:ext cx="2285101" cy="215730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13"/>
          <p:cNvPicPr preferRelativeResize="0"/>
          <p:nvPr/>
        </p:nvPicPr>
        <p:blipFill rotWithShape="1">
          <a:blip r:embed="rId4">
            <a:alphaModFix/>
          </a:blip>
          <a:srcRect b="0" l="12575" r="12568" t="0"/>
          <a:stretch/>
        </p:blipFill>
        <p:spPr>
          <a:xfrm>
            <a:off x="3451025" y="3092650"/>
            <a:ext cx="2087812" cy="2060294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3"/>
          <p:cNvSpPr/>
          <p:nvPr/>
        </p:nvSpPr>
        <p:spPr>
          <a:xfrm rot="-3326">
            <a:off x="6104637" y="912504"/>
            <a:ext cx="2480701" cy="342450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3"/>
          <p:cNvPicPr preferRelativeResize="0"/>
          <p:nvPr/>
        </p:nvPicPr>
        <p:blipFill rotWithShape="1">
          <a:blip r:embed="rId5">
            <a:alphaModFix/>
          </a:blip>
          <a:srcRect b="0" l="22015" r="22021" t="0"/>
          <a:stretch/>
        </p:blipFill>
        <p:spPr>
          <a:xfrm>
            <a:off x="6212037" y="983502"/>
            <a:ext cx="2265919" cy="259852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3"/>
          <p:cNvSpPr txBox="1"/>
          <p:nvPr>
            <p:ph idx="4294967295" type="title"/>
          </p:nvPr>
        </p:nvSpPr>
        <p:spPr>
          <a:xfrm>
            <a:off x="283350" y="1952000"/>
            <a:ext cx="2753100" cy="134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>
                <a:solidFill>
                  <a:srgbClr val="990000"/>
                </a:solidFill>
              </a:rPr>
              <a:t>Leadership</a:t>
            </a:r>
            <a:endParaRPr i="1" sz="3600">
              <a:solidFill>
                <a:srgbClr val="990000"/>
              </a:solidFill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763950" y="2931450"/>
            <a:ext cx="179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ASB / Link Crew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20" name="Google Shape;120;p13"/>
          <p:cNvCxnSpPr/>
          <p:nvPr/>
        </p:nvCxnSpPr>
        <p:spPr>
          <a:xfrm>
            <a:off x="198275" y="2863800"/>
            <a:ext cx="2788800" cy="11700"/>
          </a:xfrm>
          <a:prstGeom prst="straightConnector1">
            <a:avLst/>
          </a:prstGeom>
          <a:noFill/>
          <a:ln cap="flat" cmpd="sng" w="9525">
            <a:solidFill>
              <a:srgbClr val="45818E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B2F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4"/>
          <p:cNvSpPr/>
          <p:nvPr/>
        </p:nvSpPr>
        <p:spPr>
          <a:xfrm flipH="1" rot="10800000">
            <a:off x="-3075" y="-6125"/>
            <a:ext cx="5981700" cy="5159131"/>
          </a:xfrm>
          <a:custGeom>
            <a:rect b="b" l="l" r="r" t="t"/>
            <a:pathLst>
              <a:path extrusionOk="0" h="205359" w="239268">
                <a:moveTo>
                  <a:pt x="0" y="0"/>
                </a:moveTo>
                <a:lnTo>
                  <a:pt x="0" y="205359"/>
                </a:lnTo>
                <a:lnTo>
                  <a:pt x="239268" y="205359"/>
                </a:lnTo>
                <a:lnTo>
                  <a:pt x="103632" y="0"/>
                </a:lnTo>
                <a:close/>
              </a:path>
            </a:pathLst>
          </a:custGeom>
          <a:solidFill>
            <a:srgbClr val="F4CCCC"/>
          </a:solidFill>
          <a:ln>
            <a:noFill/>
          </a:ln>
        </p:spPr>
      </p:sp>
      <p:sp>
        <p:nvSpPr>
          <p:cNvPr id="126" name="Google Shape;126;p14"/>
          <p:cNvSpPr/>
          <p:nvPr/>
        </p:nvSpPr>
        <p:spPr>
          <a:xfrm>
            <a:off x="0" y="2012525"/>
            <a:ext cx="1470900" cy="2036400"/>
          </a:xfrm>
          <a:prstGeom prst="rect">
            <a:avLst/>
          </a:prstGeom>
          <a:solidFill>
            <a:srgbClr val="C8ED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7" name="Google Shape;127;p14"/>
          <p:cNvGrpSpPr/>
          <p:nvPr/>
        </p:nvGrpSpPr>
        <p:grpSpPr>
          <a:xfrm rot="10800000">
            <a:off x="7577623" y="211859"/>
            <a:ext cx="930320" cy="2560506"/>
            <a:chOff x="-1435027" y="1362018"/>
            <a:chExt cx="944104" cy="2598443"/>
          </a:xfrm>
        </p:grpSpPr>
        <p:sp>
          <p:nvSpPr>
            <p:cNvPr id="128" name="Google Shape;128;p14"/>
            <p:cNvSpPr/>
            <p:nvPr/>
          </p:nvSpPr>
          <p:spPr>
            <a:xfrm>
              <a:off x="-1079594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-1079594" y="196296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4"/>
            <p:cNvSpPr/>
            <p:nvPr/>
          </p:nvSpPr>
          <p:spPr>
            <a:xfrm>
              <a:off x="-1079594" y="226221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4"/>
            <p:cNvSpPr/>
            <p:nvPr/>
          </p:nvSpPr>
          <p:spPr>
            <a:xfrm>
              <a:off x="-1079594" y="256147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4"/>
            <p:cNvSpPr/>
            <p:nvPr/>
          </p:nvSpPr>
          <p:spPr>
            <a:xfrm>
              <a:off x="-1079594" y="286073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4"/>
            <p:cNvSpPr/>
            <p:nvPr/>
          </p:nvSpPr>
          <p:spPr>
            <a:xfrm>
              <a:off x="-1079594" y="315998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4"/>
            <p:cNvSpPr/>
            <p:nvPr/>
          </p:nvSpPr>
          <p:spPr>
            <a:xfrm>
              <a:off x="-1079594" y="34592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4"/>
            <p:cNvSpPr/>
            <p:nvPr/>
          </p:nvSpPr>
          <p:spPr>
            <a:xfrm>
              <a:off x="-1435012" y="19624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4"/>
            <p:cNvSpPr/>
            <p:nvPr/>
          </p:nvSpPr>
          <p:spPr>
            <a:xfrm>
              <a:off x="-1435012" y="22616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4"/>
            <p:cNvSpPr/>
            <p:nvPr/>
          </p:nvSpPr>
          <p:spPr>
            <a:xfrm>
              <a:off x="-1435012" y="25609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4"/>
            <p:cNvSpPr/>
            <p:nvPr/>
          </p:nvSpPr>
          <p:spPr>
            <a:xfrm>
              <a:off x="-1435012" y="28601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4"/>
            <p:cNvSpPr/>
            <p:nvPr/>
          </p:nvSpPr>
          <p:spPr>
            <a:xfrm>
              <a:off x="-1435012" y="31594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4"/>
            <p:cNvSpPr/>
            <p:nvPr/>
          </p:nvSpPr>
          <p:spPr>
            <a:xfrm>
              <a:off x="-1435012" y="345870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4"/>
            <p:cNvSpPr/>
            <p:nvPr/>
          </p:nvSpPr>
          <p:spPr>
            <a:xfrm>
              <a:off x="-1435012" y="3757961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4"/>
            <p:cNvSpPr/>
            <p:nvPr/>
          </p:nvSpPr>
          <p:spPr>
            <a:xfrm>
              <a:off x="-725224" y="136201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4"/>
            <p:cNvSpPr/>
            <p:nvPr/>
          </p:nvSpPr>
          <p:spPr>
            <a:xfrm>
              <a:off x="-725224" y="1661273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4"/>
            <p:cNvSpPr/>
            <p:nvPr/>
          </p:nvSpPr>
          <p:spPr>
            <a:xfrm>
              <a:off x="-725224" y="19605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4"/>
            <p:cNvSpPr/>
            <p:nvPr/>
          </p:nvSpPr>
          <p:spPr>
            <a:xfrm>
              <a:off x="-725224" y="22597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-725224" y="255903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4"/>
            <p:cNvSpPr/>
            <p:nvPr/>
          </p:nvSpPr>
          <p:spPr>
            <a:xfrm>
              <a:off x="-725224" y="28582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4"/>
            <p:cNvSpPr/>
            <p:nvPr/>
          </p:nvSpPr>
          <p:spPr>
            <a:xfrm>
              <a:off x="-725224" y="31575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-1435027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" name="Google Shape;150;p14"/>
          <p:cNvSpPr/>
          <p:nvPr/>
        </p:nvSpPr>
        <p:spPr>
          <a:xfrm rot="-2993">
            <a:off x="1329699" y="-2676"/>
            <a:ext cx="3101701" cy="405030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1" name="Google Shape;151;p14"/>
          <p:cNvPicPr preferRelativeResize="0"/>
          <p:nvPr/>
        </p:nvPicPr>
        <p:blipFill rotWithShape="1">
          <a:blip r:embed="rId3">
            <a:alphaModFix/>
          </a:blip>
          <a:srcRect b="0" l="2116" r="2116" t="0"/>
          <a:stretch/>
        </p:blipFill>
        <p:spPr>
          <a:xfrm>
            <a:off x="1436638" y="-4025"/>
            <a:ext cx="2894321" cy="19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4"/>
          <p:cNvSpPr/>
          <p:nvPr/>
        </p:nvSpPr>
        <p:spPr>
          <a:xfrm rot="-2999">
            <a:off x="4722199" y="1095316"/>
            <a:ext cx="3095401" cy="404880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4"/>
          <p:cNvPicPr preferRelativeResize="0"/>
          <p:nvPr/>
        </p:nvPicPr>
        <p:blipFill rotWithShape="1">
          <a:blip r:embed="rId4">
            <a:alphaModFix/>
          </a:blip>
          <a:srcRect b="680" l="0" r="0" t="670"/>
          <a:stretch/>
        </p:blipFill>
        <p:spPr>
          <a:xfrm>
            <a:off x="4822237" y="1199429"/>
            <a:ext cx="2894331" cy="1920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4"/>
          <p:cNvPicPr preferRelativeResize="0"/>
          <p:nvPr/>
        </p:nvPicPr>
        <p:blipFill rotWithShape="1">
          <a:blip r:embed="rId5">
            <a:alphaModFix/>
          </a:blip>
          <a:srcRect b="14763" l="0" r="0" t="14763"/>
          <a:stretch/>
        </p:blipFill>
        <p:spPr>
          <a:xfrm>
            <a:off x="4822238" y="3225871"/>
            <a:ext cx="2894315" cy="1920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4"/>
          <p:cNvPicPr preferRelativeResize="0"/>
          <p:nvPr/>
        </p:nvPicPr>
        <p:blipFill rotWithShape="1">
          <a:blip r:embed="rId6">
            <a:alphaModFix/>
          </a:blip>
          <a:srcRect b="3218" l="0" r="0" t="3218"/>
          <a:stretch/>
        </p:blipFill>
        <p:spPr>
          <a:xfrm>
            <a:off x="1436638" y="2012515"/>
            <a:ext cx="2894330" cy="1920802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4"/>
          <p:cNvSpPr txBox="1"/>
          <p:nvPr/>
        </p:nvSpPr>
        <p:spPr>
          <a:xfrm>
            <a:off x="114691" y="2470329"/>
            <a:ext cx="1071600" cy="11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highlight>
                  <a:srgbClr val="9FC5E8"/>
                </a:highlight>
              </a:rPr>
              <a:t> </a:t>
            </a:r>
            <a:r>
              <a:rPr b="1" lang="en" sz="1300">
                <a:solidFill>
                  <a:srgbClr val="073763"/>
                </a:solidFill>
                <a:highlight>
                  <a:srgbClr val="9FC5E8"/>
                </a:highlight>
              </a:rPr>
              <a:t>Join us!! :D</a:t>
            </a:r>
            <a:r>
              <a:rPr b="1" lang="en" sz="1300">
                <a:solidFill>
                  <a:srgbClr val="FFFFFF"/>
                </a:solidFill>
              </a:rPr>
              <a:t>🦅💙❤️</a:t>
            </a:r>
            <a:r>
              <a:rPr lang="en" sz="800">
                <a:solidFill>
                  <a:srgbClr val="D9F0FF"/>
                </a:solidFill>
              </a:rPr>
              <a:t>.</a:t>
            </a:r>
            <a:endParaRPr sz="800">
              <a:solidFill>
                <a:srgbClr val="D9F0FF"/>
              </a:solidFill>
            </a:endParaRPr>
          </a:p>
        </p:txBody>
      </p:sp>
      <p:sp>
        <p:nvSpPr>
          <p:cNvPr id="157" name="Google Shape;157;p14"/>
          <p:cNvSpPr txBox="1"/>
          <p:nvPr/>
        </p:nvSpPr>
        <p:spPr>
          <a:xfrm>
            <a:off x="169550" y="112700"/>
            <a:ext cx="1574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5818E"/>
                </a:solidFill>
                <a:latin typeface="Impact"/>
                <a:ea typeface="Impact"/>
                <a:cs typeface="Impact"/>
                <a:sym typeface="Impact"/>
              </a:rPr>
              <a:t>LINK CREW</a:t>
            </a:r>
            <a:endParaRPr sz="1700">
              <a:solidFill>
                <a:srgbClr val="45818E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58" name="Google Shape;158;p14"/>
          <p:cNvSpPr txBox="1"/>
          <p:nvPr/>
        </p:nvSpPr>
        <p:spPr>
          <a:xfrm>
            <a:off x="8209550" y="4501900"/>
            <a:ext cx="577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ASB</a:t>
            </a:r>
            <a:endParaRPr sz="17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EDF3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38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B2F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"/>
          <p:cNvSpPr/>
          <p:nvPr/>
        </p:nvSpPr>
        <p:spPr>
          <a:xfrm rot="10800000">
            <a:off x="3162300" y="-6125"/>
            <a:ext cx="5981700" cy="5159131"/>
          </a:xfrm>
          <a:custGeom>
            <a:rect b="b" l="l" r="r" t="t"/>
            <a:pathLst>
              <a:path extrusionOk="0" h="205359" w="239268">
                <a:moveTo>
                  <a:pt x="0" y="0"/>
                </a:moveTo>
                <a:lnTo>
                  <a:pt x="0" y="205359"/>
                </a:lnTo>
                <a:lnTo>
                  <a:pt x="239268" y="205359"/>
                </a:lnTo>
                <a:lnTo>
                  <a:pt x="103632" y="0"/>
                </a:lnTo>
                <a:close/>
              </a:path>
            </a:pathLst>
          </a:custGeom>
          <a:solidFill>
            <a:srgbClr val="EA9999"/>
          </a:solidFill>
          <a:ln>
            <a:noFill/>
          </a:ln>
        </p:spPr>
      </p:sp>
      <p:grpSp>
        <p:nvGrpSpPr>
          <p:cNvPr id="169" name="Google Shape;169;p16"/>
          <p:cNvGrpSpPr/>
          <p:nvPr/>
        </p:nvGrpSpPr>
        <p:grpSpPr>
          <a:xfrm rot="-1985359">
            <a:off x="1064522" y="617664"/>
            <a:ext cx="599375" cy="1649216"/>
            <a:chOff x="-1435027" y="1362018"/>
            <a:chExt cx="944104" cy="2598443"/>
          </a:xfrm>
        </p:grpSpPr>
        <p:sp>
          <p:nvSpPr>
            <p:cNvPr id="170" name="Google Shape;170;p16"/>
            <p:cNvSpPr/>
            <p:nvPr/>
          </p:nvSpPr>
          <p:spPr>
            <a:xfrm>
              <a:off x="-1079594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6"/>
            <p:cNvSpPr/>
            <p:nvPr/>
          </p:nvSpPr>
          <p:spPr>
            <a:xfrm>
              <a:off x="-1079594" y="196296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6"/>
            <p:cNvSpPr/>
            <p:nvPr/>
          </p:nvSpPr>
          <p:spPr>
            <a:xfrm>
              <a:off x="-1079594" y="226221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6"/>
            <p:cNvSpPr/>
            <p:nvPr/>
          </p:nvSpPr>
          <p:spPr>
            <a:xfrm>
              <a:off x="-1079594" y="256147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6"/>
            <p:cNvSpPr/>
            <p:nvPr/>
          </p:nvSpPr>
          <p:spPr>
            <a:xfrm>
              <a:off x="-1079594" y="286073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6"/>
            <p:cNvSpPr/>
            <p:nvPr/>
          </p:nvSpPr>
          <p:spPr>
            <a:xfrm>
              <a:off x="-1079594" y="315998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6"/>
            <p:cNvSpPr/>
            <p:nvPr/>
          </p:nvSpPr>
          <p:spPr>
            <a:xfrm>
              <a:off x="-1079594" y="34592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6"/>
            <p:cNvSpPr/>
            <p:nvPr/>
          </p:nvSpPr>
          <p:spPr>
            <a:xfrm>
              <a:off x="-1435012" y="19624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6"/>
            <p:cNvSpPr/>
            <p:nvPr/>
          </p:nvSpPr>
          <p:spPr>
            <a:xfrm>
              <a:off x="-1435012" y="22616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6"/>
            <p:cNvSpPr/>
            <p:nvPr/>
          </p:nvSpPr>
          <p:spPr>
            <a:xfrm>
              <a:off x="-1435012" y="25609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6"/>
            <p:cNvSpPr/>
            <p:nvPr/>
          </p:nvSpPr>
          <p:spPr>
            <a:xfrm>
              <a:off x="-1435012" y="28601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6"/>
            <p:cNvSpPr/>
            <p:nvPr/>
          </p:nvSpPr>
          <p:spPr>
            <a:xfrm>
              <a:off x="-1435012" y="31594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6"/>
            <p:cNvSpPr/>
            <p:nvPr/>
          </p:nvSpPr>
          <p:spPr>
            <a:xfrm>
              <a:off x="-1435012" y="345870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6"/>
            <p:cNvSpPr/>
            <p:nvPr/>
          </p:nvSpPr>
          <p:spPr>
            <a:xfrm>
              <a:off x="-1435012" y="3757961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6"/>
            <p:cNvSpPr/>
            <p:nvPr/>
          </p:nvSpPr>
          <p:spPr>
            <a:xfrm>
              <a:off x="-725224" y="136201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6"/>
            <p:cNvSpPr/>
            <p:nvPr/>
          </p:nvSpPr>
          <p:spPr>
            <a:xfrm>
              <a:off x="-725224" y="1661273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6"/>
            <p:cNvSpPr/>
            <p:nvPr/>
          </p:nvSpPr>
          <p:spPr>
            <a:xfrm>
              <a:off x="-725224" y="19605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6"/>
            <p:cNvSpPr/>
            <p:nvPr/>
          </p:nvSpPr>
          <p:spPr>
            <a:xfrm>
              <a:off x="-725224" y="22597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-725224" y="255903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6"/>
            <p:cNvSpPr/>
            <p:nvPr/>
          </p:nvSpPr>
          <p:spPr>
            <a:xfrm>
              <a:off x="-725224" y="28582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6"/>
            <p:cNvSpPr/>
            <p:nvPr/>
          </p:nvSpPr>
          <p:spPr>
            <a:xfrm>
              <a:off x="-725224" y="31575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6"/>
            <p:cNvSpPr/>
            <p:nvPr/>
          </p:nvSpPr>
          <p:spPr>
            <a:xfrm>
              <a:off x="-1435027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" name="Google Shape;192;p16"/>
          <p:cNvGrpSpPr/>
          <p:nvPr/>
        </p:nvGrpSpPr>
        <p:grpSpPr>
          <a:xfrm rot="-1985685">
            <a:off x="4647324" y="2274349"/>
            <a:ext cx="866945" cy="2385501"/>
            <a:chOff x="-1435027" y="1362018"/>
            <a:chExt cx="944104" cy="2598443"/>
          </a:xfrm>
        </p:grpSpPr>
        <p:sp>
          <p:nvSpPr>
            <p:cNvPr id="193" name="Google Shape;193;p16"/>
            <p:cNvSpPr/>
            <p:nvPr/>
          </p:nvSpPr>
          <p:spPr>
            <a:xfrm>
              <a:off x="-1079594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6"/>
            <p:cNvSpPr/>
            <p:nvPr/>
          </p:nvSpPr>
          <p:spPr>
            <a:xfrm>
              <a:off x="-1079594" y="196296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6"/>
            <p:cNvSpPr/>
            <p:nvPr/>
          </p:nvSpPr>
          <p:spPr>
            <a:xfrm>
              <a:off x="-1079594" y="226221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6"/>
            <p:cNvSpPr/>
            <p:nvPr/>
          </p:nvSpPr>
          <p:spPr>
            <a:xfrm>
              <a:off x="-1079594" y="256147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6"/>
            <p:cNvSpPr/>
            <p:nvPr/>
          </p:nvSpPr>
          <p:spPr>
            <a:xfrm>
              <a:off x="-1079594" y="286073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6"/>
            <p:cNvSpPr/>
            <p:nvPr/>
          </p:nvSpPr>
          <p:spPr>
            <a:xfrm>
              <a:off x="-1079594" y="315998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6"/>
            <p:cNvSpPr/>
            <p:nvPr/>
          </p:nvSpPr>
          <p:spPr>
            <a:xfrm>
              <a:off x="-1079594" y="34592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6"/>
            <p:cNvSpPr/>
            <p:nvPr/>
          </p:nvSpPr>
          <p:spPr>
            <a:xfrm>
              <a:off x="-1435012" y="19624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6"/>
            <p:cNvSpPr/>
            <p:nvPr/>
          </p:nvSpPr>
          <p:spPr>
            <a:xfrm>
              <a:off x="-1435012" y="22616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6"/>
            <p:cNvSpPr/>
            <p:nvPr/>
          </p:nvSpPr>
          <p:spPr>
            <a:xfrm>
              <a:off x="-1435012" y="25609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6"/>
            <p:cNvSpPr/>
            <p:nvPr/>
          </p:nvSpPr>
          <p:spPr>
            <a:xfrm>
              <a:off x="-1435012" y="28601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6"/>
            <p:cNvSpPr/>
            <p:nvPr/>
          </p:nvSpPr>
          <p:spPr>
            <a:xfrm>
              <a:off x="-1435012" y="31594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6"/>
            <p:cNvSpPr/>
            <p:nvPr/>
          </p:nvSpPr>
          <p:spPr>
            <a:xfrm>
              <a:off x="-1435012" y="345870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6"/>
            <p:cNvSpPr/>
            <p:nvPr/>
          </p:nvSpPr>
          <p:spPr>
            <a:xfrm>
              <a:off x="-1435012" y="3757961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6"/>
            <p:cNvSpPr/>
            <p:nvPr/>
          </p:nvSpPr>
          <p:spPr>
            <a:xfrm>
              <a:off x="-725224" y="136201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6"/>
            <p:cNvSpPr/>
            <p:nvPr/>
          </p:nvSpPr>
          <p:spPr>
            <a:xfrm>
              <a:off x="-725224" y="1661273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6"/>
            <p:cNvSpPr/>
            <p:nvPr/>
          </p:nvSpPr>
          <p:spPr>
            <a:xfrm>
              <a:off x="-725224" y="19605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6"/>
            <p:cNvSpPr/>
            <p:nvPr/>
          </p:nvSpPr>
          <p:spPr>
            <a:xfrm>
              <a:off x="-725224" y="22597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6"/>
            <p:cNvSpPr/>
            <p:nvPr/>
          </p:nvSpPr>
          <p:spPr>
            <a:xfrm>
              <a:off x="-725224" y="255903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6"/>
            <p:cNvSpPr/>
            <p:nvPr/>
          </p:nvSpPr>
          <p:spPr>
            <a:xfrm>
              <a:off x="-725224" y="28582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6"/>
            <p:cNvSpPr/>
            <p:nvPr/>
          </p:nvSpPr>
          <p:spPr>
            <a:xfrm>
              <a:off x="-725224" y="31575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6"/>
            <p:cNvSpPr/>
            <p:nvPr/>
          </p:nvSpPr>
          <p:spPr>
            <a:xfrm>
              <a:off x="-1435027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offset_comp_262444.jpg" id="215" name="Google Shape;215;p16"/>
          <p:cNvPicPr preferRelativeResize="0"/>
          <p:nvPr/>
        </p:nvPicPr>
        <p:blipFill rotWithShape="1">
          <a:blip r:embed="rId3">
            <a:alphaModFix/>
          </a:blip>
          <a:srcRect b="-980" l="10668" r="31410" t="980"/>
          <a:stretch/>
        </p:blipFill>
        <p:spPr>
          <a:xfrm rot="-1998119">
            <a:off x="5278874" y="1501916"/>
            <a:ext cx="2122029" cy="2433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6" title="ASB Promo Video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5033" y="374087"/>
            <a:ext cx="7813944" cy="4395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B2F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7"/>
          <p:cNvSpPr/>
          <p:nvPr/>
        </p:nvSpPr>
        <p:spPr>
          <a:xfrm flipH="1" rot="10800000">
            <a:off x="0" y="-6125"/>
            <a:ext cx="5981700" cy="5159131"/>
          </a:xfrm>
          <a:custGeom>
            <a:rect b="b" l="l" r="r" t="t"/>
            <a:pathLst>
              <a:path extrusionOk="0" h="205359" w="239268">
                <a:moveTo>
                  <a:pt x="0" y="0"/>
                </a:moveTo>
                <a:lnTo>
                  <a:pt x="0" y="205359"/>
                </a:lnTo>
                <a:lnTo>
                  <a:pt x="239268" y="205359"/>
                </a:lnTo>
                <a:lnTo>
                  <a:pt x="103632" y="0"/>
                </a:lnTo>
                <a:close/>
              </a:path>
            </a:pathLst>
          </a:custGeom>
          <a:solidFill>
            <a:srgbClr val="C8EDF3"/>
          </a:solidFill>
          <a:ln>
            <a:noFill/>
          </a:ln>
        </p:spPr>
      </p:sp>
      <p:grpSp>
        <p:nvGrpSpPr>
          <p:cNvPr id="222" name="Google Shape;222;p17"/>
          <p:cNvGrpSpPr/>
          <p:nvPr/>
        </p:nvGrpSpPr>
        <p:grpSpPr>
          <a:xfrm flipH="1" rot="1985685">
            <a:off x="3629742" y="2274349"/>
            <a:ext cx="866945" cy="2385501"/>
            <a:chOff x="-1435027" y="1362018"/>
            <a:chExt cx="944104" cy="2598443"/>
          </a:xfrm>
        </p:grpSpPr>
        <p:sp>
          <p:nvSpPr>
            <p:cNvPr id="223" name="Google Shape;223;p17"/>
            <p:cNvSpPr/>
            <p:nvPr/>
          </p:nvSpPr>
          <p:spPr>
            <a:xfrm>
              <a:off x="-1079594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7"/>
            <p:cNvSpPr/>
            <p:nvPr/>
          </p:nvSpPr>
          <p:spPr>
            <a:xfrm>
              <a:off x="-1079594" y="196296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7"/>
            <p:cNvSpPr/>
            <p:nvPr/>
          </p:nvSpPr>
          <p:spPr>
            <a:xfrm>
              <a:off x="-1079594" y="226221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7"/>
            <p:cNvSpPr/>
            <p:nvPr/>
          </p:nvSpPr>
          <p:spPr>
            <a:xfrm>
              <a:off x="-1079594" y="256147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7"/>
            <p:cNvSpPr/>
            <p:nvPr/>
          </p:nvSpPr>
          <p:spPr>
            <a:xfrm>
              <a:off x="-1079594" y="286073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7"/>
            <p:cNvSpPr/>
            <p:nvPr/>
          </p:nvSpPr>
          <p:spPr>
            <a:xfrm>
              <a:off x="-1079594" y="315998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7"/>
            <p:cNvSpPr/>
            <p:nvPr/>
          </p:nvSpPr>
          <p:spPr>
            <a:xfrm>
              <a:off x="-1079594" y="34592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7"/>
            <p:cNvSpPr/>
            <p:nvPr/>
          </p:nvSpPr>
          <p:spPr>
            <a:xfrm>
              <a:off x="-1435012" y="19624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-1435012" y="22616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7"/>
            <p:cNvSpPr/>
            <p:nvPr/>
          </p:nvSpPr>
          <p:spPr>
            <a:xfrm>
              <a:off x="-1435012" y="25609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7"/>
            <p:cNvSpPr/>
            <p:nvPr/>
          </p:nvSpPr>
          <p:spPr>
            <a:xfrm>
              <a:off x="-1435012" y="28601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7"/>
            <p:cNvSpPr/>
            <p:nvPr/>
          </p:nvSpPr>
          <p:spPr>
            <a:xfrm>
              <a:off x="-1435012" y="31594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7"/>
            <p:cNvSpPr/>
            <p:nvPr/>
          </p:nvSpPr>
          <p:spPr>
            <a:xfrm>
              <a:off x="-1435012" y="345870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-1435012" y="3757961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-725224" y="136201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7"/>
            <p:cNvSpPr/>
            <p:nvPr/>
          </p:nvSpPr>
          <p:spPr>
            <a:xfrm>
              <a:off x="-725224" y="1661273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7"/>
            <p:cNvSpPr/>
            <p:nvPr/>
          </p:nvSpPr>
          <p:spPr>
            <a:xfrm>
              <a:off x="-725224" y="19605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7"/>
            <p:cNvSpPr/>
            <p:nvPr/>
          </p:nvSpPr>
          <p:spPr>
            <a:xfrm>
              <a:off x="-725224" y="22597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7"/>
            <p:cNvSpPr/>
            <p:nvPr/>
          </p:nvSpPr>
          <p:spPr>
            <a:xfrm>
              <a:off x="-725224" y="255903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7"/>
            <p:cNvSpPr/>
            <p:nvPr/>
          </p:nvSpPr>
          <p:spPr>
            <a:xfrm>
              <a:off x="-725224" y="28582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7"/>
            <p:cNvSpPr/>
            <p:nvPr/>
          </p:nvSpPr>
          <p:spPr>
            <a:xfrm>
              <a:off x="-725224" y="31575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7"/>
            <p:cNvSpPr/>
            <p:nvPr/>
          </p:nvSpPr>
          <p:spPr>
            <a:xfrm>
              <a:off x="-1435027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5" name="Google Shape;245;p17"/>
          <p:cNvSpPr/>
          <p:nvPr/>
        </p:nvSpPr>
        <p:spPr>
          <a:xfrm>
            <a:off x="4658150" y="3074232"/>
            <a:ext cx="4116900" cy="4116900"/>
          </a:xfrm>
          <a:prstGeom prst="ellipse">
            <a:avLst/>
          </a:prstGeom>
          <a:solidFill>
            <a:srgbClr val="FFFFFF">
              <a:alpha val="43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7"/>
          <p:cNvSpPr/>
          <p:nvPr/>
        </p:nvSpPr>
        <p:spPr>
          <a:xfrm>
            <a:off x="577450" y="-2054218"/>
            <a:ext cx="4116900" cy="4116900"/>
          </a:xfrm>
          <a:prstGeom prst="ellipse">
            <a:avLst/>
          </a:prstGeom>
          <a:solidFill>
            <a:srgbClr val="FFFFFF">
              <a:alpha val="43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7185" y="1675"/>
            <a:ext cx="5189631" cy="5143501"/>
          </a:xfrm>
          <a:prstGeom prst="rect">
            <a:avLst/>
          </a:prstGeom>
          <a:noFill/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B2F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8"/>
          <p:cNvSpPr/>
          <p:nvPr/>
        </p:nvSpPr>
        <p:spPr>
          <a:xfrm rot="10800000">
            <a:off x="3162300" y="-6125"/>
            <a:ext cx="5981700" cy="5159131"/>
          </a:xfrm>
          <a:custGeom>
            <a:rect b="b" l="l" r="r" t="t"/>
            <a:pathLst>
              <a:path extrusionOk="0" h="205359" w="239268">
                <a:moveTo>
                  <a:pt x="0" y="0"/>
                </a:moveTo>
                <a:lnTo>
                  <a:pt x="0" y="205359"/>
                </a:lnTo>
                <a:lnTo>
                  <a:pt x="239268" y="205359"/>
                </a:lnTo>
                <a:lnTo>
                  <a:pt x="103632" y="0"/>
                </a:lnTo>
                <a:close/>
              </a:path>
            </a:pathLst>
          </a:custGeom>
          <a:solidFill>
            <a:srgbClr val="F9CB9C"/>
          </a:solidFill>
          <a:ln>
            <a:noFill/>
          </a:ln>
        </p:spPr>
      </p:sp>
      <p:pic>
        <p:nvPicPr>
          <p:cNvPr id="253" name="Google Shape;25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613" y="403348"/>
            <a:ext cx="7818775" cy="433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B2F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9"/>
          <p:cNvSpPr/>
          <p:nvPr/>
        </p:nvSpPr>
        <p:spPr>
          <a:xfrm flipH="1" rot="10800000">
            <a:off x="-3075" y="-6125"/>
            <a:ext cx="5981700" cy="5159131"/>
          </a:xfrm>
          <a:custGeom>
            <a:rect b="b" l="l" r="r" t="t"/>
            <a:pathLst>
              <a:path extrusionOk="0" h="205359" w="239268">
                <a:moveTo>
                  <a:pt x="0" y="0"/>
                </a:moveTo>
                <a:lnTo>
                  <a:pt x="0" y="205359"/>
                </a:lnTo>
                <a:lnTo>
                  <a:pt x="239268" y="205359"/>
                </a:lnTo>
                <a:lnTo>
                  <a:pt x="103632" y="0"/>
                </a:lnTo>
                <a:close/>
              </a:path>
            </a:pathLst>
          </a:custGeom>
          <a:solidFill>
            <a:srgbClr val="F4CCCC"/>
          </a:solidFill>
          <a:ln>
            <a:noFill/>
          </a:ln>
        </p:spPr>
      </p:sp>
      <p:sp>
        <p:nvSpPr>
          <p:cNvPr id="259" name="Google Shape;259;p19"/>
          <p:cNvSpPr/>
          <p:nvPr/>
        </p:nvSpPr>
        <p:spPr>
          <a:xfrm rot="-206270">
            <a:off x="1127792" y="2101505"/>
            <a:ext cx="1470847" cy="2036446"/>
          </a:xfrm>
          <a:prstGeom prst="rect">
            <a:avLst/>
          </a:prstGeom>
          <a:gradFill>
            <a:gsLst>
              <a:gs pos="0">
                <a:srgbClr val="DFE9FB"/>
              </a:gs>
              <a:gs pos="100000">
                <a:srgbClr val="6E9BE7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0" name="Google Shape;260;p19"/>
          <p:cNvGrpSpPr/>
          <p:nvPr/>
        </p:nvGrpSpPr>
        <p:grpSpPr>
          <a:xfrm rot="10800000">
            <a:off x="7577623" y="211859"/>
            <a:ext cx="930320" cy="2560506"/>
            <a:chOff x="-1435027" y="1362018"/>
            <a:chExt cx="944104" cy="2598443"/>
          </a:xfrm>
        </p:grpSpPr>
        <p:sp>
          <p:nvSpPr>
            <p:cNvPr id="261" name="Google Shape;261;p19"/>
            <p:cNvSpPr/>
            <p:nvPr/>
          </p:nvSpPr>
          <p:spPr>
            <a:xfrm>
              <a:off x="-1079594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9"/>
            <p:cNvSpPr/>
            <p:nvPr/>
          </p:nvSpPr>
          <p:spPr>
            <a:xfrm>
              <a:off x="-1079594" y="196296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9"/>
            <p:cNvSpPr/>
            <p:nvPr/>
          </p:nvSpPr>
          <p:spPr>
            <a:xfrm>
              <a:off x="-1079594" y="226221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9"/>
            <p:cNvSpPr/>
            <p:nvPr/>
          </p:nvSpPr>
          <p:spPr>
            <a:xfrm>
              <a:off x="-1079594" y="256147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9"/>
            <p:cNvSpPr/>
            <p:nvPr/>
          </p:nvSpPr>
          <p:spPr>
            <a:xfrm>
              <a:off x="-1079594" y="286073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9"/>
            <p:cNvSpPr/>
            <p:nvPr/>
          </p:nvSpPr>
          <p:spPr>
            <a:xfrm>
              <a:off x="-1079594" y="315998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9"/>
            <p:cNvSpPr/>
            <p:nvPr/>
          </p:nvSpPr>
          <p:spPr>
            <a:xfrm>
              <a:off x="-1079594" y="34592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9"/>
            <p:cNvSpPr/>
            <p:nvPr/>
          </p:nvSpPr>
          <p:spPr>
            <a:xfrm>
              <a:off x="-1435012" y="19624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9"/>
            <p:cNvSpPr/>
            <p:nvPr/>
          </p:nvSpPr>
          <p:spPr>
            <a:xfrm>
              <a:off x="-1435012" y="22616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9"/>
            <p:cNvSpPr/>
            <p:nvPr/>
          </p:nvSpPr>
          <p:spPr>
            <a:xfrm>
              <a:off x="-1435012" y="25609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9"/>
            <p:cNvSpPr/>
            <p:nvPr/>
          </p:nvSpPr>
          <p:spPr>
            <a:xfrm>
              <a:off x="-1435012" y="28601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9"/>
            <p:cNvSpPr/>
            <p:nvPr/>
          </p:nvSpPr>
          <p:spPr>
            <a:xfrm>
              <a:off x="-1435012" y="31594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9"/>
            <p:cNvSpPr/>
            <p:nvPr/>
          </p:nvSpPr>
          <p:spPr>
            <a:xfrm>
              <a:off x="-1435012" y="345870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9"/>
            <p:cNvSpPr/>
            <p:nvPr/>
          </p:nvSpPr>
          <p:spPr>
            <a:xfrm>
              <a:off x="-1435012" y="3757961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9"/>
            <p:cNvSpPr/>
            <p:nvPr/>
          </p:nvSpPr>
          <p:spPr>
            <a:xfrm>
              <a:off x="-725224" y="136201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9"/>
            <p:cNvSpPr/>
            <p:nvPr/>
          </p:nvSpPr>
          <p:spPr>
            <a:xfrm>
              <a:off x="-725224" y="1661273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9"/>
            <p:cNvSpPr/>
            <p:nvPr/>
          </p:nvSpPr>
          <p:spPr>
            <a:xfrm>
              <a:off x="-725224" y="19605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9"/>
            <p:cNvSpPr/>
            <p:nvPr/>
          </p:nvSpPr>
          <p:spPr>
            <a:xfrm>
              <a:off x="-725224" y="22597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9"/>
            <p:cNvSpPr/>
            <p:nvPr/>
          </p:nvSpPr>
          <p:spPr>
            <a:xfrm>
              <a:off x="-725224" y="255903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9"/>
            <p:cNvSpPr/>
            <p:nvPr/>
          </p:nvSpPr>
          <p:spPr>
            <a:xfrm>
              <a:off x="-725224" y="28582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9"/>
            <p:cNvSpPr/>
            <p:nvPr/>
          </p:nvSpPr>
          <p:spPr>
            <a:xfrm>
              <a:off x="-725224" y="31575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9"/>
            <p:cNvSpPr/>
            <p:nvPr/>
          </p:nvSpPr>
          <p:spPr>
            <a:xfrm>
              <a:off x="-1435027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3" name="Google Shape;283;p19"/>
          <p:cNvSpPr/>
          <p:nvPr/>
        </p:nvSpPr>
        <p:spPr>
          <a:xfrm rot="-2947">
            <a:off x="5111749" y="1037862"/>
            <a:ext cx="3849001" cy="404880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9"/>
          <p:cNvSpPr txBox="1"/>
          <p:nvPr/>
        </p:nvSpPr>
        <p:spPr>
          <a:xfrm>
            <a:off x="114691" y="2470329"/>
            <a:ext cx="1071600" cy="11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D9F0FF"/>
                </a:solidFill>
              </a:rPr>
              <a:t>.H</a:t>
            </a:r>
            <a:endParaRPr sz="800">
              <a:solidFill>
                <a:srgbClr val="D9F0FF"/>
              </a:solidFill>
            </a:endParaRPr>
          </a:p>
        </p:txBody>
      </p:sp>
      <p:sp>
        <p:nvSpPr>
          <p:cNvPr id="285" name="Google Shape;285;p19"/>
          <p:cNvSpPr txBox="1"/>
          <p:nvPr/>
        </p:nvSpPr>
        <p:spPr>
          <a:xfrm>
            <a:off x="169550" y="112700"/>
            <a:ext cx="4939800" cy="19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900"/>
              <a:buFont typeface="Impact"/>
              <a:buChar char="➢"/>
            </a:pPr>
            <a:r>
              <a:rPr lang="en" sz="1900">
                <a:solidFill>
                  <a:srgbClr val="45818E"/>
                </a:solidFill>
                <a:latin typeface="Impact"/>
                <a:ea typeface="Impact"/>
                <a:cs typeface="Impact"/>
                <a:sym typeface="Impact"/>
              </a:rPr>
              <a:t>Any questions? :)</a:t>
            </a:r>
            <a:endParaRPr sz="1900">
              <a:solidFill>
                <a:srgbClr val="45818E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900"/>
              <a:buFont typeface="Impact"/>
              <a:buChar char="➢"/>
            </a:pPr>
            <a:r>
              <a:rPr lang="en" sz="1900">
                <a:solidFill>
                  <a:srgbClr val="45818E"/>
                </a:solidFill>
                <a:latin typeface="Impact"/>
                <a:ea typeface="Impact"/>
                <a:cs typeface="Impact"/>
                <a:sym typeface="Impact"/>
              </a:rPr>
              <a:t>Have an idea for your </a:t>
            </a:r>
            <a:r>
              <a:rPr lang="en" sz="1900">
                <a:solidFill>
                  <a:srgbClr val="45818E"/>
                </a:solidFill>
                <a:latin typeface="Impact"/>
                <a:ea typeface="Impact"/>
                <a:cs typeface="Impact"/>
                <a:sym typeface="Impact"/>
              </a:rPr>
              <a:t>school</a:t>
            </a:r>
            <a:r>
              <a:rPr lang="en" sz="1900">
                <a:solidFill>
                  <a:srgbClr val="45818E"/>
                </a:solidFill>
                <a:latin typeface="Impact"/>
                <a:ea typeface="Impact"/>
                <a:cs typeface="Impact"/>
                <a:sym typeface="Impact"/>
              </a:rPr>
              <a:t>?</a:t>
            </a:r>
            <a:endParaRPr sz="1900">
              <a:solidFill>
                <a:srgbClr val="45818E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900"/>
              <a:buFont typeface="Impact"/>
              <a:buChar char="➢"/>
            </a:pPr>
            <a:r>
              <a:rPr lang="en" sz="1900">
                <a:solidFill>
                  <a:srgbClr val="45818E"/>
                </a:solidFill>
                <a:latin typeface="Impact"/>
                <a:ea typeface="Impact"/>
                <a:cs typeface="Impact"/>
                <a:sym typeface="Impact"/>
              </a:rPr>
              <a:t>Interested in seeing what we’ve done in the past?</a:t>
            </a:r>
            <a:endParaRPr sz="1900">
              <a:solidFill>
                <a:srgbClr val="45818E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900"/>
              <a:buFont typeface="Impact"/>
              <a:buChar char="➢"/>
            </a:pPr>
            <a:r>
              <a:rPr lang="en" sz="1900">
                <a:solidFill>
                  <a:srgbClr val="45818E"/>
                </a:solidFill>
                <a:latin typeface="Impact"/>
                <a:ea typeface="Impact"/>
                <a:cs typeface="Impact"/>
                <a:sym typeface="Impact"/>
              </a:rPr>
              <a:t>Want to stay in the loop about current/future events??</a:t>
            </a:r>
            <a:endParaRPr sz="1900">
              <a:solidFill>
                <a:srgbClr val="45818E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86" name="Google Shape;286;p19"/>
          <p:cNvSpPr/>
          <p:nvPr/>
        </p:nvSpPr>
        <p:spPr>
          <a:xfrm rot="-5560432">
            <a:off x="2167403" y="3635378"/>
            <a:ext cx="514460" cy="446594"/>
          </a:xfrm>
          <a:prstGeom prst="rtTriangle">
            <a:avLst/>
          </a:prstGeom>
          <a:solidFill>
            <a:srgbClr val="9FC5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9"/>
          <p:cNvSpPr/>
          <p:nvPr/>
        </p:nvSpPr>
        <p:spPr>
          <a:xfrm rot="-153413">
            <a:off x="1450077" y="2007895"/>
            <a:ext cx="632129" cy="235434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9"/>
          <p:cNvSpPr txBox="1"/>
          <p:nvPr/>
        </p:nvSpPr>
        <p:spPr>
          <a:xfrm rot="-225540">
            <a:off x="1311819" y="2446841"/>
            <a:ext cx="1121112" cy="12314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73763"/>
                </a:solidFill>
                <a:latin typeface="Happy Monkey"/>
                <a:ea typeface="Happy Monkey"/>
                <a:cs typeface="Happy Monkey"/>
                <a:sym typeface="Happy Monkey"/>
              </a:rPr>
              <a:t>Contact us! :)</a:t>
            </a:r>
            <a:endParaRPr sz="1800">
              <a:solidFill>
                <a:srgbClr val="073763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endParaRPr sz="18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9" name="Google Shape;289;p19"/>
          <p:cNvSpPr/>
          <p:nvPr/>
        </p:nvSpPr>
        <p:spPr>
          <a:xfrm rot="-275166">
            <a:off x="1581819" y="3305713"/>
            <a:ext cx="562802" cy="26333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5818E"/>
          </a:solidFill>
          <a:ln cap="flat" cmpd="sng" w="9525">
            <a:solidFill>
              <a:srgbClr val="4581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9"/>
          <p:cNvSpPr txBox="1"/>
          <p:nvPr/>
        </p:nvSpPr>
        <p:spPr>
          <a:xfrm>
            <a:off x="5246900" y="1202975"/>
            <a:ext cx="3578700" cy="19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highlight>
                  <a:srgbClr val="FCE5CD"/>
                </a:highlight>
                <a:latin typeface="Merriweather"/>
                <a:ea typeface="Merriweather"/>
                <a:cs typeface="Merriweather"/>
                <a:sym typeface="Merriweather"/>
              </a:rPr>
              <a:t>How to contact Mrs. Ayala: </a:t>
            </a:r>
            <a:endParaRPr sz="1700">
              <a:highlight>
                <a:srgbClr val="FCE5CD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highlight>
                <a:srgbClr val="FCE5CD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Merriweather"/>
                <a:ea typeface="Merriweather"/>
                <a:cs typeface="Merriweather"/>
                <a:sym typeface="Merriweather"/>
              </a:rPr>
              <a:t>Email:</a:t>
            </a:r>
            <a:endParaRPr sz="17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mikaela.ayala@alvordschools.net</a:t>
            </a:r>
            <a:endParaRPr b="1" sz="1300">
              <a:solidFill>
                <a:srgbClr val="5F6368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5F6368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5F6368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highlight>
                  <a:srgbClr val="FCE5CD"/>
                </a:highlight>
                <a:latin typeface="Merriweather"/>
                <a:ea typeface="Merriweather"/>
                <a:cs typeface="Merriweather"/>
                <a:sym typeface="Merriweather"/>
              </a:rPr>
              <a:t>Reach out to us/ stay in touch: </a:t>
            </a:r>
            <a:endParaRPr b="1" sz="1700">
              <a:solidFill>
                <a:srgbClr val="5F6368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1" name="Google Shape;291;p19"/>
          <p:cNvSpPr txBox="1"/>
          <p:nvPr/>
        </p:nvSpPr>
        <p:spPr>
          <a:xfrm>
            <a:off x="5815400" y="3237275"/>
            <a:ext cx="244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Merriweather"/>
                <a:ea typeface="Merriweather"/>
                <a:cs typeface="Merriweather"/>
                <a:sym typeface="Merriweather"/>
              </a:rPr>
              <a:t>ASB                       Link Crew</a:t>
            </a:r>
            <a:endParaRPr b="1" i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2" name="Google Shape;292;p19"/>
          <p:cNvSpPr txBox="1"/>
          <p:nvPr/>
        </p:nvSpPr>
        <p:spPr>
          <a:xfrm>
            <a:off x="5109350" y="3550875"/>
            <a:ext cx="1880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❖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IG: @lasierraasb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3" name="Google Shape;293;p19"/>
          <p:cNvSpPr txBox="1"/>
          <p:nvPr/>
        </p:nvSpPr>
        <p:spPr>
          <a:xfrm>
            <a:off x="6990050" y="3591225"/>
            <a:ext cx="1880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❖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IG: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@lshs_link_crew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4" name="Google Shape;294;p19"/>
          <p:cNvSpPr/>
          <p:nvPr/>
        </p:nvSpPr>
        <p:spPr>
          <a:xfrm>
            <a:off x="5267450" y="1214600"/>
            <a:ext cx="3558300" cy="1255800"/>
          </a:xfrm>
          <a:prstGeom prst="rect">
            <a:avLst/>
          </a:prstGeom>
          <a:noFill/>
          <a:ln cap="flat" cmpd="sng" w="19050">
            <a:solidFill>
              <a:srgbClr val="9FC5E8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