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Architects Daughter"/>
      <p:regular r:id="rId16"/>
    </p:embeddedFont>
    <p:embeddedFont>
      <p:font typeface="Amatic SC"/>
      <p:regular r:id="rId17"/>
      <p:bold r:id="rId18"/>
    </p:embeddedFont>
    <p:embeddedFont>
      <p:font typeface="Francois One"/>
      <p:regular r:id="rId19"/>
    </p:embeddedFont>
    <p:embeddedFont>
      <p:font typeface="Shadows Into Light"/>
      <p:regular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hadowsInto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maticSC-regular.fntdata"/><Relationship Id="rId16" Type="http://schemas.openxmlformats.org/officeDocument/2006/relationships/font" Target="fonts/ArchitectsDaughter-regular.fntdata"/><Relationship Id="rId19" Type="http://schemas.openxmlformats.org/officeDocument/2006/relationships/font" Target="fonts/FrancoisOne-regular.fntdata"/><Relationship Id="rId18" Type="http://schemas.openxmlformats.org/officeDocument/2006/relationships/font" Target="fonts/AmaticS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049a0944f_1_0:notes"/>
          <p:cNvSpPr/>
          <p:nvPr>
            <p:ph idx="2" type="sldImg"/>
          </p:nvPr>
        </p:nvSpPr>
        <p:spPr>
          <a:xfrm>
            <a:off x="381148" y="685800"/>
            <a:ext cx="6096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049a0944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page is a work in progress!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98593b877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98593b877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98593b877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98593b877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98593b877e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98593b877e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98593b877e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98593b877e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98593b877e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98593b877e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98593b877e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98593b877e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98593b877e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98593b877e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9af93a4cd5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9af93a4cd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9af93a4cd5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9af93a4cd5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3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drive.google.com/file/d/12pJEIlUwcjlChvbH71tEKZnV11KYUbpb/view?usp=sharing" TargetMode="External"/><Relationship Id="rId22" Type="http://schemas.openxmlformats.org/officeDocument/2006/relationships/image" Target="../media/image18.png"/><Relationship Id="rId21" Type="http://schemas.openxmlformats.org/officeDocument/2006/relationships/image" Target="../media/image8.png"/><Relationship Id="rId24" Type="http://schemas.openxmlformats.org/officeDocument/2006/relationships/image" Target="../media/image15.png"/><Relationship Id="rId23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23.png"/><Relationship Id="rId26" Type="http://schemas.openxmlformats.org/officeDocument/2006/relationships/image" Target="../media/image20.png"/><Relationship Id="rId25" Type="http://schemas.openxmlformats.org/officeDocument/2006/relationships/image" Target="../media/image21.png"/><Relationship Id="rId28" Type="http://schemas.openxmlformats.org/officeDocument/2006/relationships/image" Target="../media/image19.png"/><Relationship Id="rId27" Type="http://schemas.openxmlformats.org/officeDocument/2006/relationships/image" Target="../media/image28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29" Type="http://schemas.openxmlformats.org/officeDocument/2006/relationships/image" Target="../media/image24.png"/><Relationship Id="rId7" Type="http://schemas.openxmlformats.org/officeDocument/2006/relationships/image" Target="../media/image6.png"/><Relationship Id="rId8" Type="http://schemas.openxmlformats.org/officeDocument/2006/relationships/image" Target="../media/image5.png"/><Relationship Id="rId31" Type="http://schemas.openxmlformats.org/officeDocument/2006/relationships/image" Target="../media/image25.png"/><Relationship Id="rId30" Type="http://schemas.openxmlformats.org/officeDocument/2006/relationships/image" Target="../media/image22.png"/><Relationship Id="rId11" Type="http://schemas.openxmlformats.org/officeDocument/2006/relationships/image" Target="../media/image11.png"/><Relationship Id="rId10" Type="http://schemas.openxmlformats.org/officeDocument/2006/relationships/image" Target="../media/image35.png"/><Relationship Id="rId32" Type="http://schemas.openxmlformats.org/officeDocument/2006/relationships/image" Target="../media/image27.jpg"/><Relationship Id="rId13" Type="http://schemas.openxmlformats.org/officeDocument/2006/relationships/image" Target="../media/image9.png"/><Relationship Id="rId12" Type="http://schemas.openxmlformats.org/officeDocument/2006/relationships/image" Target="../media/image7.png"/><Relationship Id="rId15" Type="http://schemas.openxmlformats.org/officeDocument/2006/relationships/image" Target="../media/image14.png"/><Relationship Id="rId14" Type="http://schemas.openxmlformats.org/officeDocument/2006/relationships/image" Target="../media/image13.png"/><Relationship Id="rId17" Type="http://schemas.openxmlformats.org/officeDocument/2006/relationships/image" Target="../media/image17.png"/><Relationship Id="rId16" Type="http://schemas.openxmlformats.org/officeDocument/2006/relationships/image" Target="../media/image12.png"/><Relationship Id="rId19" Type="http://schemas.openxmlformats.org/officeDocument/2006/relationships/image" Target="../media/image26.png"/><Relationship Id="rId1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920948" y="3527338"/>
            <a:ext cx="9051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https://docs.google.com/document/d/1O_6vLuBCg7Ut2YqnWoRw0geYIIPJ_r32ATQ3XRR6Af0/edit?usp=sharing</a:t>
            </a:r>
            <a:endParaRPr sz="600"/>
          </a:p>
        </p:txBody>
      </p:sp>
      <p:pic>
        <p:nvPicPr>
          <p:cNvPr id="55" name="Google Shape;55;p13">
            <a:hlinkClick/>
          </p:cNvPr>
          <p:cNvPicPr preferRelativeResize="0"/>
          <p:nvPr/>
        </p:nvPicPr>
        <p:blipFill rotWithShape="1">
          <a:blip r:embed="rId3">
            <a:alphaModFix/>
          </a:blip>
          <a:srcRect b="7335" l="-614" r="10304" t="40005"/>
          <a:stretch/>
        </p:blipFill>
        <p:spPr>
          <a:xfrm>
            <a:off x="-43208" y="3442868"/>
            <a:ext cx="9276041" cy="185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-6128" l="0" r="26405" t="17569"/>
          <a:stretch/>
        </p:blipFill>
        <p:spPr>
          <a:xfrm>
            <a:off x="-1987" y="-121600"/>
            <a:ext cx="9144001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760" y="2945091"/>
            <a:ext cx="113213" cy="6005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400" y="107002"/>
            <a:ext cx="9133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latin typeface="Francois One"/>
                <a:ea typeface="Francois One"/>
                <a:cs typeface="Francois One"/>
                <a:sym typeface="Francois One"/>
              </a:rPr>
              <a:t>La Sierra’s</a:t>
            </a:r>
            <a:r>
              <a:rPr b="1" lang="en" sz="1900">
                <a:latin typeface="Francois One"/>
                <a:ea typeface="Francois One"/>
                <a:cs typeface="Francois One"/>
                <a:sym typeface="Francois One"/>
              </a:rPr>
              <a:t> </a:t>
            </a:r>
            <a:r>
              <a:rPr b="1" lang="en" sz="1900">
                <a:solidFill>
                  <a:srgbClr val="A6192E"/>
                </a:solidFill>
                <a:latin typeface="Francois One"/>
                <a:ea typeface="Francois One"/>
                <a:cs typeface="Francois One"/>
                <a:sym typeface="Francois One"/>
              </a:rPr>
              <a:t>VIRTUAL </a:t>
            </a:r>
            <a:r>
              <a:rPr b="1" lang="en" sz="1900">
                <a:latin typeface="Francois One"/>
                <a:ea typeface="Francois One"/>
                <a:cs typeface="Francois One"/>
                <a:sym typeface="Francois One"/>
              </a:rPr>
              <a:t>Club Rush</a:t>
            </a:r>
            <a:endParaRPr b="1" sz="1900">
              <a:latin typeface="Francois One"/>
              <a:ea typeface="Francois One"/>
              <a:cs typeface="Francois One"/>
              <a:sym typeface="Francois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-204400" y="4835679"/>
            <a:ext cx="9144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3F3F3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Cl</a:t>
            </a:r>
            <a:r>
              <a:rPr b="1" lang="en">
                <a:solidFill>
                  <a:srgbClr val="EFEFE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ick on the advisor for the club you’re interested in!!</a:t>
            </a:r>
            <a:endParaRPr b="1">
              <a:solidFill>
                <a:srgbClr val="EFEFEF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/>
          </a:blip>
          <a:srcRect b="13969" l="0" r="9690" t="28473"/>
          <a:stretch/>
        </p:blipFill>
        <p:spPr>
          <a:xfrm>
            <a:off x="-15600" y="1905400"/>
            <a:ext cx="9123301" cy="151798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5340942" y="2136330"/>
            <a:ext cx="765300" cy="2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</a:pPr>
            <a:r>
              <a:rPr b="1" lang="en" sz="1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. </a:t>
            </a:r>
            <a:endParaRPr b="1" sz="14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 rotWithShape="1">
          <a:blip r:embed="rId5">
            <a:alphaModFix/>
          </a:blip>
          <a:srcRect b="0" l="15311" r="52961" t="24998"/>
          <a:stretch/>
        </p:blipFill>
        <p:spPr>
          <a:xfrm>
            <a:off x="4292971" y="565266"/>
            <a:ext cx="765140" cy="1220077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4312600" y="581742"/>
            <a:ext cx="8730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College club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#6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 rotWithShape="1">
          <a:blip r:embed="rId5">
            <a:alphaModFix/>
          </a:blip>
          <a:srcRect b="0" l="15311" r="52961" t="24998"/>
          <a:stretch/>
        </p:blipFill>
        <p:spPr>
          <a:xfrm>
            <a:off x="5126646" y="565275"/>
            <a:ext cx="765140" cy="1220077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5299613" y="543575"/>
            <a:ext cx="8046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Drama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#7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</a:pPr>
            <a:r>
              <a:t/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 rotWithShape="1">
          <a:blip r:embed="rId5">
            <a:alphaModFix/>
          </a:blip>
          <a:srcRect b="0" l="15311" r="52961" t="24998"/>
          <a:stretch/>
        </p:blipFill>
        <p:spPr>
          <a:xfrm>
            <a:off x="6736875" y="565266"/>
            <a:ext cx="765140" cy="122007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6756737" y="578063"/>
            <a:ext cx="765000" cy="4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Girls soccer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#9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 rotWithShape="1">
          <a:blip r:embed="rId5">
            <a:alphaModFix/>
          </a:blip>
          <a:srcRect b="0" l="15311" r="52961" t="24998"/>
          <a:stretch/>
        </p:blipFill>
        <p:spPr>
          <a:xfrm>
            <a:off x="5960321" y="565266"/>
            <a:ext cx="765140" cy="1220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5">
            <a:alphaModFix/>
          </a:blip>
          <a:srcRect b="0" l="15311" r="52961" t="24998"/>
          <a:stretch/>
        </p:blipFill>
        <p:spPr>
          <a:xfrm>
            <a:off x="7507880" y="575078"/>
            <a:ext cx="765140" cy="122007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7537775" y="515251"/>
            <a:ext cx="873000" cy="4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National Honor Society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#10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</a:pPr>
            <a:r>
              <a:t/>
            </a:r>
            <a:endParaRPr b="1" sz="14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71" name="Google Shape;71;p13"/>
          <p:cNvPicPr preferRelativeResize="0"/>
          <p:nvPr/>
        </p:nvPicPr>
        <p:blipFill rotWithShape="1">
          <a:blip r:embed="rId6">
            <a:alphaModFix/>
          </a:blip>
          <a:srcRect b="32248" l="15251" r="15925" t="8032"/>
          <a:stretch/>
        </p:blipFill>
        <p:spPr>
          <a:xfrm>
            <a:off x="5403" y="-118801"/>
            <a:ext cx="1176175" cy="6944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" name="Google Shape;72;p13"/>
          <p:cNvGrpSpPr/>
          <p:nvPr/>
        </p:nvGrpSpPr>
        <p:grpSpPr>
          <a:xfrm>
            <a:off x="2603579" y="528330"/>
            <a:ext cx="809216" cy="1264325"/>
            <a:chOff x="2619326" y="3014799"/>
            <a:chExt cx="2295649" cy="6507076"/>
          </a:xfrm>
        </p:grpSpPr>
        <p:pic>
          <p:nvPicPr>
            <p:cNvPr id="73" name="Google Shape;73;p13"/>
            <p:cNvPicPr preferRelativeResize="0"/>
            <p:nvPr/>
          </p:nvPicPr>
          <p:blipFill rotWithShape="1">
            <a:blip r:embed="rId5">
              <a:alphaModFix/>
            </a:blip>
            <a:srcRect b="0" l="15311" r="52961" t="24998"/>
            <a:stretch/>
          </p:blipFill>
          <p:spPr>
            <a:xfrm>
              <a:off x="2619326" y="3014799"/>
              <a:ext cx="2295649" cy="6507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Google Shape;74;p13"/>
            <p:cNvSpPr txBox="1"/>
            <p:nvPr/>
          </p:nvSpPr>
          <p:spPr>
            <a:xfrm>
              <a:off x="2845959" y="3456151"/>
              <a:ext cx="2058600" cy="121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3175" lIns="43175" spcFirstLastPara="1" rIns="43175" wrap="square" tIns="431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PALS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#4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1728198" y="565085"/>
            <a:ext cx="905093" cy="1236344"/>
            <a:chOff x="118051" y="3014751"/>
            <a:chExt cx="2505794" cy="6507076"/>
          </a:xfrm>
        </p:grpSpPr>
        <p:pic>
          <p:nvPicPr>
            <p:cNvPr id="76" name="Google Shape;76;p13"/>
            <p:cNvPicPr preferRelativeResize="0"/>
            <p:nvPr/>
          </p:nvPicPr>
          <p:blipFill rotWithShape="1">
            <a:blip r:embed="rId5">
              <a:alphaModFix/>
            </a:blip>
            <a:srcRect b="0" l="15311" r="52961" t="24998"/>
            <a:stretch/>
          </p:blipFill>
          <p:spPr>
            <a:xfrm>
              <a:off x="118051" y="3014751"/>
              <a:ext cx="2295649" cy="6507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Google Shape;77;p13"/>
            <p:cNvSpPr txBox="1"/>
            <p:nvPr/>
          </p:nvSpPr>
          <p:spPr>
            <a:xfrm>
              <a:off x="565246" y="3092252"/>
              <a:ext cx="2058600" cy="203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3175" lIns="43175" spcFirstLastPara="1" rIns="43175" wrap="square" tIns="4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Book club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#3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pic>
        <p:nvPicPr>
          <p:cNvPr id="78" name="Google Shape;78;p13"/>
          <p:cNvPicPr preferRelativeResize="0"/>
          <p:nvPr/>
        </p:nvPicPr>
        <p:blipFill rotWithShape="1">
          <a:blip r:embed="rId5">
            <a:alphaModFix/>
          </a:blip>
          <a:srcRect b="0" l="15311" r="52961" t="24998"/>
          <a:stretch/>
        </p:blipFill>
        <p:spPr>
          <a:xfrm>
            <a:off x="3459296" y="565266"/>
            <a:ext cx="765140" cy="122007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/>
          <p:nvPr/>
        </p:nvSpPr>
        <p:spPr>
          <a:xfrm>
            <a:off x="3695977" y="649250"/>
            <a:ext cx="313800" cy="2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ASB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#5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80" name="Google Shape;80;p13"/>
          <p:cNvPicPr preferRelativeResize="0"/>
          <p:nvPr/>
        </p:nvPicPr>
        <p:blipFill rotWithShape="1">
          <a:blip r:embed="rId5">
            <a:alphaModFix/>
          </a:blip>
          <a:srcRect b="0" l="15311" r="52961" t="24998"/>
          <a:stretch/>
        </p:blipFill>
        <p:spPr>
          <a:xfrm>
            <a:off x="8347311" y="592982"/>
            <a:ext cx="765140" cy="119274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 txBox="1"/>
          <p:nvPr/>
        </p:nvSpPr>
        <p:spPr>
          <a:xfrm>
            <a:off x="8347125" y="564225"/>
            <a:ext cx="7650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82" name="Google Shape;82;p13"/>
          <p:cNvPicPr preferRelativeResize="0"/>
          <p:nvPr/>
        </p:nvPicPr>
        <p:blipFill rotWithShape="1">
          <a:blip r:embed="rId5">
            <a:alphaModFix/>
          </a:blip>
          <a:srcRect b="0" l="15311" r="52961" t="24998"/>
          <a:stretch/>
        </p:blipFill>
        <p:spPr>
          <a:xfrm>
            <a:off x="115542" y="1995375"/>
            <a:ext cx="765140" cy="122007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3"/>
          <p:cNvSpPr txBox="1"/>
          <p:nvPr/>
        </p:nvSpPr>
        <p:spPr>
          <a:xfrm>
            <a:off x="139738" y="1988429"/>
            <a:ext cx="686100" cy="2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Travel Club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#12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grpSp>
        <p:nvGrpSpPr>
          <p:cNvPr id="84" name="Google Shape;84;p13"/>
          <p:cNvGrpSpPr/>
          <p:nvPr/>
        </p:nvGrpSpPr>
        <p:grpSpPr>
          <a:xfrm>
            <a:off x="949895" y="1854001"/>
            <a:ext cx="765140" cy="1374864"/>
            <a:chOff x="25130797" y="2189270"/>
            <a:chExt cx="2295649" cy="7332606"/>
          </a:xfrm>
        </p:grpSpPr>
        <p:pic>
          <p:nvPicPr>
            <p:cNvPr id="85" name="Google Shape;85;p13"/>
            <p:cNvPicPr preferRelativeResize="0"/>
            <p:nvPr/>
          </p:nvPicPr>
          <p:blipFill rotWithShape="1">
            <a:blip r:embed="rId5">
              <a:alphaModFix/>
            </a:blip>
            <a:srcRect b="0" l="15311" r="52961" t="24998"/>
            <a:stretch/>
          </p:blipFill>
          <p:spPr>
            <a:xfrm>
              <a:off x="25130797" y="3014799"/>
              <a:ext cx="2295649" cy="6507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13"/>
            <p:cNvSpPr txBox="1"/>
            <p:nvPr/>
          </p:nvSpPr>
          <p:spPr>
            <a:xfrm>
              <a:off x="25268227" y="2189270"/>
              <a:ext cx="2058600" cy="121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3175" lIns="43175" spcFirstLastPara="1" rIns="43175" wrap="square" tIns="4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Yearbook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#13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pic>
        <p:nvPicPr>
          <p:cNvPr id="87" name="Google Shape;87;p13"/>
          <p:cNvPicPr preferRelativeResize="0"/>
          <p:nvPr/>
        </p:nvPicPr>
        <p:blipFill rotWithShape="1">
          <a:blip r:embed="rId5">
            <a:alphaModFix/>
          </a:blip>
          <a:srcRect b="0" l="15311" r="52961" t="24998"/>
          <a:stretch/>
        </p:blipFill>
        <p:spPr>
          <a:xfrm>
            <a:off x="5469222" y="3542282"/>
            <a:ext cx="765140" cy="1220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5">
            <a:alphaModFix/>
          </a:blip>
          <a:srcRect b="0" l="15311" r="52961" t="24998"/>
          <a:stretch/>
        </p:blipFill>
        <p:spPr>
          <a:xfrm>
            <a:off x="4580217" y="3543419"/>
            <a:ext cx="765140" cy="122007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3686713" y="3543424"/>
            <a:ext cx="6861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Mr. 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Gonzalez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5">
            <a:alphaModFix/>
          </a:blip>
          <a:srcRect b="0" l="15311" r="52961" t="24998"/>
          <a:stretch/>
        </p:blipFill>
        <p:spPr>
          <a:xfrm>
            <a:off x="2714193" y="3543419"/>
            <a:ext cx="765140" cy="1220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 rotWithShape="1">
          <a:blip r:embed="rId5">
            <a:alphaModFix/>
          </a:blip>
          <a:srcRect b="0" l="15311" r="52961" t="24998"/>
          <a:stretch/>
        </p:blipFill>
        <p:spPr>
          <a:xfrm>
            <a:off x="1855118" y="3543428"/>
            <a:ext cx="765140" cy="1220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5">
            <a:alphaModFix/>
          </a:blip>
          <a:srcRect b="0" l="15311" r="52961" t="24998"/>
          <a:stretch/>
        </p:blipFill>
        <p:spPr>
          <a:xfrm>
            <a:off x="6387864" y="3542228"/>
            <a:ext cx="765140" cy="1220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" name="Google Shape;93;p13"/>
          <p:cNvGrpSpPr/>
          <p:nvPr/>
        </p:nvGrpSpPr>
        <p:grpSpPr>
          <a:xfrm>
            <a:off x="958896" y="3563688"/>
            <a:ext cx="765140" cy="1220077"/>
            <a:chOff x="15172431" y="10802335"/>
            <a:chExt cx="2295649" cy="6507076"/>
          </a:xfrm>
        </p:grpSpPr>
        <p:pic>
          <p:nvPicPr>
            <p:cNvPr id="94" name="Google Shape;94;p13"/>
            <p:cNvPicPr preferRelativeResize="0"/>
            <p:nvPr/>
          </p:nvPicPr>
          <p:blipFill rotWithShape="1">
            <a:blip r:embed="rId5">
              <a:alphaModFix/>
            </a:blip>
            <a:srcRect b="0" l="15311" r="52961" t="24998"/>
            <a:stretch/>
          </p:blipFill>
          <p:spPr>
            <a:xfrm>
              <a:off x="15172431" y="10802335"/>
              <a:ext cx="2295649" cy="6507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3"/>
            <p:cNvSpPr txBox="1"/>
            <p:nvPr/>
          </p:nvSpPr>
          <p:spPr>
            <a:xfrm>
              <a:off x="15346323" y="10892199"/>
              <a:ext cx="2058600" cy="98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3175" lIns="43175" spcFirstLastPara="1" rIns="43175" wrap="square" tIns="431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1851668" y="1995375"/>
            <a:ext cx="765140" cy="1220077"/>
            <a:chOff x="107539" y="10802335"/>
            <a:chExt cx="2295649" cy="6507076"/>
          </a:xfrm>
        </p:grpSpPr>
        <p:pic>
          <p:nvPicPr>
            <p:cNvPr id="97" name="Google Shape;97;p13"/>
            <p:cNvPicPr preferRelativeResize="0"/>
            <p:nvPr/>
          </p:nvPicPr>
          <p:blipFill rotWithShape="1">
            <a:blip r:embed="rId5">
              <a:alphaModFix/>
            </a:blip>
            <a:srcRect b="0" l="15311" r="52961" t="24998"/>
            <a:stretch/>
          </p:blipFill>
          <p:spPr>
            <a:xfrm>
              <a:off x="107539" y="10802335"/>
              <a:ext cx="2295649" cy="6507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13"/>
            <p:cNvSpPr txBox="1"/>
            <p:nvPr/>
          </p:nvSpPr>
          <p:spPr>
            <a:xfrm>
              <a:off x="160141" y="11054874"/>
              <a:ext cx="2156400" cy="282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3175" lIns="43175" spcFirstLastPara="1" rIns="43175" wrap="square" tIns="431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"/>
                <a:buFont typeface="Arial"/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Girl’s volleyball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"/>
                <a:buFont typeface="Arial"/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#14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pic>
        <p:nvPicPr>
          <p:cNvPr id="99" name="Google Shape;99;p13"/>
          <p:cNvPicPr preferRelativeResize="0"/>
          <p:nvPr/>
        </p:nvPicPr>
        <p:blipFill rotWithShape="1">
          <a:blip r:embed="rId5">
            <a:alphaModFix/>
          </a:blip>
          <a:srcRect b="0" l="15311" r="52961" t="24998"/>
          <a:stretch/>
        </p:blipFill>
        <p:spPr>
          <a:xfrm>
            <a:off x="2762917" y="1965584"/>
            <a:ext cx="765140" cy="1220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13"/>
          <p:cNvGrpSpPr/>
          <p:nvPr/>
        </p:nvGrpSpPr>
        <p:grpSpPr>
          <a:xfrm>
            <a:off x="6405479" y="2004063"/>
            <a:ext cx="812508" cy="1220077"/>
            <a:chOff x="12613911" y="10802335"/>
            <a:chExt cx="2437768" cy="6507076"/>
          </a:xfrm>
        </p:grpSpPr>
        <p:pic>
          <p:nvPicPr>
            <p:cNvPr id="101" name="Google Shape;101;p13"/>
            <p:cNvPicPr preferRelativeResize="0"/>
            <p:nvPr/>
          </p:nvPicPr>
          <p:blipFill rotWithShape="1">
            <a:blip r:embed="rId5">
              <a:alphaModFix/>
            </a:blip>
            <a:srcRect b="0" l="15311" r="52961" t="24998"/>
            <a:stretch/>
          </p:blipFill>
          <p:spPr>
            <a:xfrm>
              <a:off x="12613911" y="10802335"/>
              <a:ext cx="2295649" cy="6507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3"/>
            <p:cNvSpPr txBox="1"/>
            <p:nvPr/>
          </p:nvSpPr>
          <p:spPr>
            <a:xfrm>
              <a:off x="12993080" y="10901504"/>
              <a:ext cx="2058600" cy="121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3175" lIns="43175" spcFirstLastPara="1" rIns="43175" wrap="square" tIns="4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 Baseball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#19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03" name="Google Shape;103;p13"/>
          <p:cNvGrpSpPr/>
          <p:nvPr/>
        </p:nvGrpSpPr>
        <p:grpSpPr>
          <a:xfrm>
            <a:off x="5493475" y="1949247"/>
            <a:ext cx="804520" cy="1220077"/>
            <a:chOff x="10080633" y="10802383"/>
            <a:chExt cx="2413800" cy="6507076"/>
          </a:xfrm>
        </p:grpSpPr>
        <p:pic>
          <p:nvPicPr>
            <p:cNvPr id="104" name="Google Shape;104;p13"/>
            <p:cNvPicPr preferRelativeResize="0"/>
            <p:nvPr/>
          </p:nvPicPr>
          <p:blipFill rotWithShape="1">
            <a:blip r:embed="rId5">
              <a:alphaModFix/>
            </a:blip>
            <a:srcRect b="0" l="15311" r="52961" t="24998"/>
            <a:stretch/>
          </p:blipFill>
          <p:spPr>
            <a:xfrm>
              <a:off x="10112637" y="10802383"/>
              <a:ext cx="2295649" cy="6507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3"/>
            <p:cNvSpPr txBox="1"/>
            <p:nvPr/>
          </p:nvSpPr>
          <p:spPr>
            <a:xfrm>
              <a:off x="10080633" y="10878975"/>
              <a:ext cx="2413800" cy="306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3175" lIns="43175" spcFirstLastPara="1" rIns="43175" wrap="square" tIns="431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 Track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#18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06" name="Google Shape;106;p13"/>
          <p:cNvGrpSpPr/>
          <p:nvPr/>
        </p:nvGrpSpPr>
        <p:grpSpPr>
          <a:xfrm>
            <a:off x="3635363" y="1988096"/>
            <a:ext cx="772528" cy="1210967"/>
            <a:chOff x="5110088" y="10395935"/>
            <a:chExt cx="2317815" cy="6507076"/>
          </a:xfrm>
        </p:grpSpPr>
        <p:pic>
          <p:nvPicPr>
            <p:cNvPr id="107" name="Google Shape;107;p13"/>
            <p:cNvPicPr preferRelativeResize="0"/>
            <p:nvPr/>
          </p:nvPicPr>
          <p:blipFill rotWithShape="1">
            <a:blip r:embed="rId5">
              <a:alphaModFix/>
            </a:blip>
            <a:srcRect b="0" l="15311" r="52961" t="24998"/>
            <a:stretch/>
          </p:blipFill>
          <p:spPr>
            <a:xfrm>
              <a:off x="5110088" y="10395935"/>
              <a:ext cx="2295649" cy="6507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" name="Google Shape;108;p13"/>
            <p:cNvSpPr txBox="1"/>
            <p:nvPr/>
          </p:nvSpPr>
          <p:spPr>
            <a:xfrm>
              <a:off x="5271203" y="10402205"/>
              <a:ext cx="2156700" cy="121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3175" lIns="43175" spcFirstLastPara="1" rIns="43175" wrap="square" tIns="4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"/>
                <a:buFont typeface="Arial"/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Hopes Club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"/>
                <a:buFont typeface="Arial"/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#16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"/>
                <a:buFont typeface="Arial"/>
                <a:buNone/>
              </a:pPr>
              <a:r>
                <a:t/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57851" y="3549538"/>
            <a:ext cx="765140" cy="1220077"/>
            <a:chOff x="17730988" y="10802335"/>
            <a:chExt cx="2295649" cy="6507076"/>
          </a:xfrm>
        </p:grpSpPr>
        <p:pic>
          <p:nvPicPr>
            <p:cNvPr id="110" name="Google Shape;110;p13"/>
            <p:cNvPicPr preferRelativeResize="0"/>
            <p:nvPr/>
          </p:nvPicPr>
          <p:blipFill rotWithShape="1">
            <a:blip r:embed="rId5">
              <a:alphaModFix/>
            </a:blip>
            <a:srcRect b="0" l="15311" r="52961" t="24998"/>
            <a:stretch/>
          </p:blipFill>
          <p:spPr>
            <a:xfrm>
              <a:off x="17730988" y="10802335"/>
              <a:ext cx="2295649" cy="6507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3"/>
            <p:cNvSpPr txBox="1"/>
            <p:nvPr/>
          </p:nvSpPr>
          <p:spPr>
            <a:xfrm>
              <a:off x="17820666" y="11426904"/>
              <a:ext cx="2058600" cy="121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3175" lIns="43175" spcFirstLastPara="1" rIns="43175" wrap="square" tIns="4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400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400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400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400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400"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sp>
        <p:nvSpPr>
          <p:cNvPr id="112" name="Google Shape;112;p13"/>
          <p:cNvSpPr txBox="1"/>
          <p:nvPr/>
        </p:nvSpPr>
        <p:spPr>
          <a:xfrm>
            <a:off x="62675" y="3572125"/>
            <a:ext cx="829200" cy="4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Interact Club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grpSp>
        <p:nvGrpSpPr>
          <p:cNvPr id="113" name="Google Shape;113;p13"/>
          <p:cNvGrpSpPr/>
          <p:nvPr/>
        </p:nvGrpSpPr>
        <p:grpSpPr>
          <a:xfrm>
            <a:off x="4574842" y="1978138"/>
            <a:ext cx="765140" cy="1220077"/>
            <a:chOff x="7611362" y="10802335"/>
            <a:chExt cx="2295649" cy="6507076"/>
          </a:xfrm>
        </p:grpSpPr>
        <p:pic>
          <p:nvPicPr>
            <p:cNvPr id="114" name="Google Shape;114;p13"/>
            <p:cNvPicPr preferRelativeResize="0"/>
            <p:nvPr/>
          </p:nvPicPr>
          <p:blipFill rotWithShape="1">
            <a:blip r:embed="rId7">
              <a:alphaModFix/>
            </a:blip>
            <a:srcRect b="0" l="15311" r="52961" t="24998"/>
            <a:stretch/>
          </p:blipFill>
          <p:spPr>
            <a:xfrm>
              <a:off x="7611362" y="10802335"/>
              <a:ext cx="2295649" cy="6507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13"/>
            <p:cNvSpPr txBox="1"/>
            <p:nvPr/>
          </p:nvSpPr>
          <p:spPr>
            <a:xfrm>
              <a:off x="7943066" y="10857133"/>
              <a:ext cx="1700400" cy="121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3175" lIns="43175" spcFirstLastPara="1" rIns="43175" wrap="square" tIns="4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Key Club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#17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pic>
        <p:nvPicPr>
          <p:cNvPr id="116" name="Google Shape;116;p13"/>
          <p:cNvPicPr preferRelativeResize="0"/>
          <p:nvPr/>
        </p:nvPicPr>
        <p:blipFill rotWithShape="1">
          <a:blip r:embed="rId8">
            <a:alphaModFix/>
          </a:blip>
          <a:srcRect b="5320" l="10141" r="22025" t="0"/>
          <a:stretch/>
        </p:blipFill>
        <p:spPr>
          <a:xfrm flipH="1">
            <a:off x="14307" y="4190866"/>
            <a:ext cx="403710" cy="99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/>
          <p:cNvPicPr preferRelativeResize="0"/>
          <p:nvPr/>
        </p:nvPicPr>
        <p:blipFill rotWithShape="1">
          <a:blip r:embed="rId5">
            <a:alphaModFix/>
          </a:blip>
          <a:srcRect b="0" l="15311" r="52961" t="24998"/>
          <a:stretch/>
        </p:blipFill>
        <p:spPr>
          <a:xfrm>
            <a:off x="7270764" y="3539903"/>
            <a:ext cx="765140" cy="1220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/>
          <p:cNvPicPr preferRelativeResize="0"/>
          <p:nvPr/>
        </p:nvPicPr>
        <p:blipFill rotWithShape="1">
          <a:blip r:embed="rId8">
            <a:alphaModFix/>
          </a:blip>
          <a:srcRect b="5320" l="10141" r="22025" t="0"/>
          <a:stretch/>
        </p:blipFill>
        <p:spPr>
          <a:xfrm flipH="1">
            <a:off x="8877507" y="4274841"/>
            <a:ext cx="403710" cy="9928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" name="Google Shape;119;p13"/>
          <p:cNvGrpSpPr/>
          <p:nvPr/>
        </p:nvGrpSpPr>
        <p:grpSpPr>
          <a:xfrm>
            <a:off x="7325479" y="1974088"/>
            <a:ext cx="765140" cy="1220077"/>
            <a:chOff x="12613911" y="10802335"/>
            <a:chExt cx="2295649" cy="6507076"/>
          </a:xfrm>
        </p:grpSpPr>
        <p:pic>
          <p:nvPicPr>
            <p:cNvPr id="120" name="Google Shape;120;p13"/>
            <p:cNvPicPr preferRelativeResize="0"/>
            <p:nvPr/>
          </p:nvPicPr>
          <p:blipFill rotWithShape="1">
            <a:blip r:embed="rId5">
              <a:alphaModFix/>
            </a:blip>
            <a:srcRect b="0" l="15311" r="52961" t="24998"/>
            <a:stretch/>
          </p:blipFill>
          <p:spPr>
            <a:xfrm>
              <a:off x="12613911" y="10802335"/>
              <a:ext cx="2295649" cy="6507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13"/>
            <p:cNvSpPr txBox="1"/>
            <p:nvPr/>
          </p:nvSpPr>
          <p:spPr>
            <a:xfrm>
              <a:off x="12706026" y="10878904"/>
              <a:ext cx="2058600" cy="121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3175" lIns="43175" spcFirstLastPara="1" rIns="43175" wrap="square" tIns="4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00">
                  <a:latin typeface="Amatic SC"/>
                  <a:ea typeface="Amatic SC"/>
                  <a:cs typeface="Amatic SC"/>
                  <a:sym typeface="Amatic SC"/>
                </a:rPr>
                <a:t> </a:t>
              </a:r>
              <a:endParaRPr b="1" sz="1400"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pic>
        <p:nvPicPr>
          <p:cNvPr id="122" name="Google Shape;122;p13"/>
          <p:cNvPicPr preferRelativeResize="0"/>
          <p:nvPr/>
        </p:nvPicPr>
        <p:blipFill rotWithShape="1">
          <a:blip r:embed="rId5">
            <a:alphaModFix/>
          </a:blip>
          <a:srcRect b="0" l="15311" r="52961" t="24998"/>
          <a:stretch/>
        </p:blipFill>
        <p:spPr>
          <a:xfrm>
            <a:off x="8226526" y="3543428"/>
            <a:ext cx="765140" cy="1220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3" name="Google Shape;123;p13"/>
          <p:cNvGrpSpPr/>
          <p:nvPr/>
        </p:nvGrpSpPr>
        <p:grpSpPr>
          <a:xfrm>
            <a:off x="8241467" y="2004063"/>
            <a:ext cx="793033" cy="1220077"/>
            <a:chOff x="12613911" y="10802335"/>
            <a:chExt cx="2379337" cy="6507076"/>
          </a:xfrm>
        </p:grpSpPr>
        <p:pic>
          <p:nvPicPr>
            <p:cNvPr id="124" name="Google Shape;124;p13"/>
            <p:cNvPicPr preferRelativeResize="0"/>
            <p:nvPr/>
          </p:nvPicPr>
          <p:blipFill rotWithShape="1">
            <a:blip r:embed="rId5">
              <a:alphaModFix/>
            </a:blip>
            <a:srcRect b="0" l="15311" r="52961" t="24998"/>
            <a:stretch/>
          </p:blipFill>
          <p:spPr>
            <a:xfrm>
              <a:off x="12613911" y="10802335"/>
              <a:ext cx="2295649" cy="6507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13"/>
            <p:cNvSpPr txBox="1"/>
            <p:nvPr/>
          </p:nvSpPr>
          <p:spPr>
            <a:xfrm>
              <a:off x="12934649" y="10878904"/>
              <a:ext cx="2058600" cy="121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3175" lIns="43175" spcFirstLastPara="1" rIns="43175" wrap="square" tIns="4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26" name="Google Shape;126;p13"/>
          <p:cNvGrpSpPr/>
          <p:nvPr/>
        </p:nvGrpSpPr>
        <p:grpSpPr>
          <a:xfrm>
            <a:off x="12021" y="344824"/>
            <a:ext cx="765140" cy="1414544"/>
            <a:chOff x="118051" y="1977592"/>
            <a:chExt cx="2295649" cy="7544235"/>
          </a:xfrm>
        </p:grpSpPr>
        <p:pic>
          <p:nvPicPr>
            <p:cNvPr id="127" name="Google Shape;127;p13"/>
            <p:cNvPicPr preferRelativeResize="0"/>
            <p:nvPr/>
          </p:nvPicPr>
          <p:blipFill rotWithShape="1">
            <a:blip r:embed="rId5">
              <a:alphaModFix/>
            </a:blip>
            <a:srcRect b="0" l="15311" r="52961" t="24998"/>
            <a:stretch/>
          </p:blipFill>
          <p:spPr>
            <a:xfrm>
              <a:off x="118051" y="3014751"/>
              <a:ext cx="2295649" cy="6507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" name="Google Shape;128;p13"/>
            <p:cNvSpPr txBox="1"/>
            <p:nvPr/>
          </p:nvSpPr>
          <p:spPr>
            <a:xfrm>
              <a:off x="187519" y="1977592"/>
              <a:ext cx="2156700" cy="222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3175" lIns="43175" spcFirstLastPara="1" rIns="43175" wrap="square" tIns="4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Cadet Corps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#1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29" name="Google Shape;129;p13"/>
          <p:cNvGrpSpPr/>
          <p:nvPr/>
        </p:nvGrpSpPr>
        <p:grpSpPr>
          <a:xfrm>
            <a:off x="891350" y="544991"/>
            <a:ext cx="773511" cy="1220077"/>
            <a:chOff x="92934" y="3014751"/>
            <a:chExt cx="2320766" cy="6507076"/>
          </a:xfrm>
        </p:grpSpPr>
        <p:pic>
          <p:nvPicPr>
            <p:cNvPr id="130" name="Google Shape;130;p13"/>
            <p:cNvPicPr preferRelativeResize="0"/>
            <p:nvPr/>
          </p:nvPicPr>
          <p:blipFill rotWithShape="1">
            <a:blip r:embed="rId5">
              <a:alphaModFix/>
            </a:blip>
            <a:srcRect b="0" l="15311" r="52961" t="24998"/>
            <a:stretch/>
          </p:blipFill>
          <p:spPr>
            <a:xfrm>
              <a:off x="118051" y="3014751"/>
              <a:ext cx="2295649" cy="6507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" name="Google Shape;131;p13"/>
            <p:cNvSpPr txBox="1"/>
            <p:nvPr/>
          </p:nvSpPr>
          <p:spPr>
            <a:xfrm>
              <a:off x="92934" y="3014802"/>
              <a:ext cx="2058600" cy="306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3175" lIns="43175" spcFirstLastPara="1" rIns="43175" wrap="square" tIns="431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Boys/girls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Water polo &amp;swim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Amatic SC"/>
                  <a:ea typeface="Amatic SC"/>
                  <a:cs typeface="Amatic SC"/>
                  <a:sym typeface="Amatic SC"/>
                </a:rPr>
                <a:t>#2</a:t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400"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sp>
        <p:nvSpPr>
          <p:cNvPr id="132" name="Google Shape;132;p13"/>
          <p:cNvSpPr txBox="1"/>
          <p:nvPr/>
        </p:nvSpPr>
        <p:spPr>
          <a:xfrm>
            <a:off x="1859700" y="3546877"/>
            <a:ext cx="7188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Friendship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Club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2693863" y="3543413"/>
            <a:ext cx="8046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GSA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34" name="Google Shape;134;p13"/>
          <p:cNvPicPr preferRelativeResize="0"/>
          <p:nvPr/>
        </p:nvPicPr>
        <p:blipFill rotWithShape="1">
          <a:blip r:embed="rId5">
            <a:alphaModFix/>
          </a:blip>
          <a:srcRect b="0" l="15311" r="52961" t="24998"/>
          <a:stretch/>
        </p:blipFill>
        <p:spPr>
          <a:xfrm>
            <a:off x="3621505" y="3543419"/>
            <a:ext cx="765140" cy="1220077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3"/>
          <p:cNvSpPr txBox="1"/>
          <p:nvPr/>
        </p:nvSpPr>
        <p:spPr>
          <a:xfrm>
            <a:off x="3572087" y="3543427"/>
            <a:ext cx="804520" cy="462881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6" name="Google Shape;136;p13"/>
          <p:cNvSpPr txBox="1"/>
          <p:nvPr/>
        </p:nvSpPr>
        <p:spPr>
          <a:xfrm>
            <a:off x="961250" y="3563700"/>
            <a:ext cx="829200" cy="4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Amatic SC"/>
                <a:ea typeface="Amatic SC"/>
                <a:cs typeface="Amatic SC"/>
                <a:sym typeface="Amatic SC"/>
              </a:rPr>
              <a:t>S</a:t>
            </a: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ign language club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7" name="Google Shape;137;p13"/>
          <p:cNvSpPr txBox="1"/>
          <p:nvPr/>
        </p:nvSpPr>
        <p:spPr>
          <a:xfrm>
            <a:off x="8243175" y="3563662"/>
            <a:ext cx="765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8" name="Google Shape;138;p13"/>
          <p:cNvSpPr txBox="1"/>
          <p:nvPr/>
        </p:nvSpPr>
        <p:spPr>
          <a:xfrm>
            <a:off x="7315475" y="3572841"/>
            <a:ext cx="765300" cy="4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CC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9" name="Google Shape;139;p13"/>
          <p:cNvSpPr txBox="1"/>
          <p:nvPr/>
        </p:nvSpPr>
        <p:spPr>
          <a:xfrm>
            <a:off x="6431850" y="3553216"/>
            <a:ext cx="686100" cy="4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40" name="Google Shape;140;p13"/>
          <p:cNvSpPr txBox="1"/>
          <p:nvPr/>
        </p:nvSpPr>
        <p:spPr>
          <a:xfrm>
            <a:off x="4525638" y="3516477"/>
            <a:ext cx="8046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41" name="Google Shape;141;p13"/>
          <p:cNvSpPr txBox="1"/>
          <p:nvPr/>
        </p:nvSpPr>
        <p:spPr>
          <a:xfrm>
            <a:off x="8305700" y="599050"/>
            <a:ext cx="8292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Cancer awareness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        #11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42" name="Google Shape;142;p13"/>
          <p:cNvSpPr txBox="1"/>
          <p:nvPr/>
        </p:nvSpPr>
        <p:spPr>
          <a:xfrm>
            <a:off x="5529575" y="3543425"/>
            <a:ext cx="6861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43175" spcFirstLastPara="1" rIns="43175" wrap="square" tIns="4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CC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43" name="Google Shape;143;p13"/>
          <p:cNvSpPr txBox="1"/>
          <p:nvPr/>
        </p:nvSpPr>
        <p:spPr>
          <a:xfrm>
            <a:off x="6040900" y="499775"/>
            <a:ext cx="566700" cy="5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C</a:t>
            </a: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hoir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#8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44" name="Google Shape;144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4988563" y="881903"/>
            <a:ext cx="1004025" cy="1003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74810" y="2336662"/>
            <a:ext cx="1115222" cy="11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37900" y="1068175"/>
            <a:ext cx="905100" cy="9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3"/>
          <p:cNvSpPr txBox="1"/>
          <p:nvPr/>
        </p:nvSpPr>
        <p:spPr>
          <a:xfrm>
            <a:off x="2873150" y="1900350"/>
            <a:ext cx="505800" cy="2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Mecha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#15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48" name="Google Shape;148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859700" y="-64750"/>
            <a:ext cx="1176175" cy="557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>
            <a:off x="6149300" y="-50525"/>
            <a:ext cx="1176175" cy="557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093314" y="2343043"/>
            <a:ext cx="457938" cy="985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147114" y="888447"/>
            <a:ext cx="566700" cy="955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3"/>
          <p:cNvPicPr preferRelativeResize="0"/>
          <p:nvPr/>
        </p:nvPicPr>
        <p:blipFill rotWithShape="1">
          <a:blip r:embed="rId15">
            <a:alphaModFix/>
          </a:blip>
          <a:srcRect b="11619" l="4940" r="-4939" t="-11620"/>
          <a:stretch/>
        </p:blipFill>
        <p:spPr>
          <a:xfrm rot="-1381965">
            <a:off x="6184586" y="2008011"/>
            <a:ext cx="1212255" cy="12122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3" name="Google Shape;153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306150" y="612075"/>
            <a:ext cx="1004025" cy="1264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54" name="Google Shape;154;p13"/>
          <p:cNvPicPr preferRelativeResize="0"/>
          <p:nvPr/>
        </p:nvPicPr>
        <p:blipFill rotWithShape="1">
          <a:blip r:embed="rId17">
            <a:alphaModFix/>
          </a:blip>
          <a:srcRect b="0" l="25211" r="24194" t="11793"/>
          <a:stretch/>
        </p:blipFill>
        <p:spPr>
          <a:xfrm>
            <a:off x="3816225" y="757500"/>
            <a:ext cx="566700" cy="11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751174" y="2216436"/>
            <a:ext cx="505800" cy="114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886608" y="846950"/>
            <a:ext cx="566700" cy="103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56425" y="3860442"/>
            <a:ext cx="566700" cy="5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part Library Sign Language Clipart Pictures - Deaf And Dumb Logo ,  Transparent Cartoon, Free Cliparts &amp; Silhouettes - NetClipart" id="158" name="Google Shape;158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055712" y="4140792"/>
            <a:ext cx="566700" cy="3462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duct design Green Finger, friendship symbol transparent background PNG  clipart | PNGGuru" id="159" name="Google Shape;159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986763" y="4149125"/>
            <a:ext cx="566700" cy="5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023723" y="1392460"/>
            <a:ext cx="457925" cy="451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877627" y="1130247"/>
            <a:ext cx="566701" cy="655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 flipH="1">
            <a:off x="8448119" y="1122305"/>
            <a:ext cx="313800" cy="580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929674" y="2402054"/>
            <a:ext cx="873000" cy="867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4348687" y="1193275"/>
            <a:ext cx="653698" cy="34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955615" y="2713427"/>
            <a:ext cx="566700" cy="5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4596315" y="2460251"/>
            <a:ext cx="653700" cy="655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516525" y="2194736"/>
            <a:ext cx="505800" cy="1009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8367" y="1007017"/>
            <a:ext cx="718800" cy="71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2753100" y="3916375"/>
            <a:ext cx="686100" cy="606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4587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4"/>
          <p:cNvSpPr txBox="1"/>
          <p:nvPr>
            <p:ph type="title"/>
          </p:nvPr>
        </p:nvSpPr>
        <p:spPr>
          <a:xfrm>
            <a:off x="311700" y="445025"/>
            <a:ext cx="39051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Cancer Awareness club</a:t>
            </a:r>
            <a:endParaRPr sz="4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75" name="Google Shape;175;p14"/>
          <p:cNvPicPr preferRelativeResize="0"/>
          <p:nvPr/>
        </p:nvPicPr>
        <p:blipFill rotWithShape="1">
          <a:blip r:embed="rId3">
            <a:alphaModFix/>
          </a:blip>
          <a:srcRect b="6415" l="31389" r="31393" t="17207"/>
          <a:stretch/>
        </p:blipFill>
        <p:spPr>
          <a:xfrm>
            <a:off x="4572000" y="408300"/>
            <a:ext cx="3373501" cy="432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55CC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"/>
          <p:cNvSpPr txBox="1"/>
          <p:nvPr>
            <p:ph type="title"/>
          </p:nvPr>
        </p:nvSpPr>
        <p:spPr>
          <a:xfrm>
            <a:off x="4952125" y="445025"/>
            <a:ext cx="3880200" cy="89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NHS</a:t>
            </a:r>
            <a:endParaRPr sz="4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81" name="Google Shape;181;p15"/>
          <p:cNvPicPr preferRelativeResize="0"/>
          <p:nvPr/>
        </p:nvPicPr>
        <p:blipFill rotWithShape="1">
          <a:blip r:embed="rId3">
            <a:alphaModFix/>
          </a:blip>
          <a:srcRect b="7526" l="16811" r="16818" t="15591"/>
          <a:stretch/>
        </p:blipFill>
        <p:spPr>
          <a:xfrm>
            <a:off x="130950" y="169400"/>
            <a:ext cx="4317850" cy="3126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5"/>
          <p:cNvPicPr preferRelativeResize="0"/>
          <p:nvPr/>
        </p:nvPicPr>
        <p:blipFill rotWithShape="1">
          <a:blip r:embed="rId4">
            <a:alphaModFix/>
          </a:blip>
          <a:srcRect b="5682" l="19971" r="20376" t="17424"/>
          <a:stretch/>
        </p:blipFill>
        <p:spPr>
          <a:xfrm>
            <a:off x="4666100" y="1531475"/>
            <a:ext cx="4253750" cy="3427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C78D8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"/>
          <p:cNvSpPr txBox="1"/>
          <p:nvPr>
            <p:ph type="title"/>
          </p:nvPr>
        </p:nvSpPr>
        <p:spPr>
          <a:xfrm>
            <a:off x="311700" y="445025"/>
            <a:ext cx="440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Drama club</a:t>
            </a:r>
            <a:endParaRPr sz="4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88" name="Google Shape;188;p16"/>
          <p:cNvPicPr preferRelativeResize="0"/>
          <p:nvPr/>
        </p:nvPicPr>
        <p:blipFill rotWithShape="1">
          <a:blip r:embed="rId3">
            <a:alphaModFix/>
          </a:blip>
          <a:srcRect b="7295" l="29335" r="29446" t="0"/>
          <a:stretch/>
        </p:blipFill>
        <p:spPr>
          <a:xfrm>
            <a:off x="4850900" y="212300"/>
            <a:ext cx="3357126" cy="471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6"/>
          <p:cNvSpPr txBox="1"/>
          <p:nvPr/>
        </p:nvSpPr>
        <p:spPr>
          <a:xfrm>
            <a:off x="311700" y="1603600"/>
            <a:ext cx="3881100" cy="11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Informational video link: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https://drive.google.com/file/d/1iZxqMf4TUx21Z0Q-rE8TJk2lOkv5KqXB/view?usp=drivesdk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D9EEB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7"/>
          <p:cNvSpPr txBox="1"/>
          <p:nvPr>
            <p:ph type="title"/>
          </p:nvPr>
        </p:nvSpPr>
        <p:spPr>
          <a:xfrm>
            <a:off x="4988675" y="409150"/>
            <a:ext cx="379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Sign </a:t>
            </a:r>
            <a:r>
              <a:rPr lang="en" sz="4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Language</a:t>
            </a:r>
            <a:r>
              <a:rPr lang="en" sz="4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 club</a:t>
            </a:r>
            <a:endParaRPr sz="4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95" name="Google Shape;195;p17"/>
          <p:cNvPicPr preferRelativeResize="0"/>
          <p:nvPr/>
        </p:nvPicPr>
        <p:blipFill rotWithShape="1">
          <a:blip r:embed="rId3">
            <a:alphaModFix/>
          </a:blip>
          <a:srcRect b="13215" l="34200" r="36198" t="26492"/>
          <a:stretch/>
        </p:blipFill>
        <p:spPr>
          <a:xfrm>
            <a:off x="785375" y="415275"/>
            <a:ext cx="3387949" cy="431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C2F4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8"/>
          <p:cNvSpPr txBox="1"/>
          <p:nvPr>
            <p:ph type="title"/>
          </p:nvPr>
        </p:nvSpPr>
        <p:spPr>
          <a:xfrm>
            <a:off x="311700" y="445025"/>
            <a:ext cx="363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Gsa club</a:t>
            </a:r>
            <a:endParaRPr sz="4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01" name="Google Shape;201;p18"/>
          <p:cNvPicPr preferRelativeResize="0"/>
          <p:nvPr/>
        </p:nvPicPr>
        <p:blipFill rotWithShape="1">
          <a:blip r:embed="rId3">
            <a:alphaModFix/>
          </a:blip>
          <a:srcRect b="6489" l="25302" r="27315" t="28218"/>
          <a:stretch/>
        </p:blipFill>
        <p:spPr>
          <a:xfrm>
            <a:off x="3648150" y="382737"/>
            <a:ext cx="5083501" cy="437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9"/>
          <p:cNvSpPr txBox="1"/>
          <p:nvPr>
            <p:ph type="title"/>
          </p:nvPr>
        </p:nvSpPr>
        <p:spPr>
          <a:xfrm>
            <a:off x="4666100" y="445025"/>
            <a:ext cx="4166100" cy="14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The friendship society</a:t>
            </a:r>
            <a:endParaRPr sz="45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07" name="Google Shape;207;p19"/>
          <p:cNvPicPr preferRelativeResize="0"/>
          <p:nvPr/>
        </p:nvPicPr>
        <p:blipFill rotWithShape="1">
          <a:blip r:embed="rId3">
            <a:alphaModFix/>
          </a:blip>
          <a:srcRect b="11325" l="21438" r="40272" t="16534"/>
          <a:stretch/>
        </p:blipFill>
        <p:spPr>
          <a:xfrm>
            <a:off x="415775" y="445026"/>
            <a:ext cx="3818448" cy="449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4587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0"/>
          <p:cNvSpPr txBox="1"/>
          <p:nvPr>
            <p:ph type="title"/>
          </p:nvPr>
        </p:nvSpPr>
        <p:spPr>
          <a:xfrm>
            <a:off x="311700" y="445025"/>
            <a:ext cx="3892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Soccer club</a:t>
            </a:r>
            <a:endParaRPr sz="4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13" name="Google Shape;213;p20"/>
          <p:cNvSpPr txBox="1"/>
          <p:nvPr/>
        </p:nvSpPr>
        <p:spPr>
          <a:xfrm>
            <a:off x="376025" y="1463825"/>
            <a:ext cx="3892500" cy="31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</a:rPr>
              <a:t>Informational </a:t>
            </a:r>
            <a:r>
              <a:rPr lang="en" sz="1900">
                <a:solidFill>
                  <a:srgbClr val="FFFFFF"/>
                </a:solidFill>
              </a:rPr>
              <a:t>Video link: </a:t>
            </a:r>
            <a:endParaRPr sz="19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</a:rPr>
              <a:t>https://drive.google.com/file/d/10YDaRtdRLvqIxhzepn31lL_Bv_-215Dc/view?usp=drivesdk</a:t>
            </a:r>
            <a:endParaRPr sz="1900">
              <a:solidFill>
                <a:srgbClr val="FFFFFF"/>
              </a:solidFill>
            </a:endParaRPr>
          </a:p>
        </p:txBody>
      </p:sp>
      <p:pic>
        <p:nvPicPr>
          <p:cNvPr id="214" name="Google Shape;2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73103"/>
            <a:ext cx="3502475" cy="233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55CC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/>
          <p:cNvSpPr txBox="1"/>
          <p:nvPr>
            <p:ph type="title"/>
          </p:nvPr>
        </p:nvSpPr>
        <p:spPr>
          <a:xfrm>
            <a:off x="6475850" y="337600"/>
            <a:ext cx="2293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College Club</a:t>
            </a:r>
            <a:endParaRPr sz="4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20" name="Google Shape;220;p21"/>
          <p:cNvSpPr txBox="1"/>
          <p:nvPr>
            <p:ph idx="1" type="body"/>
          </p:nvPr>
        </p:nvSpPr>
        <p:spPr>
          <a:xfrm>
            <a:off x="4931450" y="1259900"/>
            <a:ext cx="3153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Informational video link: 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https://drive.google.com/file/d/1e8OY88AYPppb5pNyfFMmS-Cq5xN7e7OZ/view?usp=drivesdk</a:t>
            </a:r>
            <a:endParaRPr sz="2000">
              <a:solidFill>
                <a:srgbClr val="FFFFFF"/>
              </a:solidFill>
            </a:endParaRPr>
          </a:p>
        </p:txBody>
      </p:sp>
      <p:pic>
        <p:nvPicPr>
          <p:cNvPr id="221" name="Google Shape;22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875" y="789875"/>
            <a:ext cx="2795490" cy="373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C78D8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2"/>
          <p:cNvSpPr txBox="1"/>
          <p:nvPr>
            <p:ph type="title"/>
          </p:nvPr>
        </p:nvSpPr>
        <p:spPr>
          <a:xfrm>
            <a:off x="311700" y="445025"/>
            <a:ext cx="2226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Interact club</a:t>
            </a:r>
            <a:endParaRPr sz="40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27" name="Google Shape;227;p22"/>
          <p:cNvSpPr txBox="1"/>
          <p:nvPr>
            <p:ph idx="1" type="body"/>
          </p:nvPr>
        </p:nvSpPr>
        <p:spPr>
          <a:xfrm>
            <a:off x="311700" y="1627050"/>
            <a:ext cx="3488700" cy="17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Informational video link: 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FFFF"/>
                </a:solidFill>
              </a:rPr>
              <a:t>https://drive.google.com/file/d/1uc-H6UzdIYo6AnCKhMywMfFudCzXcuKP/view?usp=drivesdk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28" name="Google Shape;228;p22"/>
          <p:cNvPicPr preferRelativeResize="0"/>
          <p:nvPr/>
        </p:nvPicPr>
        <p:blipFill rotWithShape="1">
          <a:blip r:embed="rId3">
            <a:alphaModFix/>
          </a:blip>
          <a:srcRect b="18226" l="34518" r="43263" t="20011"/>
          <a:stretch/>
        </p:blipFill>
        <p:spPr>
          <a:xfrm>
            <a:off x="5143500" y="100525"/>
            <a:ext cx="2771242" cy="4814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