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561ED-E75E-46E2-9825-BC4A84FC4036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D628D-5522-4892-A38B-5B1A08855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5610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9A1BF-EB7B-4501-B750-4C3C29DDFBDA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CEF45-2EEE-4FF4-A728-B5C34D05BD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7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23775-611C-444F-AB3B-36F0325301B8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36F15-31B0-4633-A721-2C85B9F41E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081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43E9A-C7AC-464B-8471-1DD6FAE0B17F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7FC89-D1B4-4F8C-AE57-E86983CB1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11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8C80C-A603-4577-A794-81C0E63A052F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3EF0C-6F82-4BC2-BB29-D42CCEBB1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2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D895A-CA8F-4EAC-AB11-280BC41A2F20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1237-C779-45FA-8700-BABE3BEE46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939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79853-AB2C-4922-905C-5720D4D7BC93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4E18-30A4-4FFE-B783-A36D32268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11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C961E-6FB3-4947-84DC-5B6F77688716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F52F3-A99E-46E9-AB43-A8B944438F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89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52-5F5B-4FF4-BF3E-7B7D0207C0E9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16D11-8B8E-41B2-B59A-95D8AAE69F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99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36864-52E4-42CE-920F-66F634232053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315A1-CAFD-42B2-9110-07E3097F25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689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590BF-E3D5-4D4B-BDB0-9F9613BF7B96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0CA47-6AD3-4D6B-9327-A8F2964515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4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6C5F00-1DA2-4DD6-B68D-FA72DA01886B}" type="datetimeFigureOut">
              <a:rPr lang="en-US"/>
              <a:pPr>
                <a:defRPr/>
              </a:pPr>
              <a:t>10/23/2014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2628EA-0174-40A4-A917-2DBE3175B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7" r:id="rId2"/>
    <p:sldLayoutId id="2147483726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7" r:id="rId9"/>
    <p:sldLayoutId id="2147483723" r:id="rId10"/>
    <p:sldLayoutId id="21474837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Pronouns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altLang="en-US" smtClean="0"/>
              <a:t>Interrogative, Relative, Demonstrative, and Indefinite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Interrogative Pronouns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Used to form a </a:t>
            </a:r>
            <a:r>
              <a:rPr lang="en-US" dirty="0" smtClean="0">
                <a:solidFill>
                  <a:srgbClr val="FF0000"/>
                </a:solidFill>
              </a:rPr>
              <a:t>question </a:t>
            </a:r>
            <a:r>
              <a:rPr lang="en-US" dirty="0" smtClean="0"/>
              <a:t>and are at the beginning of a question: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Who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Whom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Whose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What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Which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Examples: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Who</a:t>
            </a:r>
            <a:r>
              <a:rPr lang="en-US" dirty="0" smtClean="0"/>
              <a:t> is your favorite athlete?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Whom</a:t>
            </a:r>
            <a:r>
              <a:rPr lang="en-US" dirty="0" smtClean="0"/>
              <a:t> do you root for?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Whose</a:t>
            </a:r>
            <a:r>
              <a:rPr lang="en-US" dirty="0" smtClean="0"/>
              <a:t> are those mascots?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What</a:t>
            </a:r>
            <a:r>
              <a:rPr lang="en-US" dirty="0" smtClean="0"/>
              <a:t> is your favorite sport?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Which</a:t>
            </a:r>
            <a:r>
              <a:rPr lang="en-US" dirty="0" smtClean="0"/>
              <a:t> is the best team?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Relative Pronouns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Begin subordinate clauses (a group of words containing a subject and a verb that can’t stand alone): </a:t>
            </a:r>
            <a:r>
              <a:rPr lang="en-US" dirty="0" smtClean="0">
                <a:solidFill>
                  <a:srgbClr val="FF0000"/>
                </a:solidFill>
              </a:rPr>
              <a:t>who, whom, whose, whoever, whomever, which, whichever, that, what, whosoever, whatever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Examples: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I like athletes </a:t>
            </a:r>
            <a:r>
              <a:rPr lang="en-US" u="sng" dirty="0" smtClean="0">
                <a:solidFill>
                  <a:srgbClr val="FF0000"/>
                </a:solidFill>
              </a:rPr>
              <a:t>who</a:t>
            </a:r>
            <a:r>
              <a:rPr lang="en-US" u="sng" dirty="0" smtClean="0"/>
              <a:t> are humble</a:t>
            </a:r>
            <a:r>
              <a:rPr lang="en-US" dirty="0" smtClean="0"/>
              <a:t>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The teams </a:t>
            </a:r>
            <a:r>
              <a:rPr lang="en-US" u="sng" dirty="0" smtClean="0">
                <a:solidFill>
                  <a:srgbClr val="FF0000"/>
                </a:solidFill>
              </a:rPr>
              <a:t>which</a:t>
            </a:r>
            <a:r>
              <a:rPr lang="en-US" u="sng" dirty="0" smtClean="0"/>
              <a:t> recruit quality players </a:t>
            </a:r>
            <a:r>
              <a:rPr lang="en-US" dirty="0" smtClean="0"/>
              <a:t>usually win.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I have never been to a stadium </a:t>
            </a:r>
            <a:r>
              <a:rPr lang="en-US" u="sng" dirty="0" smtClean="0">
                <a:solidFill>
                  <a:srgbClr val="FF0000"/>
                </a:solidFill>
              </a:rPr>
              <a:t>that</a:t>
            </a:r>
            <a:r>
              <a:rPr lang="en-US" u="sng" dirty="0" smtClean="0"/>
              <a:t> is sold out</a:t>
            </a:r>
            <a:r>
              <a:rPr lang="en-US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3276600" y="38100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1800"/>
              <a:t>S</a:t>
            </a: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3886200" y="38100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1800"/>
              <a:t>V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Demonstrative Pronouns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Point out specific persons, places, thinks, or ideas: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solidFill>
                  <a:srgbClr val="FF0000"/>
                </a:solidFill>
              </a:rPr>
              <a:t>This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solidFill>
                  <a:srgbClr val="FF0000"/>
                </a:solidFill>
              </a:rPr>
              <a:t>These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solidFill>
                  <a:srgbClr val="FF0000"/>
                </a:solidFill>
              </a:rPr>
              <a:t>That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solidFill>
                  <a:srgbClr val="FF0000"/>
                </a:solidFill>
              </a:rPr>
              <a:t>Those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Examples: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This</a:t>
            </a:r>
            <a:r>
              <a:rPr lang="en-US" dirty="0" smtClean="0"/>
              <a:t> is my new jersey.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These</a:t>
            </a:r>
            <a:r>
              <a:rPr lang="en-US" dirty="0" smtClean="0"/>
              <a:t> are awful seats!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That</a:t>
            </a:r>
            <a:r>
              <a:rPr lang="en-US" dirty="0" smtClean="0"/>
              <a:t> was an incomplete pass.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Those</a:t>
            </a:r>
            <a:r>
              <a:rPr lang="en-US" dirty="0" smtClean="0"/>
              <a:t> are my favorite players.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Indefinite Pronouns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Refer to persons, places, or things in a more general way than a noun does:  </a:t>
            </a:r>
            <a:r>
              <a:rPr lang="en-US" dirty="0" smtClean="0">
                <a:solidFill>
                  <a:srgbClr val="FF0000"/>
                </a:solidFill>
              </a:rPr>
              <a:t>all, both, everything, none, several, another, each, few, no one, some, etc.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Examples: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All</a:t>
            </a:r>
            <a:r>
              <a:rPr lang="en-US" dirty="0" smtClean="0"/>
              <a:t> are good players.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Each</a:t>
            </a:r>
            <a:r>
              <a:rPr lang="en-US" dirty="0" smtClean="0"/>
              <a:t> has a lot of speed and agility.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Some</a:t>
            </a:r>
            <a:r>
              <a:rPr lang="en-US" dirty="0" smtClean="0"/>
              <a:t> are stronger than </a:t>
            </a:r>
            <a:r>
              <a:rPr lang="en-US" dirty="0" smtClean="0">
                <a:solidFill>
                  <a:srgbClr val="FF0000"/>
                </a:solidFill>
              </a:rPr>
              <a:t>others</a:t>
            </a:r>
            <a:r>
              <a:rPr lang="en-US" dirty="0" smtClean="0"/>
              <a:t>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solidFill>
                  <a:srgbClr val="FF0000"/>
                </a:solidFill>
              </a:rPr>
              <a:t>Few</a:t>
            </a:r>
            <a:r>
              <a:rPr lang="en-US" dirty="0" smtClean="0"/>
              <a:t> will make it to the NFL.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Interrogative, relative, demonstrative, or indefinite pronoun?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Click to the next slide to see the answers.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Points out specific persons, places, things, or ideas.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Begins subordinate clauses.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Refers to persons, places, or things in a more general way than a noun does.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Used to form a question.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Points out specific persons, places, things, or ideas. </a:t>
            </a:r>
            <a:r>
              <a:rPr lang="en-US" b="1" dirty="0" smtClean="0">
                <a:solidFill>
                  <a:srgbClr val="FF0000"/>
                </a:solidFill>
              </a:rPr>
              <a:t>DEMONSTRATIVE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Begins subordinate clauses. </a:t>
            </a:r>
            <a:r>
              <a:rPr lang="en-US" b="1" dirty="0" smtClean="0">
                <a:solidFill>
                  <a:srgbClr val="FF0000"/>
                </a:solidFill>
              </a:rPr>
              <a:t>RELATIVE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Refers to persons, places, or things in a more general way than a noun does. </a:t>
            </a:r>
            <a:r>
              <a:rPr lang="en-US" b="1" dirty="0" smtClean="0">
                <a:solidFill>
                  <a:srgbClr val="FF0000"/>
                </a:solidFill>
              </a:rPr>
              <a:t>INDEFINITE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dirty="0" smtClean="0"/>
              <a:t>Used to form a question. </a:t>
            </a:r>
            <a:r>
              <a:rPr lang="en-US" b="1" dirty="0" smtClean="0">
                <a:solidFill>
                  <a:srgbClr val="FF0000"/>
                </a:solidFill>
              </a:rPr>
              <a:t>INTERROGATIVE</a:t>
            </a:r>
          </a:p>
          <a:p>
            <a:pPr marL="850392" lvl="1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Practice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89438"/>
          </a:xfrm>
        </p:spPr>
        <p:txBody>
          <a:bodyPr/>
          <a:lstStyle/>
          <a:p>
            <a:pPr eaLnBrk="1" hangingPunct="1">
              <a:defRPr/>
            </a:pPr>
            <a:r>
              <a:rPr lang="en-US" sz="3100" dirty="0" smtClean="0"/>
              <a:t>Interrogative, relative, demonstrative, or indefinite? 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Click to the next slide to see the answers.</a:t>
            </a:r>
            <a:endParaRPr lang="en-US" sz="3100" dirty="0" smtClean="0"/>
          </a:p>
          <a:p>
            <a:pPr marL="849313" lvl="1" indent="-457200" eaLnBrk="1" hangingPunct="1">
              <a:buFont typeface="Calibri" pitchFamily="34" charset="0"/>
              <a:buAutoNum type="arabicPeriod"/>
              <a:defRPr/>
            </a:pPr>
            <a:r>
              <a:rPr lang="en-US" sz="3100" dirty="0" smtClean="0">
                <a:solidFill>
                  <a:srgbClr val="FF0000"/>
                </a:solidFill>
              </a:rPr>
              <a:t>That</a:t>
            </a:r>
            <a:r>
              <a:rPr lang="en-US" sz="3100" dirty="0" smtClean="0"/>
              <a:t> is my choice!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  <a:defRPr/>
            </a:pPr>
            <a:r>
              <a:rPr lang="en-US" sz="3100" dirty="0" smtClean="0">
                <a:solidFill>
                  <a:srgbClr val="FF0000"/>
                </a:solidFill>
              </a:rPr>
              <a:t>Which</a:t>
            </a:r>
            <a:r>
              <a:rPr lang="en-US" sz="3100" dirty="0" smtClean="0"/>
              <a:t> do you like the best?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  <a:defRPr/>
            </a:pPr>
            <a:r>
              <a:rPr lang="en-US" sz="3100" dirty="0" smtClean="0">
                <a:solidFill>
                  <a:srgbClr val="FF0000"/>
                </a:solidFill>
              </a:rPr>
              <a:t>None</a:t>
            </a:r>
            <a:r>
              <a:rPr lang="en-US" sz="3100" dirty="0" smtClean="0"/>
              <a:t> are that great!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  <a:defRPr/>
            </a:pPr>
            <a:r>
              <a:rPr lang="en-US" sz="3100" dirty="0" smtClean="0"/>
              <a:t>The fans </a:t>
            </a:r>
            <a:r>
              <a:rPr lang="en-US" sz="3100" dirty="0" smtClean="0">
                <a:solidFill>
                  <a:srgbClr val="FF0000"/>
                </a:solidFill>
              </a:rPr>
              <a:t>who</a:t>
            </a:r>
            <a:r>
              <a:rPr lang="en-US" sz="3100" dirty="0" smtClean="0"/>
              <a:t> are obnoxious get on my nerves.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  <a:defRPr/>
            </a:pPr>
            <a:r>
              <a:rPr lang="en-US" sz="3100" dirty="0" smtClean="0">
                <a:solidFill>
                  <a:srgbClr val="FF0000"/>
                </a:solidFill>
              </a:rPr>
              <a:t>These</a:t>
            </a:r>
            <a:r>
              <a:rPr lang="en-US" sz="3100" dirty="0" smtClean="0"/>
              <a:t> are the worst!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  <a:defRPr/>
            </a:pPr>
            <a:r>
              <a:rPr lang="en-US" sz="3100" dirty="0" smtClean="0">
                <a:solidFill>
                  <a:srgbClr val="FF0000"/>
                </a:solidFill>
              </a:rPr>
              <a:t>Nobody</a:t>
            </a:r>
            <a:r>
              <a:rPr lang="en-US" sz="3100" dirty="0" smtClean="0"/>
              <a:t> believes me.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Practice Answers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49313" lvl="1" indent="-457200" eaLnBrk="1" hangingPunct="1">
              <a:buFont typeface="Calibri" pitchFamily="34" charset="0"/>
              <a:buAutoNum type="arabicPeriod"/>
            </a:pPr>
            <a:r>
              <a:rPr lang="en-US" altLang="en-US" sz="3100" smtClean="0">
                <a:solidFill>
                  <a:srgbClr val="FF0000"/>
                </a:solidFill>
              </a:rPr>
              <a:t>That</a:t>
            </a:r>
            <a:r>
              <a:rPr lang="en-US" altLang="en-US" sz="3100" smtClean="0"/>
              <a:t> is my choice! </a:t>
            </a:r>
            <a:r>
              <a:rPr lang="en-US" altLang="en-US" sz="3100" smtClean="0">
                <a:solidFill>
                  <a:srgbClr val="FF0000"/>
                </a:solidFill>
              </a:rPr>
              <a:t>demonstrative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</a:pPr>
            <a:r>
              <a:rPr lang="en-US" altLang="en-US" sz="3100" smtClean="0">
                <a:solidFill>
                  <a:srgbClr val="FF0000"/>
                </a:solidFill>
              </a:rPr>
              <a:t>Which</a:t>
            </a:r>
            <a:r>
              <a:rPr lang="en-US" altLang="en-US" sz="3100" smtClean="0"/>
              <a:t> do you like the best? </a:t>
            </a:r>
            <a:r>
              <a:rPr lang="en-US" altLang="en-US" sz="3100" smtClean="0">
                <a:solidFill>
                  <a:srgbClr val="FF0000"/>
                </a:solidFill>
              </a:rPr>
              <a:t>interrogative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</a:pPr>
            <a:r>
              <a:rPr lang="en-US" altLang="en-US" sz="3100" smtClean="0">
                <a:solidFill>
                  <a:srgbClr val="FF0000"/>
                </a:solidFill>
              </a:rPr>
              <a:t>None</a:t>
            </a:r>
            <a:r>
              <a:rPr lang="en-US" altLang="en-US" sz="3100" smtClean="0"/>
              <a:t> are that great! </a:t>
            </a:r>
            <a:r>
              <a:rPr lang="en-US" altLang="en-US" sz="3100" smtClean="0">
                <a:solidFill>
                  <a:srgbClr val="FF0000"/>
                </a:solidFill>
              </a:rPr>
              <a:t>indefinite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</a:pPr>
            <a:r>
              <a:rPr lang="en-US" altLang="en-US" sz="3100" smtClean="0"/>
              <a:t>The fans </a:t>
            </a:r>
            <a:r>
              <a:rPr lang="en-US" altLang="en-US" sz="3100" smtClean="0">
                <a:solidFill>
                  <a:srgbClr val="FF0000"/>
                </a:solidFill>
              </a:rPr>
              <a:t>who</a:t>
            </a:r>
            <a:r>
              <a:rPr lang="en-US" altLang="en-US" sz="3100" smtClean="0"/>
              <a:t> are obnoxious get on my nerves. </a:t>
            </a:r>
            <a:r>
              <a:rPr lang="en-US" altLang="en-US" sz="3100" smtClean="0">
                <a:solidFill>
                  <a:srgbClr val="FF0000"/>
                </a:solidFill>
              </a:rPr>
              <a:t>relative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</a:pPr>
            <a:r>
              <a:rPr lang="en-US" altLang="en-US" sz="3100" smtClean="0">
                <a:solidFill>
                  <a:srgbClr val="FF0000"/>
                </a:solidFill>
              </a:rPr>
              <a:t>These</a:t>
            </a:r>
            <a:r>
              <a:rPr lang="en-US" altLang="en-US" sz="3100" smtClean="0"/>
              <a:t> are the worst! </a:t>
            </a:r>
            <a:r>
              <a:rPr lang="en-US" altLang="en-US" sz="3100" smtClean="0">
                <a:solidFill>
                  <a:srgbClr val="FF0000"/>
                </a:solidFill>
              </a:rPr>
              <a:t>demonstrative</a:t>
            </a:r>
          </a:p>
          <a:p>
            <a:pPr marL="849313" lvl="1" indent="-457200" eaLnBrk="1" hangingPunct="1">
              <a:buFont typeface="Calibri" pitchFamily="34" charset="0"/>
              <a:buAutoNum type="arabicPeriod"/>
            </a:pPr>
            <a:r>
              <a:rPr lang="en-US" altLang="en-US" sz="3100" smtClean="0">
                <a:solidFill>
                  <a:srgbClr val="FF0000"/>
                </a:solidFill>
              </a:rPr>
              <a:t>Nobody</a:t>
            </a:r>
            <a:r>
              <a:rPr lang="en-US" altLang="en-US" sz="3100" smtClean="0"/>
              <a:t> believes me. </a:t>
            </a:r>
            <a:r>
              <a:rPr lang="en-US" altLang="en-US" sz="3100" smtClean="0">
                <a:solidFill>
                  <a:srgbClr val="FF0000"/>
                </a:solidFill>
              </a:rPr>
              <a:t>indefinite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457</Words>
  <Application>Microsoft Office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Pronouns</vt:lpstr>
      <vt:lpstr>Interrogative Pronouns</vt:lpstr>
      <vt:lpstr>Relative Pronouns</vt:lpstr>
      <vt:lpstr>Demonstrative Pronouns</vt:lpstr>
      <vt:lpstr>Indefinite Pronouns</vt:lpstr>
      <vt:lpstr>Review</vt:lpstr>
      <vt:lpstr>Review</vt:lpstr>
      <vt:lpstr>Practice</vt:lpstr>
      <vt:lpstr>Practice Answers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Pronouns</dc:title>
  <dc:creator>Matt</dc:creator>
  <cp:lastModifiedBy>Windows User</cp:lastModifiedBy>
  <cp:revision>14</cp:revision>
  <dcterms:created xsi:type="dcterms:W3CDTF">2011-11-30T02:17:37Z</dcterms:created>
  <dcterms:modified xsi:type="dcterms:W3CDTF">2014-10-23T21:24:38Z</dcterms:modified>
</cp:coreProperties>
</file>