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2" r:id="rId4"/>
    <p:sldId id="258" r:id="rId5"/>
    <p:sldId id="264" r:id="rId6"/>
    <p:sldId id="265" r:id="rId7"/>
    <p:sldId id="263" r:id="rId8"/>
    <p:sldId id="266" r:id="rId9"/>
    <p:sldId id="267" r:id="rId10"/>
    <p:sldId id="268" r:id="rId11"/>
    <p:sldId id="261" r:id="rId12"/>
    <p:sldId id="271" r:id="rId13"/>
    <p:sldId id="272" r:id="rId14"/>
    <p:sldId id="270" r:id="rId15"/>
    <p:sldId id="274" r:id="rId16"/>
    <p:sldId id="276" r:id="rId17"/>
    <p:sldId id="278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9F1FF"/>
    <a:srgbClr val="0083B2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53" d="100"/>
          <a:sy n="53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say and do?</a:t>
          </a:r>
        </a:p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think and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look?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make you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8F7B65-5E37-4FC7-808B-47C394C6C6C3}" type="presOf" srcId="{CC1ED8C7-FC1E-4C05-A597-38613B1A9C28}" destId="{5B40DA0B-4F5E-4BC1-A218-5884EA6B5BE8}" srcOrd="0" destOrd="0" presId="urn:microsoft.com/office/officeart/2005/8/layout/default"/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17F779FA-5A42-4005-9CEB-A62E08FF4136}" type="presOf" srcId="{B26D6A9F-4845-431B-9E4A-FD652428595E}" destId="{A52E3F06-6F9D-4756-893D-7516BA37EFA0}" srcOrd="0" destOrd="0" presId="urn:microsoft.com/office/officeart/2005/8/layout/default"/>
    <dgm:cxn modelId="{2AE088E1-0A9B-429D-B861-4BE29E2B3927}" type="presOf" srcId="{46340E55-6025-4FDF-A9F8-FFABFAB87CA4}" destId="{4E97AF0B-707D-4B78-A34C-55C3083477A3}" srcOrd="0" destOrd="0" presId="urn:microsoft.com/office/officeart/2005/8/layout/default"/>
    <dgm:cxn modelId="{A4C6A48D-62DE-4FEC-9CA6-3FADDD0065BA}" type="presOf" srcId="{545B73B2-BF41-46DF-97C6-64D475F17F22}" destId="{7C5E7C4B-E532-46F0-A9F6-13B2FB5D5708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82338E9A-0284-42CB-A571-D405FE887CF6}" type="presOf" srcId="{CB4686C9-E9FF-4345-BBC3-A9AA71410836}" destId="{73C311B6-62F5-44F7-A55C-AD2DD615A4DF}" srcOrd="0" destOrd="0" presId="urn:microsoft.com/office/officeart/2005/8/layout/default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48F74B5A-6C72-465A-A471-0C6D12198B9D}" type="presOf" srcId="{AAE93821-DC63-40AF-AFBD-C196C9FA7661}" destId="{B5FB53EA-BDA4-49BC-AB7F-C31BFB713880}" srcOrd="0" destOrd="0" presId="urn:microsoft.com/office/officeart/2005/8/layout/default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BE49A5EF-F852-46D7-BB9F-77BD1D4AF6C0}" type="presParOf" srcId="{5B40DA0B-4F5E-4BC1-A218-5884EA6B5BE8}" destId="{B5FB53EA-BDA4-49BC-AB7F-C31BFB713880}" srcOrd="0" destOrd="0" presId="urn:microsoft.com/office/officeart/2005/8/layout/default"/>
    <dgm:cxn modelId="{4DFFA63D-8491-4170-BA1E-6505851D3FF7}" type="presParOf" srcId="{5B40DA0B-4F5E-4BC1-A218-5884EA6B5BE8}" destId="{41A65943-5D66-4FC4-8D2F-72609B850809}" srcOrd="1" destOrd="0" presId="urn:microsoft.com/office/officeart/2005/8/layout/default"/>
    <dgm:cxn modelId="{EEBBB5D3-1296-4C7A-B7CA-9AD5E4CD99E8}" type="presParOf" srcId="{5B40DA0B-4F5E-4BC1-A218-5884EA6B5BE8}" destId="{73C311B6-62F5-44F7-A55C-AD2DD615A4DF}" srcOrd="2" destOrd="0" presId="urn:microsoft.com/office/officeart/2005/8/layout/default"/>
    <dgm:cxn modelId="{45A8F8D0-8630-4DEA-8D9C-88742E7A3525}" type="presParOf" srcId="{5B40DA0B-4F5E-4BC1-A218-5884EA6B5BE8}" destId="{33A8FDD9-73B1-45AA-A577-3AC540BBE100}" srcOrd="3" destOrd="0" presId="urn:microsoft.com/office/officeart/2005/8/layout/default"/>
    <dgm:cxn modelId="{997D5CEB-2314-4C1F-B5B1-73F642AA471C}" type="presParOf" srcId="{5B40DA0B-4F5E-4BC1-A218-5884EA6B5BE8}" destId="{4E97AF0B-707D-4B78-A34C-55C3083477A3}" srcOrd="4" destOrd="0" presId="urn:microsoft.com/office/officeart/2005/8/layout/default"/>
    <dgm:cxn modelId="{E9F8C92A-8B18-4E8E-9A1D-19D42BB53048}" type="presParOf" srcId="{5B40DA0B-4F5E-4BC1-A218-5884EA6B5BE8}" destId="{B4FDF70D-48A0-491A-A26A-7D7F2C131F27}" srcOrd="5" destOrd="0" presId="urn:microsoft.com/office/officeart/2005/8/layout/default"/>
    <dgm:cxn modelId="{7AD233AC-168A-4A44-A0A1-FFED24FD997D}" type="presParOf" srcId="{5B40DA0B-4F5E-4BC1-A218-5884EA6B5BE8}" destId="{7C5E7C4B-E532-46F0-A9F6-13B2FB5D5708}" srcOrd="6" destOrd="0" presId="urn:microsoft.com/office/officeart/2005/8/layout/default"/>
    <dgm:cxn modelId="{84DDD84C-AD84-4408-81D5-63EDEB3D2C49}" type="presParOf" srcId="{5B40DA0B-4F5E-4BC1-A218-5884EA6B5BE8}" destId="{B2108404-88C3-419B-9892-79A5A90417E1}" srcOrd="7" destOrd="0" presId="urn:microsoft.com/office/officeart/2005/8/layout/default"/>
    <dgm:cxn modelId="{AA96FFEE-6D24-41A4-85C8-09249DF5241E}" type="presParOf" srcId="{5B40DA0B-4F5E-4BC1-A218-5884EA6B5BE8}" destId="{A52E3F06-6F9D-4756-893D-7516BA37EFA0}" srcOrd="8" destOrd="0" presId="urn:microsoft.com/office/officeart/2005/8/layout/defaul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say and do?</a:t>
          </a:r>
        </a:p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think and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look?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make you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A0DFD3-2663-4C7E-9A44-24E247586336}" type="presOf" srcId="{CC1ED8C7-FC1E-4C05-A597-38613B1A9C28}" destId="{5B40DA0B-4F5E-4BC1-A218-5884EA6B5BE8}" srcOrd="0" destOrd="0" presId="urn:microsoft.com/office/officeart/2005/8/layout/default"/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D8A1D1C2-B997-4467-B945-3FED374A74FB}" type="presOf" srcId="{CB4686C9-E9FF-4345-BBC3-A9AA71410836}" destId="{73C311B6-62F5-44F7-A55C-AD2DD615A4DF}" srcOrd="0" destOrd="0" presId="urn:microsoft.com/office/officeart/2005/8/layout/default"/>
    <dgm:cxn modelId="{6347A24B-755D-4B41-AA11-2C060FE57232}" type="presOf" srcId="{AAE93821-DC63-40AF-AFBD-C196C9FA7661}" destId="{B5FB53EA-BDA4-49BC-AB7F-C31BFB713880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7DC91316-26D0-4C38-9FE7-E5DB690E8AB8}" type="presOf" srcId="{545B73B2-BF41-46DF-97C6-64D475F17F22}" destId="{7C5E7C4B-E532-46F0-A9F6-13B2FB5D5708}" srcOrd="0" destOrd="0" presId="urn:microsoft.com/office/officeart/2005/8/layout/default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31D59DC4-62E6-49FB-B953-798AC032B476}" type="presOf" srcId="{B26D6A9F-4845-431B-9E4A-FD652428595E}" destId="{A52E3F06-6F9D-4756-893D-7516BA37EFA0}" srcOrd="0" destOrd="0" presId="urn:microsoft.com/office/officeart/2005/8/layout/default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C71A9EC4-C1B8-4FAA-B516-7A7917CE9F28}" type="presOf" srcId="{46340E55-6025-4FDF-A9F8-FFABFAB87CA4}" destId="{4E97AF0B-707D-4B78-A34C-55C3083477A3}" srcOrd="0" destOrd="0" presId="urn:microsoft.com/office/officeart/2005/8/layout/default"/>
    <dgm:cxn modelId="{38138034-8552-4DFF-8A22-737652EB2BB9}" type="presParOf" srcId="{5B40DA0B-4F5E-4BC1-A218-5884EA6B5BE8}" destId="{B5FB53EA-BDA4-49BC-AB7F-C31BFB713880}" srcOrd="0" destOrd="0" presId="urn:microsoft.com/office/officeart/2005/8/layout/default"/>
    <dgm:cxn modelId="{3ED2F925-30B7-4E58-B1EE-5C2DF6E2B62E}" type="presParOf" srcId="{5B40DA0B-4F5E-4BC1-A218-5884EA6B5BE8}" destId="{41A65943-5D66-4FC4-8D2F-72609B850809}" srcOrd="1" destOrd="0" presId="urn:microsoft.com/office/officeart/2005/8/layout/default"/>
    <dgm:cxn modelId="{43A8A4F7-94BD-4E02-B4D8-4ADA2CD39479}" type="presParOf" srcId="{5B40DA0B-4F5E-4BC1-A218-5884EA6B5BE8}" destId="{73C311B6-62F5-44F7-A55C-AD2DD615A4DF}" srcOrd="2" destOrd="0" presId="urn:microsoft.com/office/officeart/2005/8/layout/default"/>
    <dgm:cxn modelId="{EBA26A17-C2E4-4122-9396-925CAA0A05EC}" type="presParOf" srcId="{5B40DA0B-4F5E-4BC1-A218-5884EA6B5BE8}" destId="{33A8FDD9-73B1-45AA-A577-3AC540BBE100}" srcOrd="3" destOrd="0" presId="urn:microsoft.com/office/officeart/2005/8/layout/default"/>
    <dgm:cxn modelId="{A521B1B0-DE85-4A49-B3D9-357A6C5FAB20}" type="presParOf" srcId="{5B40DA0B-4F5E-4BC1-A218-5884EA6B5BE8}" destId="{4E97AF0B-707D-4B78-A34C-55C3083477A3}" srcOrd="4" destOrd="0" presId="urn:microsoft.com/office/officeart/2005/8/layout/default"/>
    <dgm:cxn modelId="{5CAE3CAC-2436-4E55-BB82-249CA24C67EC}" type="presParOf" srcId="{5B40DA0B-4F5E-4BC1-A218-5884EA6B5BE8}" destId="{B4FDF70D-48A0-491A-A26A-7D7F2C131F27}" srcOrd="5" destOrd="0" presId="urn:microsoft.com/office/officeart/2005/8/layout/default"/>
    <dgm:cxn modelId="{D3008307-AE93-4DB5-B21E-ACC6F95A78AF}" type="presParOf" srcId="{5B40DA0B-4F5E-4BC1-A218-5884EA6B5BE8}" destId="{7C5E7C4B-E532-46F0-A9F6-13B2FB5D5708}" srcOrd="6" destOrd="0" presId="urn:microsoft.com/office/officeart/2005/8/layout/default"/>
    <dgm:cxn modelId="{A56B36A4-37C0-4948-A295-D56FEE40894B}" type="presParOf" srcId="{5B40DA0B-4F5E-4BC1-A218-5884EA6B5BE8}" destId="{B2108404-88C3-419B-9892-79A5A90417E1}" srcOrd="7" destOrd="0" presId="urn:microsoft.com/office/officeart/2005/8/layout/default"/>
    <dgm:cxn modelId="{6323457E-C9EB-45D1-A845-28677E131BA5}" type="presParOf" srcId="{5B40DA0B-4F5E-4BC1-A218-5884EA6B5BE8}" destId="{A52E3F06-6F9D-4756-893D-7516BA37EFA0}" srcOrd="8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say and do?</a:t>
          </a:r>
        </a:p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think and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look?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make you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1FFEEB43-EFFE-4C37-9C9B-5CDBAEBDF4D8}" type="presOf" srcId="{CB4686C9-E9FF-4345-BBC3-A9AA71410836}" destId="{73C311B6-62F5-44F7-A55C-AD2DD615A4DF}" srcOrd="0" destOrd="0" presId="urn:microsoft.com/office/officeart/2005/8/layout/default"/>
    <dgm:cxn modelId="{5B31F15F-B02F-412A-A7EA-AF55E7581AF1}" type="presOf" srcId="{545B73B2-BF41-46DF-97C6-64D475F17F22}" destId="{7C5E7C4B-E532-46F0-A9F6-13B2FB5D5708}" srcOrd="0" destOrd="0" presId="urn:microsoft.com/office/officeart/2005/8/layout/default"/>
    <dgm:cxn modelId="{AB33219B-DB70-4D35-9B41-F0ABB81418EF}" type="presOf" srcId="{CC1ED8C7-FC1E-4C05-A597-38613B1A9C28}" destId="{5B40DA0B-4F5E-4BC1-A218-5884EA6B5BE8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3DB0E85D-9FC8-4A5B-BA7A-BFDB0D88BBAB}" type="presOf" srcId="{B26D6A9F-4845-431B-9E4A-FD652428595E}" destId="{A52E3F06-6F9D-4756-893D-7516BA37EFA0}" srcOrd="0" destOrd="0" presId="urn:microsoft.com/office/officeart/2005/8/layout/default"/>
    <dgm:cxn modelId="{9731BDC9-5935-456D-9480-1446C8F7557D}" type="presOf" srcId="{AAE93821-DC63-40AF-AFBD-C196C9FA7661}" destId="{B5FB53EA-BDA4-49BC-AB7F-C31BFB713880}" srcOrd="0" destOrd="0" presId="urn:microsoft.com/office/officeart/2005/8/layout/default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636B1F28-5117-4CA9-9DDF-997C8B0550F9}" type="presOf" srcId="{46340E55-6025-4FDF-A9F8-FFABFAB87CA4}" destId="{4E97AF0B-707D-4B78-A34C-55C3083477A3}" srcOrd="0" destOrd="0" presId="urn:microsoft.com/office/officeart/2005/8/layout/default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91F146C2-D730-4B28-9270-10D9A6641CA2}" type="presParOf" srcId="{5B40DA0B-4F5E-4BC1-A218-5884EA6B5BE8}" destId="{B5FB53EA-BDA4-49BC-AB7F-C31BFB713880}" srcOrd="0" destOrd="0" presId="urn:microsoft.com/office/officeart/2005/8/layout/default"/>
    <dgm:cxn modelId="{737AC328-2B9C-4D69-955D-92A64194DFA9}" type="presParOf" srcId="{5B40DA0B-4F5E-4BC1-A218-5884EA6B5BE8}" destId="{41A65943-5D66-4FC4-8D2F-72609B850809}" srcOrd="1" destOrd="0" presId="urn:microsoft.com/office/officeart/2005/8/layout/default"/>
    <dgm:cxn modelId="{223642F7-7378-4D57-8E03-EF74FFC95760}" type="presParOf" srcId="{5B40DA0B-4F5E-4BC1-A218-5884EA6B5BE8}" destId="{73C311B6-62F5-44F7-A55C-AD2DD615A4DF}" srcOrd="2" destOrd="0" presId="urn:microsoft.com/office/officeart/2005/8/layout/default"/>
    <dgm:cxn modelId="{4BB1ADBC-D31C-46D6-B753-F7C4DC431C66}" type="presParOf" srcId="{5B40DA0B-4F5E-4BC1-A218-5884EA6B5BE8}" destId="{33A8FDD9-73B1-45AA-A577-3AC540BBE100}" srcOrd="3" destOrd="0" presId="urn:microsoft.com/office/officeart/2005/8/layout/default"/>
    <dgm:cxn modelId="{C217A0C1-741C-4DEB-A046-687E0D9456E3}" type="presParOf" srcId="{5B40DA0B-4F5E-4BC1-A218-5884EA6B5BE8}" destId="{4E97AF0B-707D-4B78-A34C-55C3083477A3}" srcOrd="4" destOrd="0" presId="urn:microsoft.com/office/officeart/2005/8/layout/default"/>
    <dgm:cxn modelId="{6B46A38E-1962-411B-A083-FBC774EAF221}" type="presParOf" srcId="{5B40DA0B-4F5E-4BC1-A218-5884EA6B5BE8}" destId="{B4FDF70D-48A0-491A-A26A-7D7F2C131F27}" srcOrd="5" destOrd="0" presId="urn:microsoft.com/office/officeart/2005/8/layout/default"/>
    <dgm:cxn modelId="{5C6C8E49-8E09-4CF5-B7D4-620F9CB21D62}" type="presParOf" srcId="{5B40DA0B-4F5E-4BC1-A218-5884EA6B5BE8}" destId="{7C5E7C4B-E532-46F0-A9F6-13B2FB5D5708}" srcOrd="6" destOrd="0" presId="urn:microsoft.com/office/officeart/2005/8/layout/default"/>
    <dgm:cxn modelId="{3246B0EE-CB1A-4E1F-BCD0-8233CDEF1780}" type="presParOf" srcId="{5B40DA0B-4F5E-4BC1-A218-5884EA6B5BE8}" destId="{B2108404-88C3-419B-9892-79A5A90417E1}" srcOrd="7" destOrd="0" presId="urn:microsoft.com/office/officeart/2005/8/layout/default"/>
    <dgm:cxn modelId="{4CB5E218-9767-430E-B4C2-938E49248420}" type="presParOf" srcId="{5B40DA0B-4F5E-4BC1-A218-5884EA6B5BE8}" destId="{A52E3F06-6F9D-4756-893D-7516BA37EFA0}" srcOrd="8" destOrd="0" presId="urn:microsoft.com/office/officeart/2005/8/layout/defaul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1ED8C7-FC1E-4C05-A597-38613B1A9C2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93821-DC63-40AF-AFBD-C196C9FA7661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say and do?</a:t>
          </a:r>
        </a:p>
        <a:p>
          <a:endParaRPr lang="en-US" sz="18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3AD7AC86-8F2B-42E9-AEBE-52E43C63E67F}" type="parTrans" cxnId="{39A8C5E0-F3E9-4722-9FF4-E9997E5E34BA}">
      <dgm:prSet/>
      <dgm:spPr/>
      <dgm:t>
        <a:bodyPr/>
        <a:lstStyle/>
        <a:p>
          <a:endParaRPr lang="en-US"/>
        </a:p>
      </dgm:t>
    </dgm:pt>
    <dgm:pt modelId="{3F5DF1DA-7AF5-4061-A113-65A207038D0A}" type="sibTrans" cxnId="{39A8C5E0-F3E9-4722-9FF4-E9997E5E34BA}">
      <dgm:prSet/>
      <dgm:spPr/>
      <dgm:t>
        <a:bodyPr/>
        <a:lstStyle/>
        <a:p>
          <a:endParaRPr lang="en-US"/>
        </a:p>
      </dgm:t>
    </dgm:pt>
    <dgm:pt modelId="{CB4686C9-E9FF-4345-BBC3-A9AA71410836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does the character think and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EA53E115-ABEC-43B4-BC44-C8FFD978BDA7}" type="parTrans" cxnId="{6ABA4D98-B4DD-4F84-8D12-6EF3799DC2CC}">
      <dgm:prSet/>
      <dgm:spPr/>
      <dgm:t>
        <a:bodyPr/>
        <a:lstStyle/>
        <a:p>
          <a:endParaRPr lang="en-US"/>
        </a:p>
      </dgm:t>
    </dgm:pt>
    <dgm:pt modelId="{09125525-B35F-44F6-944B-9073C1C6AE16}" type="sibTrans" cxnId="{6ABA4D98-B4DD-4F84-8D12-6EF3799DC2CC}">
      <dgm:prSet/>
      <dgm:spPr/>
      <dgm:t>
        <a:bodyPr/>
        <a:lstStyle/>
        <a:p>
          <a:endParaRPr lang="en-US"/>
        </a:p>
      </dgm:t>
    </dgm:pt>
    <dgm:pt modelId="{46340E55-6025-4FDF-A9F8-FFABFAB87CA4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look?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1FCD0ABE-6B4B-4510-BC97-49B53B52FA52}" type="parTrans" cxnId="{3BEE4C87-91A7-4761-BA34-31007EF78522}">
      <dgm:prSet/>
      <dgm:spPr/>
      <dgm:t>
        <a:bodyPr/>
        <a:lstStyle/>
        <a:p>
          <a:endParaRPr lang="en-US"/>
        </a:p>
      </dgm:t>
    </dgm:pt>
    <dgm:pt modelId="{0ABF00CB-186E-403E-AEE0-761F3694E82F}" type="sibTrans" cxnId="{3BEE4C87-91A7-4761-BA34-31007EF78522}">
      <dgm:prSet/>
      <dgm:spPr/>
      <dgm:t>
        <a:bodyPr/>
        <a:lstStyle/>
        <a:p>
          <a:endParaRPr lang="en-US"/>
        </a:p>
      </dgm:t>
    </dgm:pt>
    <dgm:pt modelId="{545B73B2-BF41-46DF-97C6-64D475F17F22}">
      <dgm:prSet phldrT="[Text]" custT="1"/>
      <dgm:spPr/>
      <dgm:t>
        <a:bodyPr/>
        <a:lstStyle/>
        <a:p>
          <a:endParaRPr lang="en-US" sz="1800" b="1" dirty="0" smtClean="0">
            <a:solidFill>
              <a:schemeClr val="tx1"/>
            </a:solidFill>
          </a:endParaRPr>
        </a:p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 do the other characters think about the character?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0E467D5F-66D2-4AD8-B950-5D5D3A93264C}" type="parTrans" cxnId="{11EACC6B-3C71-4FD8-AF2E-9233E9BA1658}">
      <dgm:prSet/>
      <dgm:spPr/>
      <dgm:t>
        <a:bodyPr/>
        <a:lstStyle/>
        <a:p>
          <a:endParaRPr lang="en-US"/>
        </a:p>
      </dgm:t>
    </dgm:pt>
    <dgm:pt modelId="{34A7243D-94DA-408A-8C26-2EC6F6C6FB88}" type="sibTrans" cxnId="{11EACC6B-3C71-4FD8-AF2E-9233E9BA1658}">
      <dgm:prSet/>
      <dgm:spPr/>
      <dgm:t>
        <a:bodyPr/>
        <a:lstStyle/>
        <a:p>
          <a:endParaRPr lang="en-US"/>
        </a:p>
      </dgm:t>
    </dgm:pt>
    <dgm:pt modelId="{B26D6A9F-4845-431B-9E4A-FD652428595E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How does the character make you feel?</a:t>
          </a:r>
        </a:p>
        <a:p>
          <a:endParaRPr lang="en-US" sz="1800" b="1" dirty="0" smtClean="0">
            <a:solidFill>
              <a:schemeClr val="tx1"/>
            </a:solidFill>
          </a:endParaRPr>
        </a:p>
        <a:p>
          <a:endParaRPr lang="en-US" sz="1800" b="1" dirty="0">
            <a:solidFill>
              <a:schemeClr val="tx1"/>
            </a:solidFill>
          </a:endParaRPr>
        </a:p>
      </dgm:t>
    </dgm:pt>
    <dgm:pt modelId="{7747AA83-49D7-4D6D-AB30-FCEF441BB1FC}" type="parTrans" cxnId="{CD9D78D3-7C1E-4F73-8EF0-BBEC31D8F7BE}">
      <dgm:prSet/>
      <dgm:spPr/>
      <dgm:t>
        <a:bodyPr/>
        <a:lstStyle/>
        <a:p>
          <a:endParaRPr lang="en-US"/>
        </a:p>
      </dgm:t>
    </dgm:pt>
    <dgm:pt modelId="{2CA8B7F4-3493-4D32-8BEF-5E79EAAC7C5E}" type="sibTrans" cxnId="{CD9D78D3-7C1E-4F73-8EF0-BBEC31D8F7BE}">
      <dgm:prSet/>
      <dgm:spPr/>
      <dgm:t>
        <a:bodyPr/>
        <a:lstStyle/>
        <a:p>
          <a:endParaRPr lang="en-US"/>
        </a:p>
      </dgm:t>
    </dgm:pt>
    <dgm:pt modelId="{5B40DA0B-4F5E-4BC1-A218-5884EA6B5BE8}" type="pres">
      <dgm:prSet presAssocID="{CC1ED8C7-FC1E-4C05-A597-38613B1A9C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FB53EA-BDA4-49BC-AB7F-C31BFB713880}" type="pres">
      <dgm:prSet presAssocID="{AAE93821-DC63-40AF-AFBD-C196C9FA76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65943-5D66-4FC4-8D2F-72609B850809}" type="pres">
      <dgm:prSet presAssocID="{3F5DF1DA-7AF5-4061-A113-65A207038D0A}" presName="sibTrans" presStyleCnt="0"/>
      <dgm:spPr/>
    </dgm:pt>
    <dgm:pt modelId="{73C311B6-62F5-44F7-A55C-AD2DD615A4DF}" type="pres">
      <dgm:prSet presAssocID="{CB4686C9-E9FF-4345-BBC3-A9AA714108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8FDD9-73B1-45AA-A577-3AC540BBE100}" type="pres">
      <dgm:prSet presAssocID="{09125525-B35F-44F6-944B-9073C1C6AE16}" presName="sibTrans" presStyleCnt="0"/>
      <dgm:spPr/>
    </dgm:pt>
    <dgm:pt modelId="{4E97AF0B-707D-4B78-A34C-55C3083477A3}" type="pres">
      <dgm:prSet presAssocID="{46340E55-6025-4FDF-A9F8-FFABFAB87CA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DF70D-48A0-491A-A26A-7D7F2C131F27}" type="pres">
      <dgm:prSet presAssocID="{0ABF00CB-186E-403E-AEE0-761F3694E82F}" presName="sibTrans" presStyleCnt="0"/>
      <dgm:spPr/>
    </dgm:pt>
    <dgm:pt modelId="{7C5E7C4B-E532-46F0-A9F6-13B2FB5D5708}" type="pres">
      <dgm:prSet presAssocID="{545B73B2-BF41-46DF-97C6-64D475F17F2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08404-88C3-419B-9892-79A5A90417E1}" type="pres">
      <dgm:prSet presAssocID="{34A7243D-94DA-408A-8C26-2EC6F6C6FB88}" presName="sibTrans" presStyleCnt="0"/>
      <dgm:spPr/>
    </dgm:pt>
    <dgm:pt modelId="{A52E3F06-6F9D-4756-893D-7516BA37EFA0}" type="pres">
      <dgm:prSet presAssocID="{B26D6A9F-4845-431B-9E4A-FD65242859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A8C5E0-F3E9-4722-9FF4-E9997E5E34BA}" srcId="{CC1ED8C7-FC1E-4C05-A597-38613B1A9C28}" destId="{AAE93821-DC63-40AF-AFBD-C196C9FA7661}" srcOrd="0" destOrd="0" parTransId="{3AD7AC86-8F2B-42E9-AEBE-52E43C63E67F}" sibTransId="{3F5DF1DA-7AF5-4061-A113-65A207038D0A}"/>
    <dgm:cxn modelId="{3BEE4C87-91A7-4761-BA34-31007EF78522}" srcId="{CC1ED8C7-FC1E-4C05-A597-38613B1A9C28}" destId="{46340E55-6025-4FDF-A9F8-FFABFAB87CA4}" srcOrd="2" destOrd="0" parTransId="{1FCD0ABE-6B4B-4510-BC97-49B53B52FA52}" sibTransId="{0ABF00CB-186E-403E-AEE0-761F3694E82F}"/>
    <dgm:cxn modelId="{A18AC7C3-E3E8-4D2B-BB34-A128F35AAF81}" type="presOf" srcId="{545B73B2-BF41-46DF-97C6-64D475F17F22}" destId="{7C5E7C4B-E532-46F0-A9F6-13B2FB5D5708}" srcOrd="0" destOrd="0" presId="urn:microsoft.com/office/officeart/2005/8/layout/default"/>
    <dgm:cxn modelId="{14A074AC-D90F-4CA8-8504-7D15CC34FCF3}" type="presOf" srcId="{CC1ED8C7-FC1E-4C05-A597-38613B1A9C28}" destId="{5B40DA0B-4F5E-4BC1-A218-5884EA6B5BE8}" srcOrd="0" destOrd="0" presId="urn:microsoft.com/office/officeart/2005/8/layout/default"/>
    <dgm:cxn modelId="{37AD3BCB-C50F-4D0A-8E55-8E0802049D27}" type="presOf" srcId="{CB4686C9-E9FF-4345-BBC3-A9AA71410836}" destId="{73C311B6-62F5-44F7-A55C-AD2DD615A4DF}" srcOrd="0" destOrd="0" presId="urn:microsoft.com/office/officeart/2005/8/layout/default"/>
    <dgm:cxn modelId="{1C1CA971-B255-4420-8030-8767070F7357}" type="presOf" srcId="{B26D6A9F-4845-431B-9E4A-FD652428595E}" destId="{A52E3F06-6F9D-4756-893D-7516BA37EFA0}" srcOrd="0" destOrd="0" presId="urn:microsoft.com/office/officeart/2005/8/layout/default"/>
    <dgm:cxn modelId="{11EACC6B-3C71-4FD8-AF2E-9233E9BA1658}" srcId="{CC1ED8C7-FC1E-4C05-A597-38613B1A9C28}" destId="{545B73B2-BF41-46DF-97C6-64D475F17F22}" srcOrd="3" destOrd="0" parTransId="{0E467D5F-66D2-4AD8-B950-5D5D3A93264C}" sibTransId="{34A7243D-94DA-408A-8C26-2EC6F6C6FB88}"/>
    <dgm:cxn modelId="{6ABA4D98-B4DD-4F84-8D12-6EF3799DC2CC}" srcId="{CC1ED8C7-FC1E-4C05-A597-38613B1A9C28}" destId="{CB4686C9-E9FF-4345-BBC3-A9AA71410836}" srcOrd="1" destOrd="0" parTransId="{EA53E115-ABEC-43B4-BC44-C8FFD978BDA7}" sibTransId="{09125525-B35F-44F6-944B-9073C1C6AE16}"/>
    <dgm:cxn modelId="{C3267095-EA17-4015-9200-6FC87729EDC6}" type="presOf" srcId="{AAE93821-DC63-40AF-AFBD-C196C9FA7661}" destId="{B5FB53EA-BDA4-49BC-AB7F-C31BFB713880}" srcOrd="0" destOrd="0" presId="urn:microsoft.com/office/officeart/2005/8/layout/default"/>
    <dgm:cxn modelId="{CD9D78D3-7C1E-4F73-8EF0-BBEC31D8F7BE}" srcId="{CC1ED8C7-FC1E-4C05-A597-38613B1A9C28}" destId="{B26D6A9F-4845-431B-9E4A-FD652428595E}" srcOrd="4" destOrd="0" parTransId="{7747AA83-49D7-4D6D-AB30-FCEF441BB1FC}" sibTransId="{2CA8B7F4-3493-4D32-8BEF-5E79EAAC7C5E}"/>
    <dgm:cxn modelId="{8926C803-4D3C-4D3F-BB5C-9C53670EEAEF}" type="presOf" srcId="{46340E55-6025-4FDF-A9F8-FFABFAB87CA4}" destId="{4E97AF0B-707D-4B78-A34C-55C3083477A3}" srcOrd="0" destOrd="0" presId="urn:microsoft.com/office/officeart/2005/8/layout/default"/>
    <dgm:cxn modelId="{DEE0B53E-1CE1-473E-BDEE-70A3A1FFA355}" type="presParOf" srcId="{5B40DA0B-4F5E-4BC1-A218-5884EA6B5BE8}" destId="{B5FB53EA-BDA4-49BC-AB7F-C31BFB713880}" srcOrd="0" destOrd="0" presId="urn:microsoft.com/office/officeart/2005/8/layout/default"/>
    <dgm:cxn modelId="{B2682F7D-64BB-43E0-940D-CAC91B192AB2}" type="presParOf" srcId="{5B40DA0B-4F5E-4BC1-A218-5884EA6B5BE8}" destId="{41A65943-5D66-4FC4-8D2F-72609B850809}" srcOrd="1" destOrd="0" presId="urn:microsoft.com/office/officeart/2005/8/layout/default"/>
    <dgm:cxn modelId="{DD841A5A-C5E7-4CA0-A940-7E16942BDE48}" type="presParOf" srcId="{5B40DA0B-4F5E-4BC1-A218-5884EA6B5BE8}" destId="{73C311B6-62F5-44F7-A55C-AD2DD615A4DF}" srcOrd="2" destOrd="0" presId="urn:microsoft.com/office/officeart/2005/8/layout/default"/>
    <dgm:cxn modelId="{113C1DF0-88B1-40E9-AC33-AA67D190A085}" type="presParOf" srcId="{5B40DA0B-4F5E-4BC1-A218-5884EA6B5BE8}" destId="{33A8FDD9-73B1-45AA-A577-3AC540BBE100}" srcOrd="3" destOrd="0" presId="urn:microsoft.com/office/officeart/2005/8/layout/default"/>
    <dgm:cxn modelId="{B9E367DC-73A2-4D17-989B-7D344F7F38AF}" type="presParOf" srcId="{5B40DA0B-4F5E-4BC1-A218-5884EA6B5BE8}" destId="{4E97AF0B-707D-4B78-A34C-55C3083477A3}" srcOrd="4" destOrd="0" presId="urn:microsoft.com/office/officeart/2005/8/layout/default"/>
    <dgm:cxn modelId="{744F408A-E271-4ECE-A610-119FFAC54AA7}" type="presParOf" srcId="{5B40DA0B-4F5E-4BC1-A218-5884EA6B5BE8}" destId="{B4FDF70D-48A0-491A-A26A-7D7F2C131F27}" srcOrd="5" destOrd="0" presId="urn:microsoft.com/office/officeart/2005/8/layout/default"/>
    <dgm:cxn modelId="{78C12181-86F1-4E6B-AEE4-098914107177}" type="presParOf" srcId="{5B40DA0B-4F5E-4BC1-A218-5884EA6B5BE8}" destId="{7C5E7C4B-E532-46F0-A9F6-13B2FB5D5708}" srcOrd="6" destOrd="0" presId="urn:microsoft.com/office/officeart/2005/8/layout/default"/>
    <dgm:cxn modelId="{97E81944-D1B1-4B95-8B97-75433375BCC4}" type="presParOf" srcId="{5B40DA0B-4F5E-4BC1-A218-5884EA6B5BE8}" destId="{B2108404-88C3-419B-9892-79A5A90417E1}" srcOrd="7" destOrd="0" presId="urn:microsoft.com/office/officeart/2005/8/layout/default"/>
    <dgm:cxn modelId="{3A602C07-3304-406E-AB78-7D09C088F6F0}" type="presParOf" srcId="{5B40DA0B-4F5E-4BC1-A218-5884EA6B5BE8}" destId="{A52E3F06-6F9D-4756-893D-7516BA37EFA0}" srcOrd="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69660-4C31-49E6-BC1F-CDC10A1ED248}" type="datetimeFigureOut">
              <a:rPr lang="en-US" smtClean="0"/>
              <a:pPr/>
              <a:t>3/22/2008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F06CF-6F7F-45FA-9CBC-91A500BD49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6CF-6F7F-45FA-9CBC-91A500BD493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1981200"/>
            <a:ext cx="5867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3124200"/>
            <a:ext cx="5867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91BBCB6-74BC-447D-BC36-9C17838164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039AE-832A-4988-B480-473C213EDC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CB570-ACED-48D0-A7B1-92F3F1E4CB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6D773-C372-45A9-9A60-2D81A7DBF6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75AF7-1CB3-46E8-90C7-04522F6847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5D16E-4F9C-4841-98AF-679690DAAB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80A61-B815-4DC0-B195-DD52492621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31760-39BD-43EF-8400-7D2A4FA74B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E2170-8EED-4514-99E9-45A1CE9C0A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A3249-9BF4-406F-8135-0F76218292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1C4A9-B6EB-4972-9F75-C4F1714CCD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1D4AC8-F099-44FE-AFC9-D247FFA942D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33CCFF"/>
          </a:solidFill>
          <a:latin typeface="Georg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3200" b="1" i="1">
          <a:solidFill>
            <a:srgbClr val="33CCF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800" b="1" i="1">
          <a:solidFill>
            <a:srgbClr val="33CCF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400" b="1" i="1">
          <a:solidFill>
            <a:srgbClr val="33CCF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buBlip>
          <a:blip r:embed="rId14"/>
        </a:buBlip>
        <a:defRPr sz="2000" b="1" i="1">
          <a:solidFill>
            <a:srgbClr val="33CC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diagramData" Target="../diagrams/data1.xml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chemeClr val="tx1"/>
                </a:solidFill>
              </a:rPr>
              <a:t>Character Traits</a:t>
            </a:r>
            <a:endParaRPr lang="en-US" sz="720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When you read a story watch the characters as if they were real people.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2" name="Picture 4" descr="C:\Users\Tanya\Pictures\space_guy_zero_gravity_floating_md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685800"/>
            <a:ext cx="952500" cy="1343025"/>
          </a:xfrm>
          <a:prstGeom prst="rect">
            <a:avLst/>
          </a:prstGeom>
          <a:noFill/>
        </p:spPr>
      </p:pic>
      <p:pic>
        <p:nvPicPr>
          <p:cNvPr id="2053" name="Picture 5" descr="C:\Users\Tanya\Pictures\fat_cat_francis_running_off_with_other_peoples_money_md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667000"/>
            <a:ext cx="1143000" cy="1428750"/>
          </a:xfrm>
          <a:prstGeom prst="rect">
            <a:avLst/>
          </a:prstGeom>
          <a:noFill/>
        </p:spPr>
      </p:pic>
      <p:pic>
        <p:nvPicPr>
          <p:cNvPr id="2054" name="Picture 6" descr="C:\Users\Tanya\Pictures\boy_happy_mothers_day_hug_md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4800600"/>
            <a:ext cx="1000125" cy="1143000"/>
          </a:xfrm>
          <a:prstGeom prst="rect">
            <a:avLst/>
          </a:prstGeom>
          <a:noFill/>
        </p:spPr>
      </p:pic>
      <p:pic>
        <p:nvPicPr>
          <p:cNvPr id="2055" name="Picture 7" descr="C:\Users\Tanya\Pictures\grunge_sad_walk_md_clr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8800" y="4343400"/>
            <a:ext cx="772160" cy="1447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5800" y="19812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adventurous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3962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greedy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unhappy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91000" y="5791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loving</a:t>
            </a:r>
            <a:endParaRPr lang="en-US" b="1" dirty="0"/>
          </a:p>
        </p:txBody>
      </p:sp>
      <p:pic>
        <p:nvPicPr>
          <p:cNvPr id="2056" name="Picture 8" descr="C:\Users\Tanya\Pictures\gingerbread_man_wolf_md_clr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4200" y="5105400"/>
            <a:ext cx="1143000" cy="123825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791200" y="50292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aggressive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772400" y="59436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fearful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228600" y="9906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00200" y="3810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Name of Your Character: </a:t>
            </a:r>
            <a:r>
              <a:rPr lang="en-US" b="1" u="sng" dirty="0" err="1" smtClean="0"/>
              <a:t>Ananzi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00" y="51054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Name a character trait ________________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0" y="563880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If possible name another character trait ________________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90600" y="-381000"/>
            <a:ext cx="7239000" cy="5791200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-381000" y="609600"/>
            <a:ext cx="6477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 smtClean="0">
                <a:latin typeface="Georgia" pitchFamily="18" charset="0"/>
              </a:rPr>
              <a:t>How does understanding character traits help me understand the story?</a:t>
            </a:r>
            <a:endParaRPr lang="en-US" sz="4000" b="1" i="1" dirty="0">
              <a:latin typeface="Georgia" pitchFamily="18" charset="0"/>
            </a:endParaRPr>
          </a:p>
        </p:txBody>
      </p:sp>
      <p:pic>
        <p:nvPicPr>
          <p:cNvPr id="8197" name="Picture 5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3352800"/>
            <a:ext cx="3352800" cy="2682875"/>
          </a:xfrm>
          <a:prstGeom prst="rect">
            <a:avLst/>
          </a:prstGeom>
          <a:noFill/>
        </p:spPr>
      </p:pic>
      <p:pic>
        <p:nvPicPr>
          <p:cNvPr id="8194" name="Picture 2" descr="http://aunimages.animfactory.com/animations/animals/fish/little_fish_swimming_hg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4038600"/>
            <a:ext cx="2743200" cy="2276475"/>
          </a:xfrm>
          <a:prstGeom prst="rect">
            <a:avLst/>
          </a:prstGeom>
          <a:noFill/>
        </p:spPr>
      </p:pic>
      <p:pic>
        <p:nvPicPr>
          <p:cNvPr id="8198" name="Picture 6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4648200"/>
            <a:ext cx="1524000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153400" cy="1143000"/>
          </a:xfrm>
          <a:effectLst/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Character Traits: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153400" cy="5334000"/>
          </a:xfrm>
          <a:effectLst/>
        </p:spPr>
        <p:txBody>
          <a:bodyPr/>
          <a:lstStyle/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Help us understand why characters 	speak and act the way they do.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Help us understand what the 	characters think or why they have 	certain beliefs. 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Help us understand a characters 	relationships with other characters.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Help us predict what characters 	might do next.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Help us make inferences and to draw 	conclusions about events in the story.</a:t>
            </a:r>
          </a:p>
          <a:p>
            <a:pPr indent="0">
              <a:buNone/>
            </a:pP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153400" cy="1143000"/>
          </a:xfrm>
          <a:effectLst/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Lets See How Knowing </a:t>
            </a:r>
            <a:r>
              <a:rPr lang="en-US" sz="3200" dirty="0" err="1" smtClean="0">
                <a:solidFill>
                  <a:schemeClr val="tx1"/>
                </a:solidFill>
              </a:rPr>
              <a:t>Anazi’s</a:t>
            </a:r>
            <a:r>
              <a:rPr lang="en-US" sz="3200" dirty="0" smtClean="0">
                <a:solidFill>
                  <a:schemeClr val="tx1"/>
                </a:solidFill>
              </a:rPr>
              <a:t> Character Traits Might Help Us Understand The Story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153400" cy="5334000"/>
          </a:xfrm>
          <a:effectLst/>
        </p:spPr>
        <p:txBody>
          <a:bodyPr/>
          <a:lstStyle/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Why does </a:t>
            </a:r>
            <a:r>
              <a:rPr lang="en-US" sz="2800" dirty="0" err="1" smtClean="0">
                <a:solidFill>
                  <a:schemeClr val="tx1"/>
                </a:solidFill>
              </a:rPr>
              <a:t>Anazi</a:t>
            </a:r>
            <a:r>
              <a:rPr lang="en-US" sz="2800" dirty="0" smtClean="0">
                <a:solidFill>
                  <a:schemeClr val="tx1"/>
                </a:solidFill>
              </a:rPr>
              <a:t> want to hide the pot 	of knowledge?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How does </a:t>
            </a:r>
            <a:r>
              <a:rPr lang="en-US" sz="2800" dirty="0" err="1" smtClean="0">
                <a:solidFill>
                  <a:schemeClr val="tx1"/>
                </a:solidFill>
              </a:rPr>
              <a:t>Anazi</a:t>
            </a:r>
            <a:r>
              <a:rPr lang="en-US" sz="2800" dirty="0" smtClean="0">
                <a:solidFill>
                  <a:schemeClr val="tx1"/>
                </a:solidFill>
              </a:rPr>
              <a:t> feel about his son? 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What kind of relationship will </a:t>
            </a:r>
            <a:r>
              <a:rPr lang="en-US" sz="2800" dirty="0" err="1" smtClean="0">
                <a:solidFill>
                  <a:schemeClr val="tx1"/>
                </a:solidFill>
              </a:rPr>
              <a:t>Ananzi</a:t>
            </a:r>
            <a:r>
              <a:rPr lang="en-US" sz="2800" dirty="0" smtClean="0">
                <a:solidFill>
                  <a:schemeClr val="tx1"/>
                </a:solidFill>
              </a:rPr>
              <a:t> 	have with the people who now have 	bits of knowledge?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What might </a:t>
            </a:r>
            <a:r>
              <a:rPr lang="en-US" sz="2800" dirty="0" err="1" smtClean="0">
                <a:solidFill>
                  <a:schemeClr val="tx1"/>
                </a:solidFill>
              </a:rPr>
              <a:t>Anazi</a:t>
            </a:r>
            <a:r>
              <a:rPr lang="en-US" sz="2800" dirty="0" smtClean="0">
                <a:solidFill>
                  <a:schemeClr val="tx1"/>
                </a:solidFill>
              </a:rPr>
              <a:t> do about losing the 	pot of knowledge?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What lesson could </a:t>
            </a:r>
            <a:r>
              <a:rPr lang="en-US" sz="2800" dirty="0" err="1" smtClean="0">
                <a:solidFill>
                  <a:schemeClr val="tx1"/>
                </a:solidFill>
              </a:rPr>
              <a:t>Anazi</a:t>
            </a:r>
            <a:r>
              <a:rPr lang="en-US" sz="2800" dirty="0" smtClean="0">
                <a:solidFill>
                  <a:schemeClr val="tx1"/>
                </a:solidFill>
              </a:rPr>
              <a:t> learn from 	the events in the story?</a:t>
            </a:r>
          </a:p>
          <a:p>
            <a:pPr indent="0">
              <a:buNone/>
            </a:pP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unimages.animfactory.com/animations/animals/fish/little_fish_swimming_hg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0"/>
            <a:ext cx="1821148" cy="1511300"/>
          </a:xfrm>
          <a:prstGeom prst="rect">
            <a:avLst/>
          </a:prstGeom>
          <a:noFill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81000" y="152400"/>
            <a:ext cx="800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i="1" dirty="0" smtClean="0">
                <a:latin typeface="Georgia" pitchFamily="18" charset="0"/>
              </a:rPr>
              <a:t>Lets Review</a:t>
            </a:r>
            <a:endParaRPr lang="en-US" sz="6000" b="1" i="1" dirty="0">
              <a:latin typeface="Georgia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524000"/>
            <a:ext cx="8153400" cy="4724400"/>
          </a:xfrm>
          <a:prstGeom prst="rect">
            <a:avLst/>
          </a:prstGeom>
          <a:effectLst/>
        </p:spPr>
        <p:txBody>
          <a:bodyPr/>
          <a:lstStyle/>
          <a:p>
            <a:pPr marL="342900" marR="0" lvl="0" indent="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Arial" pitchFamily="34" charset="0"/>
              <a:buChar char="•"/>
              <a:tabLst/>
              <a:defRPr/>
            </a:pPr>
            <a:r>
              <a:rPr kumimoji="0" 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Character traits are descriptive 	adjectives.</a:t>
            </a:r>
          </a:p>
          <a:p>
            <a:pPr marL="342900" marR="0" lvl="0" indent="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Arial" pitchFamily="34" charset="0"/>
              <a:buChar char="•"/>
              <a:tabLst/>
              <a:defRPr/>
            </a:pPr>
            <a:r>
              <a:rPr kumimoji="0" 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can describe characters using 	character traits that tells us the 	specific qualities of the character. </a:t>
            </a:r>
          </a:p>
          <a:p>
            <a:pPr marL="342900" marR="0" lvl="0" indent="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Arial" pitchFamily="34" charset="0"/>
              <a:buChar char="•"/>
              <a:tabLst/>
              <a:defRPr/>
            </a:pPr>
            <a:r>
              <a:rPr kumimoji="0" 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 author may tell us the character 	traits directly, but more often the 	author will show us these traits by 	what the character does.</a:t>
            </a:r>
            <a:endParaRPr kumimoji="0" lang="en-US" sz="2800" b="1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2" name="Picture 4" descr="C:\Users\Tanya\Pictures\Vain 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4724400"/>
            <a:ext cx="952500" cy="14287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077200" y="60960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vain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153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To identify character traits think of the following: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419600"/>
          </a:xfrm>
        </p:spPr>
        <p:txBody>
          <a:bodyPr/>
          <a:lstStyle/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 does the character say and do?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 does the character think and 	  	 feel?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 does the character look?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 do the other characters think 	 	 about the character?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 does the character make you 	 	feel?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72400" y="62484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playful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248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careless</a:t>
            </a:r>
            <a:endParaRPr lang="en-US" b="1" dirty="0"/>
          </a:p>
        </p:txBody>
      </p:sp>
      <p:pic>
        <p:nvPicPr>
          <p:cNvPr id="52226" name="Picture 2" descr="C:\Users\Tanya\Pictures\backpacker_on_railtracks_md_cl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029200"/>
            <a:ext cx="884464" cy="1238250"/>
          </a:xfrm>
          <a:prstGeom prst="rect">
            <a:avLst/>
          </a:prstGeom>
          <a:noFill/>
        </p:spPr>
      </p:pic>
      <p:pic>
        <p:nvPicPr>
          <p:cNvPr id="52228" name="Picture 4" descr="C:\Users\Tanya\Pictures\boy_goggles_snorkel_tub_md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5029200"/>
            <a:ext cx="1047750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90600" y="-381000"/>
            <a:ext cx="7239000" cy="5791200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5638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4000" b="1" i="1" dirty="0" smtClean="0">
                <a:latin typeface="Georgia" pitchFamily="18" charset="0"/>
              </a:rPr>
              <a:t>Choose a book </a:t>
            </a:r>
          </a:p>
          <a:p>
            <a:pPr algn="ctr">
              <a:spcBef>
                <a:spcPts val="0"/>
              </a:spcBef>
            </a:pPr>
            <a:r>
              <a:rPr lang="en-US" sz="4000" b="1" i="1" dirty="0" smtClean="0">
                <a:latin typeface="Georgia" pitchFamily="18" charset="0"/>
              </a:rPr>
              <a:t>and identify the character traits of the main character.  Draw an organizer to help you.</a:t>
            </a:r>
            <a:endParaRPr lang="en-US" sz="4000" b="1" i="1" dirty="0">
              <a:latin typeface="Georgia" pitchFamily="18" charset="0"/>
            </a:endParaRPr>
          </a:p>
        </p:txBody>
      </p:sp>
      <p:pic>
        <p:nvPicPr>
          <p:cNvPr id="8197" name="Picture 5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3352800"/>
            <a:ext cx="3352800" cy="2682875"/>
          </a:xfrm>
          <a:prstGeom prst="rect">
            <a:avLst/>
          </a:prstGeom>
          <a:noFill/>
        </p:spPr>
      </p:pic>
      <p:pic>
        <p:nvPicPr>
          <p:cNvPr id="8194" name="Picture 2" descr="http://aunimages.animfactory.com/animations/animals/fish/little_fish_swimming_hg_cl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4038600"/>
            <a:ext cx="2743200" cy="2276475"/>
          </a:xfrm>
          <a:prstGeom prst="rect">
            <a:avLst/>
          </a:prstGeom>
          <a:noFill/>
        </p:spPr>
      </p:pic>
      <p:pic>
        <p:nvPicPr>
          <p:cNvPr id="8198" name="Picture 6" descr="Z:\newtek\_backgrounds_1.02\Art\power_point\17-\fishy_bubbles\bubbl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4648200"/>
            <a:ext cx="1524000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Use an organizer while you read.</a:t>
            </a:r>
            <a:endParaRPr lang="en-US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228600" y="16764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00200" y="12192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Name of Your Character: ________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00200" y="55626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Name a character trait ________________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00200" y="6027003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If possible name another character trait ________________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153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To identify character traits think of the following: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4419600"/>
          </a:xfrm>
        </p:spPr>
        <p:txBody>
          <a:bodyPr/>
          <a:lstStyle/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 does the character say and do?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 does the character think and 	  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feel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 does the character look?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 do the other characters think 	 	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about 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character?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 does the character make you 	 	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feel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en-US" dirty="0"/>
          </a:p>
        </p:txBody>
      </p:sp>
      <p:pic>
        <p:nvPicPr>
          <p:cNvPr id="12290" name="Picture 2" descr="C:\Users\Tanya\Pictures\Shy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5257800"/>
            <a:ext cx="1095375" cy="1143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924800" y="62484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shy</a:t>
            </a:r>
            <a:endParaRPr lang="en-US" b="1" dirty="0"/>
          </a:p>
        </p:txBody>
      </p:sp>
      <p:pic>
        <p:nvPicPr>
          <p:cNvPr id="12292" name="Picture 4" descr="C:\Users\Tanya\Pictures\Gracefu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81600"/>
            <a:ext cx="1238250" cy="12382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248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graceful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Use an organizer while you read.</a:t>
            </a:r>
            <a:endParaRPr lang="en-US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228600" y="16764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00200" y="12192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Name of Your Character: ________</a:t>
            </a:r>
            <a:endParaRPr lang="en-US" b="1" dirty="0"/>
          </a:p>
        </p:txBody>
      </p:sp>
      <p:pic>
        <p:nvPicPr>
          <p:cNvPr id="10242" name="Picture 2" descr="C:\Users\Tanya\Pictures\Criminal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5334000"/>
            <a:ext cx="619125" cy="10953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62484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sneaky</a:t>
            </a:r>
            <a:endParaRPr lang="en-US" b="1" dirty="0"/>
          </a:p>
        </p:txBody>
      </p:sp>
      <p:pic>
        <p:nvPicPr>
          <p:cNvPr id="10244" name="Picture 4" descr="C:\Users\Tanya\Pictures\intelligent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72400" y="5410200"/>
            <a:ext cx="1047750" cy="10477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43800" y="62484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intelligent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00200" y="55626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Name a character trait ________________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00200" y="6027003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If possible name another character trait ________________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153400" cy="1143000"/>
          </a:xfrm>
          <a:effectLst/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Read The Excerpt And Identify a Character Trait for </a:t>
            </a:r>
            <a:r>
              <a:rPr lang="en-US" sz="3600" dirty="0" err="1" smtClean="0">
                <a:solidFill>
                  <a:schemeClr val="tx1"/>
                </a:solidFill>
              </a:rPr>
              <a:t>Baboushka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Tanya\Pictures\Dishe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029200"/>
            <a:ext cx="1047750" cy="12382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6172200"/>
            <a:ext cx="990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clean</a:t>
            </a:r>
            <a:endParaRPr lang="en-US" b="1" dirty="0"/>
          </a:p>
        </p:txBody>
      </p:sp>
      <p:pic>
        <p:nvPicPr>
          <p:cNvPr id="8196" name="Picture 4" descr="C:\Users\Tanya\Pictures\Teacher readin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5257800"/>
            <a:ext cx="1524000" cy="10477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772400" y="6248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helpful</a:t>
            </a:r>
            <a:endParaRPr lang="en-US" b="1" dirty="0"/>
          </a:p>
        </p:txBody>
      </p:sp>
      <p:pic>
        <p:nvPicPr>
          <p:cNvPr id="8198" name="Picture 6" descr="Baboushka sweep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1981200"/>
            <a:ext cx="2942665" cy="2362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81400" y="1981200"/>
            <a:ext cx="4648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Once upon a time, in a small village in Russia there lived a woman called </a:t>
            </a:r>
            <a:r>
              <a:rPr lang="en-US" b="1" dirty="0" err="1" smtClean="0"/>
              <a:t>Baboushka</a:t>
            </a:r>
            <a:r>
              <a:rPr lang="en-US" b="1" dirty="0" smtClean="0"/>
              <a:t>.</a:t>
            </a:r>
          </a:p>
          <a:p>
            <a:r>
              <a:rPr lang="en-US" b="1" dirty="0" err="1" smtClean="0"/>
              <a:t>Baboushka</a:t>
            </a:r>
            <a:r>
              <a:rPr lang="en-US" b="1" dirty="0" smtClean="0"/>
              <a:t> was very house-proud. She had the tidiest house in the village and the most beautiful garden.</a:t>
            </a:r>
          </a:p>
          <a:p>
            <a:r>
              <a:rPr lang="en-US" b="1" dirty="0" smtClean="0"/>
              <a:t>She was always cooking and cleaning, scrubbing and sweeping, polishing and painting. 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657600" y="58674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Page 1 – Go To Next Slide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2400" y="63246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From: BBC </a:t>
            </a:r>
            <a:r>
              <a:rPr lang="en-US" sz="1800" dirty="0" err="1" smtClean="0"/>
              <a:t>CBeebies</a:t>
            </a:r>
            <a:r>
              <a:rPr lang="en-US" sz="1800" dirty="0" smtClean="0"/>
              <a:t> Stories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ll the villagers were out in the square talking about a bright new star that had just appeared in the sk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609600"/>
            <a:ext cx="2743200" cy="155448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600" y="25146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All the villagers were out in the square talking about a bright new star that had just appeared in the sky. Everyone was very excited about the star because it brought great news. </a:t>
            </a:r>
          </a:p>
          <a:p>
            <a:r>
              <a:rPr lang="en-US" b="1" dirty="0" smtClean="0"/>
              <a:t>But </a:t>
            </a:r>
            <a:r>
              <a:rPr lang="en-US" b="1" dirty="0" err="1" smtClean="0"/>
              <a:t>Baboushka</a:t>
            </a:r>
            <a:r>
              <a:rPr lang="en-US" b="1" dirty="0" smtClean="0"/>
              <a:t> didn't even notice the dazzling star - she was far too busy cleaning her house. 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51816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Lets Use An Organizer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286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Name of Your Character: </a:t>
            </a:r>
            <a:r>
              <a:rPr lang="en-US" b="1" u="sng" dirty="0" err="1" smtClean="0"/>
              <a:t>Baboushka</a:t>
            </a:r>
            <a:endParaRPr lang="en-US" b="1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228600" y="8382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4800" y="16764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She was always cleaning.  She doesn’t notice the dazzling star.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2800" y="19812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She is very proud of her house.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3200" y="18288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She looks very clean and neat.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7400" y="3733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She had the tidiest house and most beautiful garden.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600" y="37338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I like her.</a:t>
            </a:r>
          </a:p>
          <a:p>
            <a:r>
              <a:rPr lang="en-US" sz="1800" b="1" dirty="0" smtClean="0">
                <a:solidFill>
                  <a:srgbClr val="FF0000"/>
                </a:solidFill>
              </a:rPr>
              <a:t>She seems like a nice lady.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49530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Name a character trait for </a:t>
            </a:r>
            <a:r>
              <a:rPr lang="en-US" b="1" u="sng" dirty="0" err="1" smtClean="0"/>
              <a:t>Baboushka</a:t>
            </a:r>
            <a:r>
              <a:rPr lang="en-US" b="1" dirty="0" smtClean="0"/>
              <a:t>:  ________________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76400" y="571500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If possible name another character trait ________________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62200" y="52578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clean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1200" y="60198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hard worker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p"/>
      <p:bldP spid="6" grpId="0" build="p"/>
      <p:bldP spid="7" grpId="0" build="p"/>
      <p:bldP spid="8" grpId="0" build="p"/>
      <p:bldP spid="11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153400" cy="1143000"/>
          </a:xfrm>
          <a:effectLst/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Did You Notice?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153400" cy="4724400"/>
          </a:xfrm>
          <a:effectLst/>
        </p:spPr>
        <p:txBody>
          <a:bodyPr/>
          <a:lstStyle/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Character traits are descriptive 	adjectives.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We can describe characters using 	character traits that tells us the 	specific qualities of the character. </a:t>
            </a:r>
          </a:p>
          <a:p>
            <a:pPr indent="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An author may tell us the character 	traits directly, but more often the 	author will show us these traits by 	what the character does.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6172200"/>
            <a:ext cx="990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evil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467600" y="62484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protective</a:t>
            </a:r>
            <a:endParaRPr lang="en-US" b="1" dirty="0"/>
          </a:p>
        </p:txBody>
      </p:sp>
      <p:pic>
        <p:nvPicPr>
          <p:cNvPr id="31746" name="Picture 2" descr="C:\Users\Tanya\Pictures\Evi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876800"/>
            <a:ext cx="1428750" cy="1428750"/>
          </a:xfrm>
          <a:prstGeom prst="rect">
            <a:avLst/>
          </a:prstGeom>
          <a:noFill/>
        </p:spPr>
      </p:pic>
      <p:pic>
        <p:nvPicPr>
          <p:cNvPr id="31748" name="Picture 4" descr="C:\Users\Tanya\Pictures\policeman_turn_look_md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4800" y="4876800"/>
            <a:ext cx="95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61722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Lets Practice – </a:t>
            </a:r>
            <a:r>
              <a:rPr lang="en-US" sz="2800" dirty="0" smtClean="0">
                <a:solidFill>
                  <a:schemeClr val="tx1"/>
                </a:solidFill>
              </a:rPr>
              <a:t>identify a character trait for </a:t>
            </a:r>
            <a:r>
              <a:rPr lang="en-US" sz="2800" dirty="0" err="1" smtClean="0">
                <a:solidFill>
                  <a:schemeClr val="tx1"/>
                </a:solidFill>
              </a:rPr>
              <a:t>Ananzi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39938" name="Picture 2" descr="http://www.bbc.co.uk/cbeebies/images/stories/world/wisdom/pag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1676400" cy="119742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1524001"/>
            <a:ext cx="7772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 long time ago, </a:t>
            </a:r>
            <a:r>
              <a:rPr lang="en-US" b="1" dirty="0" err="1" smtClean="0"/>
              <a:t>Nyame</a:t>
            </a:r>
            <a:r>
              <a:rPr lang="en-US" b="1" dirty="0" smtClean="0"/>
              <a:t> the god of the sky gave </a:t>
            </a:r>
            <a:r>
              <a:rPr lang="en-US" b="1" dirty="0" err="1" smtClean="0"/>
              <a:t>Ananzi</a:t>
            </a:r>
            <a:r>
              <a:rPr lang="en-US" b="1" dirty="0" smtClean="0"/>
              <a:t> a huge pot which held all the wisdom of the world. </a:t>
            </a:r>
            <a:r>
              <a:rPr lang="en-US" b="1" dirty="0" err="1" smtClean="0"/>
              <a:t>Nyame</a:t>
            </a:r>
            <a:r>
              <a:rPr lang="en-US" b="1" dirty="0" smtClean="0"/>
              <a:t> told </a:t>
            </a:r>
            <a:r>
              <a:rPr lang="en-US" b="1" dirty="0" err="1" smtClean="0"/>
              <a:t>Ananzi</a:t>
            </a:r>
            <a:r>
              <a:rPr lang="en-US" b="1" dirty="0" smtClean="0"/>
              <a:t> to share the wisdom with everyone he met. </a:t>
            </a:r>
          </a:p>
          <a:p>
            <a:endParaRPr lang="en-US" b="1" dirty="0" smtClean="0"/>
          </a:p>
          <a:p>
            <a:r>
              <a:rPr lang="en-US" b="1" dirty="0" smtClean="0"/>
              <a:t>The pot was filled with wonderful pictures, stories, music and many more exciting ideas. Whenever </a:t>
            </a:r>
            <a:r>
              <a:rPr lang="en-US" b="1" dirty="0" err="1" smtClean="0"/>
              <a:t>Ananzi</a:t>
            </a:r>
            <a:r>
              <a:rPr lang="en-US" b="1" dirty="0" smtClean="0"/>
              <a:t> looked in the pot he learned something new. </a:t>
            </a:r>
          </a:p>
          <a:p>
            <a:endParaRPr lang="en-US" b="1" dirty="0" smtClean="0"/>
          </a:p>
          <a:p>
            <a:r>
              <a:rPr lang="en-US" b="1" dirty="0" err="1" smtClean="0"/>
              <a:t>Ananzi</a:t>
            </a:r>
            <a:r>
              <a:rPr lang="en-US" b="1" dirty="0" smtClean="0"/>
              <a:t> didn’t want to share the wisdom. "I will keep it for myself!" he thought.</a:t>
            </a:r>
          </a:p>
          <a:p>
            <a:endParaRPr lang="en-US" b="1" dirty="0" smtClean="0"/>
          </a:p>
          <a:p>
            <a:r>
              <a:rPr lang="en-US" b="1" dirty="0" smtClean="0"/>
              <a:t>So </a:t>
            </a:r>
            <a:r>
              <a:rPr lang="en-US" b="1" dirty="0" err="1" smtClean="0"/>
              <a:t>Ananzi</a:t>
            </a:r>
            <a:r>
              <a:rPr lang="en-US" b="1" dirty="0" smtClean="0"/>
              <a:t> decided to hide the pot of wisdom on the top of a tall tree, where no one else could find it.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6477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From: BBC </a:t>
            </a:r>
            <a:r>
              <a:rPr lang="en-US" sz="1800" dirty="0" err="1" smtClean="0"/>
              <a:t>CBeebies</a:t>
            </a:r>
            <a:r>
              <a:rPr lang="en-US" sz="1800" dirty="0" smtClean="0"/>
              <a:t> Stories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e tied a rope around the pot and then tied it around his waist. But the pot was too heavy and kept getting in Anancy’s wa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5562600"/>
            <a:ext cx="1524000" cy="108857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" y="1524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He tied a rope around the pot and then tied it around his waist. But the pot was too heavy and kept getting in </a:t>
            </a:r>
            <a:r>
              <a:rPr lang="en-US" b="1" dirty="0" err="1" smtClean="0"/>
              <a:t>Ananzi’s</a:t>
            </a:r>
            <a:r>
              <a:rPr lang="en-US" b="1" dirty="0" smtClean="0"/>
              <a:t> way.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Ananzi’s</a:t>
            </a:r>
            <a:r>
              <a:rPr lang="en-US" b="1" dirty="0" smtClean="0"/>
              <a:t> son watched him climb the tree. "Tie the pot to your back" he shouted, "It will make it easier to climb."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8288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 </a:t>
            </a:r>
            <a:r>
              <a:rPr lang="en-US" b="1" dirty="0" err="1" smtClean="0"/>
              <a:t>Ananzi</a:t>
            </a:r>
            <a:r>
              <a:rPr lang="en-US" b="1" dirty="0" smtClean="0"/>
              <a:t> tied the pot to his back and very soon he was at the top of the tree.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26670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But when </a:t>
            </a:r>
            <a:r>
              <a:rPr lang="en-US" b="1" dirty="0" err="1" smtClean="0"/>
              <a:t>Ananzi</a:t>
            </a:r>
            <a:r>
              <a:rPr lang="en-US" b="1" dirty="0" smtClean="0"/>
              <a:t> got to the top he was very angry. "My son knows more than I do and I have the pot of wisdom," he cried. 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5814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Ananzi</a:t>
            </a:r>
            <a:r>
              <a:rPr lang="en-US" b="1" dirty="0" smtClean="0"/>
              <a:t> was so angry that he threw the pot away. Crash! The pot broke into hundreds of pieces.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44958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Whoosh! The wisdom flew everywhere! People found bits of wisdom and started taking it home to their friends. </a:t>
            </a:r>
            <a:endParaRPr lang="en-US" b="1" dirty="0"/>
          </a:p>
        </p:txBody>
      </p:sp>
      <p:pic>
        <p:nvPicPr>
          <p:cNvPr id="41988" name="Picture 4" descr="But when Anancy got to the top he was very angr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5562600"/>
            <a:ext cx="1600200" cy="1143000"/>
          </a:xfrm>
          <a:prstGeom prst="rect">
            <a:avLst/>
          </a:prstGeom>
          <a:noFill/>
        </p:spPr>
      </p:pic>
      <p:pic>
        <p:nvPicPr>
          <p:cNvPr id="41990" name="Picture 6" descr="Anancy was so angry that he threw the pot away. Crash! The pot broke into hundreds of pie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5562600"/>
            <a:ext cx="1600200" cy="1142999"/>
          </a:xfrm>
          <a:prstGeom prst="rect">
            <a:avLst/>
          </a:prstGeom>
          <a:noFill/>
        </p:spPr>
      </p:pic>
      <p:pic>
        <p:nvPicPr>
          <p:cNvPr id="41992" name="Picture 8" descr="Whoosh! The wisdom flew everywhere! People found bits of wisdom and started taking it home to their frie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5562600"/>
            <a:ext cx="1554480" cy="1110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shy_bubbles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fishy_bubbles</Template>
  <TotalTime>231</TotalTime>
  <Words>878</Words>
  <Application>Microsoft PowerPoint</Application>
  <PresentationFormat>On-screen Show (4:3)</PresentationFormat>
  <Paragraphs>161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fishy_bubbles</vt:lpstr>
      <vt:lpstr>Character Traits</vt:lpstr>
      <vt:lpstr>To identify character traits think of the following:</vt:lpstr>
      <vt:lpstr>Use an organizer while you read.</vt:lpstr>
      <vt:lpstr>Read The Excerpt And Identify a Character Trait for Baboushka</vt:lpstr>
      <vt:lpstr>Slide 5</vt:lpstr>
      <vt:lpstr>Slide 6</vt:lpstr>
      <vt:lpstr>Did You Notice?</vt:lpstr>
      <vt:lpstr>Lets Practice – identify a character trait for Ananzi</vt:lpstr>
      <vt:lpstr>Slide 9</vt:lpstr>
      <vt:lpstr>Slide 10</vt:lpstr>
      <vt:lpstr>Slide 11</vt:lpstr>
      <vt:lpstr>Character Traits:</vt:lpstr>
      <vt:lpstr>Lets See How Knowing Anazi’s Character Traits Might Help Us Understand The Story</vt:lpstr>
      <vt:lpstr>Slide 14</vt:lpstr>
      <vt:lpstr>To identify character traits think of the following:</vt:lpstr>
      <vt:lpstr>Slide 16</vt:lpstr>
      <vt:lpstr>Use an organizer while you read.</vt:lpstr>
    </vt:vector>
  </TitlesOfParts>
  <Company>eclipsed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 Traits</dc:title>
  <dc:creator>Tanya</dc:creator>
  <cp:lastModifiedBy>Tanya</cp:lastModifiedBy>
  <cp:revision>73</cp:revision>
  <dcterms:created xsi:type="dcterms:W3CDTF">2008-03-22T03:45:06Z</dcterms:created>
  <dcterms:modified xsi:type="dcterms:W3CDTF">2008-03-22T18:30:44Z</dcterms:modified>
</cp:coreProperties>
</file>