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>
      <p:cViewPr>
        <p:scale>
          <a:sx n="94" d="100"/>
          <a:sy n="94" d="100"/>
        </p:scale>
        <p:origin x="-690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3972D-ED89-4CFD-9C90-71E70754DEA2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CEA31-C1FF-443C-B1AE-7F6420DAE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EA31-C1FF-443C-B1AE-7F6420DAE7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44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EA31-C1FF-443C-B1AE-7F6420DAE7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44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EA31-C1FF-443C-B1AE-7F6420DAE7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44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EA31-C1FF-443C-B1AE-7F6420DAE7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44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53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18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70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62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82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3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78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0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2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24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4D171-F529-4118-99EE-0F71EB46EA75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FA79-742E-4652-9B50-1F44F4FFF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4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acherspayteachers.com/Product/FREE-Fall-Stripes-Digital-Background-Papers-Wavy-Borders-for-Commercial-Use-728907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://www.teacherspayteachers.com/Store/Kathryn-Willis-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eacherspayteachers.com/Product/Free-Frames-Black-and-White-Clip-Art-Page-Borders-Commercial-Use-Graphics-840685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000" y="-685800"/>
            <a:ext cx="6096000" cy="822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7000" y="874455"/>
            <a:ext cx="5181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Relative </a:t>
            </a:r>
          </a:p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Adverbs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3657600"/>
            <a:ext cx="6781800" cy="2062103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entury Gothic" pitchFamily="34" charset="0"/>
              </a:rPr>
              <a:t>An informative power point presentation and practice to allow students to fully understand relative adverbs </a:t>
            </a:r>
            <a:endParaRPr lang="en-US" sz="3200" dirty="0">
              <a:latin typeface="Century Gothic" pitchFamily="34" charset="0"/>
            </a:endParaRPr>
          </a:p>
        </p:txBody>
      </p:sp>
      <p:pic>
        <p:nvPicPr>
          <p:cNvPr id="1026" name="Picture 2" descr="http://www.clker.com/cliparts/W/S/L/j/6/A/frog-m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690">
            <a:off x="202264" y="710893"/>
            <a:ext cx="28575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9000" y="6433457"/>
            <a:ext cx="1709892" cy="369332"/>
          </a:xfrm>
          <a:prstGeom prst="rect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©Kathryn Willis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925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19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Do you know of a shop ______ I can get a new screen for my phone?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37112" y="3635829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4" name="Picture 2" descr="http://www.clker.com/cliparts/9/a/e/e/12154415151126295659lemmling_Cartoon_owl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856">
            <a:off x="129665" y="4421669"/>
            <a:ext cx="2317163" cy="226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Do you remember the time ________ we went to Camp Cherokee together?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3657600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4" name="Picture 2" descr="http://www.clker.com/cliparts/8/6/d/2/12161376851595770453lemmling_Cartoon_elephant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5985">
            <a:off x="6476286" y="3982464"/>
            <a:ext cx="2397259" cy="228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60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That is the pumpkin patch ________ we found our prize pumpkin.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37112" y="3635829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3" name="Picture 2" descr="http://www.clker.com/cliparts/6/5/3/a/12161376021593473697lemmling_Cartoon_goat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3949">
            <a:off x="599105" y="4157028"/>
            <a:ext cx="2022975" cy="237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8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Do you know the reason ______ Mary was crying after school?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3657600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2" name="Picture 2" descr="http://www.clker.com/cliparts/W/S/L/j/6/A/frog-m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9741">
            <a:off x="5932246" y="3711131"/>
            <a:ext cx="28575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79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I can’t remember the time ________ we first met.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2050" name="Picture 2" descr="http://www.clker.com/cliparts/C/S/7/H/C/u/ladybug-cartoon-m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687">
            <a:off x="45369" y="4229720"/>
            <a:ext cx="2464302" cy="21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14269" y="3788229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</p:spTree>
    <p:extLst>
      <p:ext uri="{BB962C8B-B14F-4D97-AF65-F5344CB8AC3E}">
        <p14:creationId xmlns:p14="http://schemas.microsoft.com/office/powerpoint/2010/main" val="88367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The scary movie was the reason _______ I could not go to sleep last night.  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3657600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3" name="Picture 4" descr="http://www.clker.com/cliparts/c/1/a/d/12154416611241630675lemmling_Cartoon_penguin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921">
            <a:off x="6548371" y="3954422"/>
            <a:ext cx="2289275" cy="229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02228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Independent Practice 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06357"/>
            <a:ext cx="7467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entury Gothic" pitchFamily="34" charset="0"/>
              </a:rPr>
              <a:t>Choose when, where, or why to complete the sentences.  Write your answers on a separate sheet of paper.  </a:t>
            </a:r>
          </a:p>
          <a:p>
            <a:pPr algn="ctr"/>
            <a:endParaRPr lang="en-US" sz="2000" dirty="0">
              <a:latin typeface="Century Gothic" pitchFamily="34" charset="0"/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Gothic" pitchFamily="34" charset="0"/>
              </a:rPr>
              <a:t>This is the place _______ we met.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Gothic" pitchFamily="34" charset="0"/>
              </a:rPr>
              <a:t>Do you know the reason _______ Brady had a bad day?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Gothic" pitchFamily="34" charset="0"/>
              </a:rPr>
              <a:t>This is the restaurant ________ they have the delicious rolls.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Gothic" pitchFamily="34" charset="0"/>
              </a:rPr>
              <a:t>Do you remember the time _______ we played tennis?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latin typeface="Century Gothic" pitchFamily="34" charset="0"/>
              </a:rPr>
              <a:t>Colt didn’t know the reason _______ his brother was angry.  </a:t>
            </a:r>
            <a:endParaRPr lang="en-US" sz="2800" dirty="0">
              <a:latin typeface="Century Gothic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63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000" y="-685800"/>
            <a:ext cx="6096000" cy="822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3200" y="630466"/>
            <a:ext cx="5791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Summarizer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962400"/>
            <a:ext cx="7010400" cy="1569660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entury Gothic" pitchFamily="34" charset="0"/>
              </a:rPr>
              <a:t>Write your own sentences using the relative adverbs when, where, and why correctly.</a:t>
            </a:r>
            <a:endParaRPr lang="en-US" sz="3200" dirty="0">
              <a:latin typeface="Century Gothic" pitchFamily="34" charset="0"/>
            </a:endParaRPr>
          </a:p>
        </p:txBody>
      </p:sp>
      <p:pic>
        <p:nvPicPr>
          <p:cNvPr id="1026" name="Picture 2" descr="http://www.clker.com/cliparts/W/S/L/j/6/A/frog-m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690">
            <a:off x="202264" y="710893"/>
            <a:ext cx="28575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9000" y="6433457"/>
            <a:ext cx="1667444" cy="369332"/>
          </a:xfrm>
          <a:prstGeom prst="rect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©Kathryn Willis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2057" y="2051135"/>
            <a:ext cx="5791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Ticket Out </a:t>
            </a:r>
          </a:p>
          <a:p>
            <a:pPr algn="ctr"/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The Door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FKai-SB" pitchFamily="65" charset="-120"/>
              <a:ea typeface="DFKai-SB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4105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000" y="-685800"/>
            <a:ext cx="6096000" cy="822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7000" y="533400"/>
            <a:ext cx="5715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Thank you! 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FKai-SB" pitchFamily="65" charset="-120"/>
              <a:ea typeface="DFKai-SB" pitchFamily="65" charset="-120"/>
            </a:endParaRPr>
          </a:p>
        </p:txBody>
      </p:sp>
      <p:pic>
        <p:nvPicPr>
          <p:cNvPr id="1026" name="Picture 2" descr="http://www.clker.com/cliparts/W/S/L/j/6/A/frog-m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690">
            <a:off x="17206" y="293162"/>
            <a:ext cx="28575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9000" y="6433457"/>
            <a:ext cx="1667444" cy="369332"/>
          </a:xfrm>
          <a:prstGeom prst="rect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©Kathryn Willis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3581400"/>
            <a:ext cx="6705600" cy="1077218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entury Gothic" pitchFamily="34" charset="0"/>
              </a:rPr>
              <a:t>Frames were used by:  Meredit</a:t>
            </a:r>
            <a:r>
              <a:rPr lang="en-US" sz="1600" dirty="0">
                <a:latin typeface="Century Gothic" pitchFamily="34" charset="0"/>
              </a:rPr>
              <a:t>h Anderson  Find more great things here:  </a:t>
            </a:r>
            <a:r>
              <a:rPr lang="en-US" sz="1600" dirty="0">
                <a:latin typeface="Century Gothic" pitchFamily="34" charset="0"/>
                <a:hlinkClick r:id="rId6"/>
              </a:rPr>
              <a:t>http://</a:t>
            </a:r>
            <a:r>
              <a:rPr lang="en-US" sz="1600" dirty="0" smtClean="0">
                <a:latin typeface="Century Gothic" pitchFamily="34" charset="0"/>
                <a:hlinkClick r:id="rId6"/>
              </a:rPr>
              <a:t>www.teacherspayteachers.com/Product/Free-Frames-Black-and-White-Clip-Art-Page-Borders-Commercial-Use-Graphics-840685</a:t>
            </a:r>
            <a:r>
              <a:rPr lang="en-US" sz="1600" dirty="0" smtClean="0">
                <a:latin typeface="Century Gothic" pitchFamily="34" charset="0"/>
              </a:rPr>
              <a:t> </a:t>
            </a:r>
            <a:endParaRPr lang="en-US" sz="1600" dirty="0"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8543" y="1856839"/>
            <a:ext cx="6322756" cy="1569660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entury Gothic" pitchFamily="34" charset="0"/>
              </a:rPr>
              <a:t>Please stop by my store for more Common Core Resources for </a:t>
            </a:r>
            <a:r>
              <a:rPr lang="en-US" sz="2000" dirty="0">
                <a:latin typeface="Century Gothic" pitchFamily="34" charset="0"/>
              </a:rPr>
              <a:t>3-5 Grade:  </a:t>
            </a:r>
            <a:r>
              <a:rPr lang="en-US" sz="2800" b="1" dirty="0">
                <a:latin typeface="Century Gothic" pitchFamily="34" charset="0"/>
                <a:hlinkClick r:id="rId7"/>
              </a:rPr>
              <a:t>http://</a:t>
            </a:r>
            <a:r>
              <a:rPr lang="en-US" sz="2800" b="1" dirty="0" smtClean="0">
                <a:latin typeface="Century Gothic" pitchFamily="34" charset="0"/>
                <a:hlinkClick r:id="rId7"/>
              </a:rPr>
              <a:t>www.teacherspayteachers.com/Store/Kathryn-Willis-4</a:t>
            </a:r>
            <a:r>
              <a:rPr lang="en-US" sz="2800" b="1" dirty="0" smtClean="0">
                <a:latin typeface="Century Gothic" pitchFamily="34" charset="0"/>
              </a:rPr>
              <a:t> </a:t>
            </a:r>
            <a:endParaRPr lang="en-US" sz="2800" b="1" dirty="0"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5956" y="4953000"/>
            <a:ext cx="6594899" cy="1077218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entury Gothic" pitchFamily="34" charset="0"/>
              </a:rPr>
              <a:t>Frames were used by:  </a:t>
            </a:r>
            <a:r>
              <a:rPr lang="en-US" sz="1600" dirty="0" err="1" smtClean="0">
                <a:latin typeface="Century Gothic" pitchFamily="34" charset="0"/>
              </a:rPr>
              <a:t>Lovin</a:t>
            </a:r>
            <a:r>
              <a:rPr lang="en-US" sz="1600" dirty="0" smtClean="0">
                <a:latin typeface="Century Gothic" pitchFamily="34" charset="0"/>
              </a:rPr>
              <a:t> Lit Find </a:t>
            </a:r>
            <a:r>
              <a:rPr lang="en-US" sz="1600" dirty="0">
                <a:latin typeface="Century Gothic" pitchFamily="34" charset="0"/>
              </a:rPr>
              <a:t>more great things here:  </a:t>
            </a:r>
            <a:r>
              <a:rPr lang="en-US" sz="1600" dirty="0">
                <a:latin typeface="Century Gothic" pitchFamily="34" charset="0"/>
                <a:hlinkClick r:id="rId8"/>
              </a:rPr>
              <a:t>http://</a:t>
            </a:r>
            <a:r>
              <a:rPr lang="en-US" sz="1600" dirty="0" smtClean="0">
                <a:latin typeface="Century Gothic" pitchFamily="34" charset="0"/>
                <a:hlinkClick r:id="rId8"/>
              </a:rPr>
              <a:t>www.teacherspayteachers.com/Product/FREE-Fall-Stripes-Digital-Background-Papers-Wavy-Borders-for-Commercial-Use-728907</a:t>
            </a:r>
            <a:r>
              <a:rPr lang="en-US" sz="1600" dirty="0" smtClean="0">
                <a:latin typeface="Century Gothic" pitchFamily="34" charset="0"/>
              </a:rPr>
              <a:t> </a:t>
            </a:r>
            <a:endParaRPr lang="en-US" sz="16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5334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71600"/>
            <a:ext cx="7467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entury Gothic" pitchFamily="34" charset="0"/>
              </a:rPr>
              <a:t>A relative adverb is an adverb that introduces a relative clause.  A relative clause adds more information about the noun.  </a:t>
            </a:r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2050" name="Picture 2" descr="http://www.clker.com/cliparts/C/S/7/H/C/u/ladybug-cartoon-m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687">
            <a:off x="197769" y="3995121"/>
            <a:ext cx="2464302" cy="21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36040" y="3788229"/>
            <a:ext cx="5257800" cy="2308324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entury Gothic" pitchFamily="34" charset="0"/>
              </a:rPr>
              <a:t>They relate back to a time, place, or reason to provide more details about a noun.</a:t>
            </a:r>
          </a:p>
        </p:txBody>
      </p:sp>
    </p:spTree>
    <p:extLst>
      <p:ext uri="{BB962C8B-B14F-4D97-AF65-F5344CB8AC3E}">
        <p14:creationId xmlns:p14="http://schemas.microsoft.com/office/powerpoint/2010/main" val="8855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0"/>
            <a:ext cx="9144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/>
        </p:nvSpPr>
        <p:spPr>
          <a:xfrm>
            <a:off x="424542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5542" y="1371599"/>
            <a:ext cx="74676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entury Gothic" pitchFamily="34" charset="0"/>
              </a:rPr>
              <a:t>The most common relative adverbs are:</a:t>
            </a:r>
          </a:p>
          <a:p>
            <a:pPr marL="285750" indent="-285750" algn="ctr">
              <a:buFont typeface="Wingdings" pitchFamily="2" charset="2"/>
              <a:buChar char="v"/>
            </a:pPr>
            <a:r>
              <a:rPr lang="en-US" sz="4800" b="1" dirty="0" smtClean="0">
                <a:latin typeface="Century Gothic" pitchFamily="34" charset="0"/>
              </a:rPr>
              <a:t>when, where, why</a:t>
            </a:r>
          </a:p>
          <a:p>
            <a:pPr algn="ctr"/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3076" name="Picture 4" descr="http://www.clker.com/cliparts/c/1/a/d/12154416611241630675lemmling_Cartoon_penguin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921">
            <a:off x="6548372" y="4160583"/>
            <a:ext cx="2289275" cy="229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0229"/>
              </p:ext>
            </p:extLst>
          </p:nvPr>
        </p:nvGraphicFramePr>
        <p:xfrm>
          <a:off x="1143000" y="3439888"/>
          <a:ext cx="4876800" cy="256032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438400"/>
                <a:gridCol w="2438400"/>
              </a:tblGrid>
              <a:tr h="53091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Adverb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Refers to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091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where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place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091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when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time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091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why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Microsoft PhagsPa" pitchFamily="34" charset="0"/>
                        </a:rPr>
                        <a:t>reason</a:t>
                      </a:r>
                      <a:endParaRPr lang="en-US" sz="3600" dirty="0">
                        <a:latin typeface="Microsoft PhagsP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8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19" y="0"/>
            <a:ext cx="9144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1" y="-702126"/>
            <a:ext cx="6096000" cy="8229600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/>
        </p:nvSpPr>
        <p:spPr>
          <a:xfrm>
            <a:off x="424542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" y="1871951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3074" name="Picture 2" descr="http://www.clker.com/cliparts/9/a/e/e/12154415151126295659lemmling_Cartoon_owl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856">
            <a:off x="129665" y="4421669"/>
            <a:ext cx="2317163" cy="226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4514" y="1582899"/>
            <a:ext cx="74296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 smtClean="0">
              <a:latin typeface="Century Gothic" pitchFamily="34" charset="0"/>
            </a:endParaRPr>
          </a:p>
          <a:p>
            <a:r>
              <a:rPr lang="en-US" sz="3600" dirty="0" smtClean="0">
                <a:latin typeface="Century Gothic" pitchFamily="34" charset="0"/>
              </a:rPr>
              <a:t>When refers to a time.</a:t>
            </a:r>
          </a:p>
          <a:p>
            <a:endParaRPr lang="en-US" sz="3600" dirty="0" smtClean="0">
              <a:latin typeface="Century Gothic" pitchFamily="34" charset="0"/>
            </a:endParaRPr>
          </a:p>
          <a:p>
            <a:r>
              <a:rPr lang="en-US" sz="3600" b="1" dirty="0" smtClean="0">
                <a:latin typeface="Century Gothic" pitchFamily="34" charset="0"/>
              </a:rPr>
              <a:t>Example:  </a:t>
            </a:r>
            <a:r>
              <a:rPr lang="en-US" sz="3600" dirty="0" smtClean="0">
                <a:latin typeface="Century Gothic" pitchFamily="34" charset="0"/>
              </a:rPr>
              <a:t>I can’t remember a time </a:t>
            </a:r>
            <a:r>
              <a:rPr lang="en-US" sz="3600" b="1" dirty="0" smtClean="0">
                <a:solidFill>
                  <a:srgbClr val="FF0000"/>
                </a:solidFill>
                <a:latin typeface="Century Gothic" pitchFamily="34" charset="0"/>
              </a:rPr>
              <a:t>when</a:t>
            </a:r>
            <a:r>
              <a:rPr lang="en-US" sz="3600" dirty="0" smtClean="0">
                <a:latin typeface="Century Gothic" pitchFamily="34" charset="0"/>
              </a:rPr>
              <a:t> I was so happy!</a:t>
            </a:r>
          </a:p>
          <a:p>
            <a:endParaRPr lang="en-US" sz="3600" dirty="0"/>
          </a:p>
          <a:p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3352800" y="1325432"/>
            <a:ext cx="1904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When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3200" y="4572000"/>
            <a:ext cx="5415799" cy="1384995"/>
          </a:xfrm>
          <a:prstGeom prst="rect">
            <a:avLst/>
          </a:prstGeom>
          <a:solidFill>
            <a:srgbClr val="00206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"/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With your partner or group, come up with a sentence that correctly uses the relative adverb When.</a:t>
            </a:r>
            <a:endParaRPr lang="en-US" sz="2800" b="1" cap="none" spc="0" dirty="0">
              <a:ln w="1905"/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0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1" y="-702126"/>
            <a:ext cx="6096000" cy="8229600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/>
        </p:nvSpPr>
        <p:spPr>
          <a:xfrm>
            <a:off x="424542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" y="1871951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4514" y="1524000"/>
            <a:ext cx="74296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 smtClean="0"/>
          </a:p>
          <a:p>
            <a:r>
              <a:rPr lang="en-US" sz="3600" dirty="0" smtClean="0">
                <a:latin typeface="Century Gothic" pitchFamily="34" charset="0"/>
              </a:rPr>
              <a:t>Where refers to a place.</a:t>
            </a:r>
            <a:endParaRPr lang="en-US" sz="3600" dirty="0">
              <a:latin typeface="Century Gothic" pitchFamily="34" charset="0"/>
            </a:endParaRPr>
          </a:p>
          <a:p>
            <a:endParaRPr lang="en-US" sz="3600" b="1" dirty="0" smtClean="0">
              <a:latin typeface="Century Gothic" pitchFamily="34" charset="0"/>
            </a:endParaRPr>
          </a:p>
          <a:p>
            <a:r>
              <a:rPr lang="en-US" sz="3600" b="1" dirty="0" smtClean="0">
                <a:latin typeface="Century Gothic" pitchFamily="34" charset="0"/>
              </a:rPr>
              <a:t>Example:  </a:t>
            </a:r>
            <a:r>
              <a:rPr lang="en-US" sz="3600" dirty="0" smtClean="0">
                <a:latin typeface="Century Gothic" pitchFamily="34" charset="0"/>
              </a:rPr>
              <a:t>That is the house </a:t>
            </a:r>
            <a:r>
              <a:rPr lang="en-US" sz="3600" b="1" dirty="0" smtClean="0">
                <a:solidFill>
                  <a:srgbClr val="FF0000"/>
                </a:solidFill>
                <a:latin typeface="Century Gothic" pitchFamily="34" charset="0"/>
              </a:rPr>
              <a:t>where</a:t>
            </a:r>
            <a:r>
              <a:rPr lang="en-US" sz="3600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3600" dirty="0" smtClean="0">
                <a:latin typeface="Century Gothic" pitchFamily="34" charset="0"/>
              </a:rPr>
              <a:t>we grew up.  </a:t>
            </a:r>
          </a:p>
          <a:p>
            <a:endParaRPr lang="en-US" sz="3600" dirty="0"/>
          </a:p>
          <a:p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3245272" y="1325432"/>
            <a:ext cx="2119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7800" y="4724399"/>
            <a:ext cx="5415799" cy="1384995"/>
          </a:xfrm>
          <a:prstGeom prst="rect">
            <a:avLst/>
          </a:prstGeom>
          <a:solidFill>
            <a:srgbClr val="00206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"/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With your partner or group, come up with a sentence that correctly uses the relative adverb Where.</a:t>
            </a:r>
            <a:endParaRPr lang="en-US" sz="2800" b="1" cap="none" spc="0" dirty="0">
              <a:ln w="1905"/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www.clker.com/cliparts/8/6/d/2/12161376851595770453lemmling_Cartoon_elephant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5985">
            <a:off x="6832304" y="3418156"/>
            <a:ext cx="2201705" cy="209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47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1" y="-702126"/>
            <a:ext cx="6096000" cy="8229600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/>
        </p:nvSpPr>
        <p:spPr>
          <a:xfrm>
            <a:off x="435428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" y="1871951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sz="3600" dirty="0" smtClean="0">
              <a:latin typeface="Century Gothic" pitchFamily="34" charset="0"/>
            </a:endParaRPr>
          </a:p>
          <a:p>
            <a:pPr algn="ctr"/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0100" y="1427515"/>
            <a:ext cx="76636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dirty="0" smtClean="0"/>
          </a:p>
          <a:p>
            <a:r>
              <a:rPr lang="en-US" sz="3600" dirty="0" smtClean="0">
                <a:latin typeface="Century Gothic" pitchFamily="34" charset="0"/>
              </a:rPr>
              <a:t>Why refers to a reason.</a:t>
            </a:r>
          </a:p>
          <a:p>
            <a:endParaRPr lang="en-US" sz="3600" dirty="0">
              <a:latin typeface="Century Gothic" pitchFamily="34" charset="0"/>
            </a:endParaRPr>
          </a:p>
          <a:p>
            <a:r>
              <a:rPr lang="en-US" sz="3600" b="1" dirty="0" smtClean="0">
                <a:latin typeface="Century Gothic" pitchFamily="34" charset="0"/>
              </a:rPr>
              <a:t>Example:  </a:t>
            </a:r>
            <a:r>
              <a:rPr lang="en-US" sz="3600" dirty="0" smtClean="0">
                <a:latin typeface="Century Gothic" pitchFamily="34" charset="0"/>
              </a:rPr>
              <a:t>I don’t know the reason </a:t>
            </a:r>
            <a:r>
              <a:rPr lang="en-US" sz="3600" b="1" dirty="0" smtClean="0">
                <a:solidFill>
                  <a:srgbClr val="FF0000"/>
                </a:solidFill>
                <a:latin typeface="Century Gothic" pitchFamily="34" charset="0"/>
              </a:rPr>
              <a:t>why</a:t>
            </a:r>
            <a:r>
              <a:rPr lang="en-US" sz="3600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3600" dirty="0" smtClean="0">
                <a:latin typeface="Century Gothic" pitchFamily="34" charset="0"/>
              </a:rPr>
              <a:t>Bryce is not at school.  </a:t>
            </a:r>
          </a:p>
          <a:p>
            <a:endParaRPr lang="en-US" sz="3600" dirty="0"/>
          </a:p>
          <a:p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3554619" y="1219200"/>
            <a:ext cx="1501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Why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51901" y="4495800"/>
            <a:ext cx="5415799" cy="1384995"/>
          </a:xfrm>
          <a:prstGeom prst="rect">
            <a:avLst/>
          </a:prstGeom>
          <a:solidFill>
            <a:srgbClr val="00206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"/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With your partner or group, come up with a sentence that correctly uses the relative adverb Why.</a:t>
            </a:r>
            <a:endParaRPr lang="en-US" sz="2800" b="1" cap="none" spc="0" dirty="0">
              <a:ln w="1905"/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://www.clker.com/cliparts/6/5/3/a/12161376021593473697lemmling_Cartoon_goat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3949">
            <a:off x="441595" y="4321083"/>
            <a:ext cx="1950087" cy="228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93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000" y="-685800"/>
            <a:ext cx="6096000" cy="822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7000" y="874455"/>
            <a:ext cx="5181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Time for </a:t>
            </a:r>
          </a:p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Practice!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657600"/>
            <a:ext cx="7010400" cy="2062103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entury Gothic" pitchFamily="34" charset="0"/>
              </a:rPr>
              <a:t>On the following slides, choose the correct relative adverb (when, where, or why) to correctly complete the following sentences.</a:t>
            </a:r>
            <a:endParaRPr lang="en-US" sz="3200" dirty="0">
              <a:latin typeface="Century Gothic" pitchFamily="34" charset="0"/>
            </a:endParaRPr>
          </a:p>
        </p:txBody>
      </p:sp>
      <p:pic>
        <p:nvPicPr>
          <p:cNvPr id="1026" name="Picture 2" descr="http://www.clker.com/cliparts/W/S/L/j/6/A/frog-m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690">
            <a:off x="202264" y="710893"/>
            <a:ext cx="28575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9000" y="6433457"/>
            <a:ext cx="1667444" cy="369332"/>
          </a:xfrm>
          <a:prstGeom prst="rect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©Kathryn Willis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7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The reason _______ I did not call you was because I lost my phone.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2050" name="Picture 2" descr="http://www.clker.com/cliparts/C/S/7/H/C/u/ladybug-cartoon-m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687">
            <a:off x="45369" y="4229720"/>
            <a:ext cx="2464302" cy="219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14269" y="3788229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</p:spTree>
    <p:extLst>
      <p:ext uri="{BB962C8B-B14F-4D97-AF65-F5344CB8AC3E}">
        <p14:creationId xmlns:p14="http://schemas.microsoft.com/office/powerpoint/2010/main" val="20288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1342" y="-674912"/>
            <a:ext cx="6096000" cy="82296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24542" y="391888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Footlight MT Light" pitchFamily="18" charset="0"/>
              </a:rPr>
              <a:t>Relative Adverbs</a:t>
            </a:r>
            <a:endParaRPr lang="en-US" b="1" dirty="0">
              <a:latin typeface="Footlight MT Ligh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541" y="1329001"/>
            <a:ext cx="7467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entury Gothic" pitchFamily="34" charset="0"/>
              </a:rPr>
              <a:t>I do not know the place ________ she goes to school.  </a:t>
            </a:r>
            <a:endParaRPr lang="en-US" sz="4000" dirty="0">
              <a:latin typeface="Century Gothic" pitchFamily="34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3657600"/>
            <a:ext cx="5257800" cy="2123658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when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why </a:t>
            </a:r>
          </a:p>
          <a:p>
            <a:pPr marL="742950" indent="-742950" algn="ctr">
              <a:buAutoNum type="alphaLcPeriod"/>
            </a:pPr>
            <a:r>
              <a:rPr lang="en-US" sz="4400" b="1" dirty="0" smtClean="0">
                <a:latin typeface="Century Gothic" pitchFamily="34" charset="0"/>
              </a:rPr>
              <a:t>where </a:t>
            </a:r>
          </a:p>
        </p:txBody>
      </p:sp>
      <p:pic>
        <p:nvPicPr>
          <p:cNvPr id="13" name="Picture 4" descr="http://www.clker.com/cliparts/c/1/a/d/12154416611241630675lemmling_Cartoon_penguin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921">
            <a:off x="6548371" y="3954422"/>
            <a:ext cx="2289275" cy="229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06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557</Words>
  <Application>Microsoft Office PowerPoint</Application>
  <PresentationFormat>On-screen Show (4:3)</PresentationFormat>
  <Paragraphs>125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Ka</vt:lpstr>
      <vt:lpstr>Relative Adverbs</vt:lpstr>
      <vt:lpstr>PowerPoint Presentation</vt:lpstr>
      <vt:lpstr>PowerPoint Presentation</vt:lpstr>
      <vt:lpstr>PowerPoint Presentation</vt:lpstr>
      <vt:lpstr>PowerPoint Presentation</vt:lpstr>
      <vt:lpstr>Ka</vt:lpstr>
      <vt:lpstr>Relative Adverbs</vt:lpstr>
      <vt:lpstr>Relative Adverbs</vt:lpstr>
      <vt:lpstr>Relative Adverbs</vt:lpstr>
      <vt:lpstr>Relative Adverbs</vt:lpstr>
      <vt:lpstr>Relative Adverbs</vt:lpstr>
      <vt:lpstr>Relative Adverbs</vt:lpstr>
      <vt:lpstr>Relative Adverbs</vt:lpstr>
      <vt:lpstr>Relative Adverbs</vt:lpstr>
      <vt:lpstr>Independent Practice </vt:lpstr>
      <vt:lpstr>Ka</vt:lpstr>
      <vt:lpstr>Ka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12</cp:revision>
  <dcterms:created xsi:type="dcterms:W3CDTF">2014-09-22T19:10:05Z</dcterms:created>
  <dcterms:modified xsi:type="dcterms:W3CDTF">2014-10-23T21:41:21Z</dcterms:modified>
</cp:coreProperties>
</file>