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1" r:id="rId4"/>
    <p:sldId id="262" r:id="rId5"/>
    <p:sldId id="260" r:id="rId6"/>
    <p:sldId id="263" r:id="rId7"/>
    <p:sldId id="264" r:id="rId8"/>
    <p:sldId id="267" r:id="rId9"/>
    <p:sldId id="266" r:id="rId10"/>
    <p:sldId id="268" r:id="rId11"/>
    <p:sldId id="259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333399"/>
    <a:srgbClr val="0066CC"/>
    <a:srgbClr val="0066FF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53" d="100"/>
          <a:sy n="53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E2E701-AAE3-4DF7-96A3-BFEFA8CA32A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5F0A95-6384-46DC-A5FC-08782F9E3E59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is the topic, or “big idea,” of the work?</a:t>
          </a:r>
          <a:endParaRPr lang="en-US" b="1" dirty="0">
            <a:solidFill>
              <a:schemeClr val="tx1"/>
            </a:solidFill>
          </a:endParaRPr>
        </a:p>
      </dgm:t>
    </dgm:pt>
    <dgm:pt modelId="{C34FF192-8087-4589-BB6C-C9E358B61169}" type="parTrans" cxnId="{1E3A235A-72B8-408D-ADCB-B3A5E6954192}">
      <dgm:prSet/>
      <dgm:spPr/>
      <dgm:t>
        <a:bodyPr/>
        <a:lstStyle/>
        <a:p>
          <a:endParaRPr lang="en-US"/>
        </a:p>
      </dgm:t>
    </dgm:pt>
    <dgm:pt modelId="{68E2F7D3-EB06-4877-ABB5-E6A878F93066}" type="sibTrans" cxnId="{1E3A235A-72B8-408D-ADCB-B3A5E6954192}">
      <dgm:prSet/>
      <dgm:spPr/>
      <dgm:t>
        <a:bodyPr/>
        <a:lstStyle/>
        <a:p>
          <a:endParaRPr lang="en-US"/>
        </a:p>
      </dgm:t>
    </dgm:pt>
    <dgm:pt modelId="{F41582AA-AD1C-4AB0-9674-E271D29983EA}">
      <dgm:prSet phldrT="[Text]"/>
      <dgm:spPr/>
      <dgm:t>
        <a:bodyPr/>
        <a:lstStyle/>
        <a:p>
          <a:r>
            <a:rPr lang="en-US" dirty="0" smtClean="0"/>
            <a:t>The big topic is…..</a:t>
          </a:r>
          <a:endParaRPr lang="en-US" dirty="0"/>
        </a:p>
      </dgm:t>
    </dgm:pt>
    <dgm:pt modelId="{00D4709A-6A67-4FB8-8DE4-8FA166AD0262}" type="parTrans" cxnId="{86B29CFC-BC39-4ACD-9826-91CEB14B6B63}">
      <dgm:prSet/>
      <dgm:spPr/>
      <dgm:t>
        <a:bodyPr/>
        <a:lstStyle/>
        <a:p>
          <a:endParaRPr lang="en-US"/>
        </a:p>
      </dgm:t>
    </dgm:pt>
    <dgm:pt modelId="{DD6B8C23-684E-4D7F-839E-6E8A9E806FFD}" type="sibTrans" cxnId="{86B29CFC-BC39-4ACD-9826-91CEB14B6B63}">
      <dgm:prSet/>
      <dgm:spPr/>
      <dgm:t>
        <a:bodyPr/>
        <a:lstStyle/>
        <a:p>
          <a:endParaRPr lang="en-US"/>
        </a:p>
      </dgm:t>
    </dgm:pt>
    <dgm:pt modelId="{9E21D9F6-E585-4BFA-9728-5CB53D4E77E5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do the characters say or do that relates to the topic?</a:t>
          </a:r>
          <a:endParaRPr lang="en-US" b="1" dirty="0">
            <a:solidFill>
              <a:schemeClr val="tx1"/>
            </a:solidFill>
          </a:endParaRPr>
        </a:p>
      </dgm:t>
    </dgm:pt>
    <dgm:pt modelId="{2E4362E0-CAF5-46FC-A4C1-57B8F3E20997}" type="parTrans" cxnId="{F76D7301-8449-4F98-BD50-63F43F634B92}">
      <dgm:prSet/>
      <dgm:spPr/>
      <dgm:t>
        <a:bodyPr/>
        <a:lstStyle/>
        <a:p>
          <a:endParaRPr lang="en-US"/>
        </a:p>
      </dgm:t>
    </dgm:pt>
    <dgm:pt modelId="{CD410280-3D68-41E7-BBCB-ED86F789B0FA}" type="sibTrans" cxnId="{F76D7301-8449-4F98-BD50-63F43F634B92}">
      <dgm:prSet/>
      <dgm:spPr/>
      <dgm:t>
        <a:bodyPr/>
        <a:lstStyle/>
        <a:p>
          <a:endParaRPr lang="en-US"/>
        </a:p>
      </dgm:t>
    </dgm:pt>
    <dgm:pt modelId="{91B51372-1CCA-4A40-998F-27256DFC9751}">
      <dgm:prSet phldrT="[Text]"/>
      <dgm:spPr/>
      <dgm:t>
        <a:bodyPr/>
        <a:lstStyle/>
        <a:p>
          <a:r>
            <a:rPr lang="en-US" dirty="0" smtClean="0"/>
            <a:t>They say…</a:t>
          </a:r>
          <a:endParaRPr lang="en-US" dirty="0"/>
        </a:p>
      </dgm:t>
    </dgm:pt>
    <dgm:pt modelId="{C7894D75-37DD-4284-95F4-2F47B27496DC}" type="parTrans" cxnId="{7B4E352A-8E7A-407C-924C-B7A8B4A94CB6}">
      <dgm:prSet/>
      <dgm:spPr/>
      <dgm:t>
        <a:bodyPr/>
        <a:lstStyle/>
        <a:p>
          <a:endParaRPr lang="en-US"/>
        </a:p>
      </dgm:t>
    </dgm:pt>
    <dgm:pt modelId="{03AA15C2-B6C1-4D31-8FC9-5ED64B69F2DE}" type="sibTrans" cxnId="{7B4E352A-8E7A-407C-924C-B7A8B4A94CB6}">
      <dgm:prSet/>
      <dgm:spPr/>
      <dgm:t>
        <a:bodyPr/>
        <a:lstStyle/>
        <a:p>
          <a:endParaRPr lang="en-US"/>
        </a:p>
      </dgm:t>
    </dgm:pt>
    <dgm:pt modelId="{57191533-7F4A-443E-83FF-A5300CDA04B9}">
      <dgm:prSet phldrT="[Text]"/>
      <dgm:spPr/>
      <dgm:t>
        <a:bodyPr/>
        <a:lstStyle/>
        <a:p>
          <a:r>
            <a:rPr lang="en-US" dirty="0" smtClean="0"/>
            <a:t>They do….</a:t>
          </a:r>
          <a:endParaRPr lang="en-US" dirty="0"/>
        </a:p>
      </dgm:t>
    </dgm:pt>
    <dgm:pt modelId="{09FE976E-B822-4EB7-813E-63680F55DDF6}" type="parTrans" cxnId="{6312BA23-844A-405B-B9F0-915AD11831A4}">
      <dgm:prSet/>
      <dgm:spPr/>
      <dgm:t>
        <a:bodyPr/>
        <a:lstStyle/>
        <a:p>
          <a:endParaRPr lang="en-US"/>
        </a:p>
      </dgm:t>
    </dgm:pt>
    <dgm:pt modelId="{2AE5DE50-1592-48AA-A31F-AC4EB12B3F67}" type="sibTrans" cxnId="{6312BA23-844A-405B-B9F0-915AD11831A4}">
      <dgm:prSet/>
      <dgm:spPr/>
      <dgm:t>
        <a:bodyPr/>
        <a:lstStyle/>
        <a:p>
          <a:endParaRPr lang="en-US"/>
        </a:p>
      </dgm:t>
    </dgm:pt>
    <dgm:pt modelId="{1CF0E1E8-A2BC-4D10-85F2-7E6A998AF6AA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do these things tell you that is important to learn about life?</a:t>
          </a:r>
          <a:endParaRPr lang="en-US" b="1" dirty="0">
            <a:solidFill>
              <a:schemeClr val="tx1"/>
            </a:solidFill>
          </a:endParaRPr>
        </a:p>
      </dgm:t>
    </dgm:pt>
    <dgm:pt modelId="{099B91D2-BD41-442F-A306-41EA5F280E61}" type="parTrans" cxnId="{BEE5E863-261C-4867-85DD-26CF62C256DB}">
      <dgm:prSet/>
      <dgm:spPr/>
      <dgm:t>
        <a:bodyPr/>
        <a:lstStyle/>
        <a:p>
          <a:endParaRPr lang="en-US"/>
        </a:p>
      </dgm:t>
    </dgm:pt>
    <dgm:pt modelId="{33FE860A-C767-44C3-A851-6805E5CD3B45}" type="sibTrans" cxnId="{BEE5E863-261C-4867-85DD-26CF62C256DB}">
      <dgm:prSet/>
      <dgm:spPr/>
      <dgm:t>
        <a:bodyPr/>
        <a:lstStyle/>
        <a:p>
          <a:endParaRPr lang="en-US"/>
        </a:p>
      </dgm:t>
    </dgm:pt>
    <dgm:pt modelId="{AF5705C5-B368-42E5-BB8E-C2A5E2B48BAB}">
      <dgm:prSet phldrT="[Text]"/>
      <dgm:spPr/>
      <dgm:t>
        <a:bodyPr/>
        <a:lstStyle/>
        <a:p>
          <a:r>
            <a:rPr lang="en-US" dirty="0" smtClean="0"/>
            <a:t>It is important to……</a:t>
          </a:r>
          <a:endParaRPr lang="en-US" dirty="0"/>
        </a:p>
      </dgm:t>
    </dgm:pt>
    <dgm:pt modelId="{25448DED-E742-4937-B625-3AC33D1CE138}" type="parTrans" cxnId="{E9F6DC3F-52CC-4C3D-8EE4-321147DECB49}">
      <dgm:prSet/>
      <dgm:spPr/>
      <dgm:t>
        <a:bodyPr/>
        <a:lstStyle/>
        <a:p>
          <a:endParaRPr lang="en-US"/>
        </a:p>
      </dgm:t>
    </dgm:pt>
    <dgm:pt modelId="{56862798-26CA-4314-B1C0-EAECB709994B}" type="sibTrans" cxnId="{E9F6DC3F-52CC-4C3D-8EE4-321147DECB49}">
      <dgm:prSet/>
      <dgm:spPr/>
      <dgm:t>
        <a:bodyPr/>
        <a:lstStyle/>
        <a:p>
          <a:endParaRPr lang="en-US"/>
        </a:p>
      </dgm:t>
    </dgm:pt>
    <dgm:pt modelId="{31E561A7-645F-4394-B867-B7EFAD18ABA6}">
      <dgm:prSet phldrT="[Text]"/>
      <dgm:spPr/>
      <dgm:t>
        <a:bodyPr/>
        <a:lstStyle/>
        <a:p>
          <a:endParaRPr lang="en-US" dirty="0"/>
        </a:p>
      </dgm:t>
    </dgm:pt>
    <dgm:pt modelId="{5E1CDD20-5536-451D-AE3A-632FD38BE796}" type="parTrans" cxnId="{81CB4E87-9137-41F0-AE14-9A7A5510B895}">
      <dgm:prSet/>
      <dgm:spPr/>
      <dgm:t>
        <a:bodyPr/>
        <a:lstStyle/>
        <a:p>
          <a:endParaRPr lang="en-US"/>
        </a:p>
      </dgm:t>
    </dgm:pt>
    <dgm:pt modelId="{0507E62F-BE4C-4389-A013-EC640E200F63}" type="sibTrans" cxnId="{81CB4E87-9137-41F0-AE14-9A7A5510B895}">
      <dgm:prSet/>
      <dgm:spPr/>
      <dgm:t>
        <a:bodyPr/>
        <a:lstStyle/>
        <a:p>
          <a:endParaRPr lang="en-US"/>
        </a:p>
      </dgm:t>
    </dgm:pt>
    <dgm:pt modelId="{2F7C7434-E3F7-4663-B881-8DF59F11F430}" type="pres">
      <dgm:prSet presAssocID="{C9E2E701-AAE3-4DF7-96A3-BFEFA8CA3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614292-9EC6-4F7F-A298-9C58A10A8635}" type="pres">
      <dgm:prSet presAssocID="{CB5F0A95-6384-46DC-A5FC-08782F9E3E59}" presName="linNode" presStyleCnt="0"/>
      <dgm:spPr/>
    </dgm:pt>
    <dgm:pt modelId="{3CB0ACC6-D35E-48CC-AEB6-2B9C1F0856B0}" type="pres">
      <dgm:prSet presAssocID="{CB5F0A95-6384-46DC-A5FC-08782F9E3E5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62D805-B101-4CBA-99ED-60E0BE0466D5}" type="pres">
      <dgm:prSet presAssocID="{CB5F0A95-6384-46DC-A5FC-08782F9E3E5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AA622-FC1C-4721-9BEC-3BA8BE50651C}" type="pres">
      <dgm:prSet presAssocID="{68E2F7D3-EB06-4877-ABB5-E6A878F93066}" presName="sp" presStyleCnt="0"/>
      <dgm:spPr/>
    </dgm:pt>
    <dgm:pt modelId="{12E8AECF-EC72-4403-A96F-565103CD3A10}" type="pres">
      <dgm:prSet presAssocID="{9E21D9F6-E585-4BFA-9728-5CB53D4E77E5}" presName="linNode" presStyleCnt="0"/>
      <dgm:spPr/>
    </dgm:pt>
    <dgm:pt modelId="{5739B874-DD0E-4760-B23C-7C4BE38B9145}" type="pres">
      <dgm:prSet presAssocID="{9E21D9F6-E585-4BFA-9728-5CB53D4E77E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6C3D8-48AF-4A59-9496-80C526057A70}" type="pres">
      <dgm:prSet presAssocID="{9E21D9F6-E585-4BFA-9728-5CB53D4E77E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31AFED-182F-4AEC-AFD8-6C73DF23EAE9}" type="pres">
      <dgm:prSet presAssocID="{CD410280-3D68-41E7-BBCB-ED86F789B0FA}" presName="sp" presStyleCnt="0"/>
      <dgm:spPr/>
    </dgm:pt>
    <dgm:pt modelId="{27B82083-9DAB-4F5B-9B0D-9BDEE5D5392A}" type="pres">
      <dgm:prSet presAssocID="{1CF0E1E8-A2BC-4D10-85F2-7E6A998AF6AA}" presName="linNode" presStyleCnt="0"/>
      <dgm:spPr/>
    </dgm:pt>
    <dgm:pt modelId="{A0599C2A-DDB3-4278-84C7-B30DA7BC277E}" type="pres">
      <dgm:prSet presAssocID="{1CF0E1E8-A2BC-4D10-85F2-7E6A998AF6A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57EC95-C28E-44B5-A74B-27C2385E4FC5}" type="pres">
      <dgm:prSet presAssocID="{1CF0E1E8-A2BC-4D10-85F2-7E6A998AF6A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32C60-F297-456D-BC8C-E6E34E75B2D8}" type="presOf" srcId="{1CF0E1E8-A2BC-4D10-85F2-7E6A998AF6AA}" destId="{A0599C2A-DDB3-4278-84C7-B30DA7BC277E}" srcOrd="0" destOrd="0" presId="urn:microsoft.com/office/officeart/2005/8/layout/vList5"/>
    <dgm:cxn modelId="{7657576B-6268-4BE1-9170-DFE2C2E98738}" type="presOf" srcId="{F41582AA-AD1C-4AB0-9674-E271D29983EA}" destId="{E162D805-B101-4CBA-99ED-60E0BE0466D5}" srcOrd="0" destOrd="0" presId="urn:microsoft.com/office/officeart/2005/8/layout/vList5"/>
    <dgm:cxn modelId="{E9F6DC3F-52CC-4C3D-8EE4-321147DECB49}" srcId="{1CF0E1E8-A2BC-4D10-85F2-7E6A998AF6AA}" destId="{AF5705C5-B368-42E5-BB8E-C2A5E2B48BAB}" srcOrd="0" destOrd="0" parTransId="{25448DED-E742-4937-B625-3AC33D1CE138}" sibTransId="{56862798-26CA-4314-B1C0-EAECB709994B}"/>
    <dgm:cxn modelId="{AD31105C-5ADF-47D5-9D12-7060EFB9F9CA}" type="presOf" srcId="{57191533-7F4A-443E-83FF-A5300CDA04B9}" destId="{F4F6C3D8-48AF-4A59-9496-80C526057A70}" srcOrd="0" destOrd="1" presId="urn:microsoft.com/office/officeart/2005/8/layout/vList5"/>
    <dgm:cxn modelId="{7B4E352A-8E7A-407C-924C-B7A8B4A94CB6}" srcId="{9E21D9F6-E585-4BFA-9728-5CB53D4E77E5}" destId="{91B51372-1CCA-4A40-998F-27256DFC9751}" srcOrd="0" destOrd="0" parTransId="{C7894D75-37DD-4284-95F4-2F47B27496DC}" sibTransId="{03AA15C2-B6C1-4D31-8FC9-5ED64B69F2DE}"/>
    <dgm:cxn modelId="{1145DD62-E24E-41C2-8F30-126380F9AF2E}" type="presOf" srcId="{31E561A7-645F-4394-B867-B7EFAD18ABA6}" destId="{E162D805-B101-4CBA-99ED-60E0BE0466D5}" srcOrd="0" destOrd="1" presId="urn:microsoft.com/office/officeart/2005/8/layout/vList5"/>
    <dgm:cxn modelId="{F76D7301-8449-4F98-BD50-63F43F634B92}" srcId="{C9E2E701-AAE3-4DF7-96A3-BFEFA8CA32A1}" destId="{9E21D9F6-E585-4BFA-9728-5CB53D4E77E5}" srcOrd="1" destOrd="0" parTransId="{2E4362E0-CAF5-46FC-A4C1-57B8F3E20997}" sibTransId="{CD410280-3D68-41E7-BBCB-ED86F789B0FA}"/>
    <dgm:cxn modelId="{292E47F0-CD2D-400D-9F2C-570536641DFD}" type="presOf" srcId="{91B51372-1CCA-4A40-998F-27256DFC9751}" destId="{F4F6C3D8-48AF-4A59-9496-80C526057A70}" srcOrd="0" destOrd="0" presId="urn:microsoft.com/office/officeart/2005/8/layout/vList5"/>
    <dgm:cxn modelId="{86B29CFC-BC39-4ACD-9826-91CEB14B6B63}" srcId="{CB5F0A95-6384-46DC-A5FC-08782F9E3E59}" destId="{F41582AA-AD1C-4AB0-9674-E271D29983EA}" srcOrd="0" destOrd="0" parTransId="{00D4709A-6A67-4FB8-8DE4-8FA166AD0262}" sibTransId="{DD6B8C23-684E-4D7F-839E-6E8A9E806FFD}"/>
    <dgm:cxn modelId="{BEE5E863-261C-4867-85DD-26CF62C256DB}" srcId="{C9E2E701-AAE3-4DF7-96A3-BFEFA8CA32A1}" destId="{1CF0E1E8-A2BC-4D10-85F2-7E6A998AF6AA}" srcOrd="2" destOrd="0" parTransId="{099B91D2-BD41-442F-A306-41EA5F280E61}" sibTransId="{33FE860A-C767-44C3-A851-6805E5CD3B45}"/>
    <dgm:cxn modelId="{6312BA23-844A-405B-B9F0-915AD11831A4}" srcId="{9E21D9F6-E585-4BFA-9728-5CB53D4E77E5}" destId="{57191533-7F4A-443E-83FF-A5300CDA04B9}" srcOrd="1" destOrd="0" parTransId="{09FE976E-B822-4EB7-813E-63680F55DDF6}" sibTransId="{2AE5DE50-1592-48AA-A31F-AC4EB12B3F67}"/>
    <dgm:cxn modelId="{C32AF89A-1D21-4146-BFA0-F5A9E7FE27F3}" type="presOf" srcId="{C9E2E701-AAE3-4DF7-96A3-BFEFA8CA32A1}" destId="{2F7C7434-E3F7-4663-B881-8DF59F11F430}" srcOrd="0" destOrd="0" presId="urn:microsoft.com/office/officeart/2005/8/layout/vList5"/>
    <dgm:cxn modelId="{81CB4E87-9137-41F0-AE14-9A7A5510B895}" srcId="{CB5F0A95-6384-46DC-A5FC-08782F9E3E59}" destId="{31E561A7-645F-4394-B867-B7EFAD18ABA6}" srcOrd="1" destOrd="0" parTransId="{5E1CDD20-5536-451D-AE3A-632FD38BE796}" sibTransId="{0507E62F-BE4C-4389-A013-EC640E200F63}"/>
    <dgm:cxn modelId="{724586DA-BAA3-4573-A72A-A26281B13698}" type="presOf" srcId="{AF5705C5-B368-42E5-BB8E-C2A5E2B48BAB}" destId="{8A57EC95-C28E-44B5-A74B-27C2385E4FC5}" srcOrd="0" destOrd="0" presId="urn:microsoft.com/office/officeart/2005/8/layout/vList5"/>
    <dgm:cxn modelId="{144E342C-5071-4B47-9F63-84AD4C0EE9B8}" type="presOf" srcId="{9E21D9F6-E585-4BFA-9728-5CB53D4E77E5}" destId="{5739B874-DD0E-4760-B23C-7C4BE38B9145}" srcOrd="0" destOrd="0" presId="urn:microsoft.com/office/officeart/2005/8/layout/vList5"/>
    <dgm:cxn modelId="{8F9DFAFA-6E50-48E0-B60B-1D4A1750B6B4}" type="presOf" srcId="{CB5F0A95-6384-46DC-A5FC-08782F9E3E59}" destId="{3CB0ACC6-D35E-48CC-AEB6-2B9C1F0856B0}" srcOrd="0" destOrd="0" presId="urn:microsoft.com/office/officeart/2005/8/layout/vList5"/>
    <dgm:cxn modelId="{1E3A235A-72B8-408D-ADCB-B3A5E6954192}" srcId="{C9E2E701-AAE3-4DF7-96A3-BFEFA8CA32A1}" destId="{CB5F0A95-6384-46DC-A5FC-08782F9E3E59}" srcOrd="0" destOrd="0" parTransId="{C34FF192-8087-4589-BB6C-C9E358B61169}" sibTransId="{68E2F7D3-EB06-4877-ABB5-E6A878F93066}"/>
    <dgm:cxn modelId="{EF144F9A-9524-41F3-B21C-7719572E62F6}" type="presParOf" srcId="{2F7C7434-E3F7-4663-B881-8DF59F11F430}" destId="{95614292-9EC6-4F7F-A298-9C58A10A8635}" srcOrd="0" destOrd="0" presId="urn:microsoft.com/office/officeart/2005/8/layout/vList5"/>
    <dgm:cxn modelId="{FD2653B5-6356-49EE-859E-672CF3432350}" type="presParOf" srcId="{95614292-9EC6-4F7F-A298-9C58A10A8635}" destId="{3CB0ACC6-D35E-48CC-AEB6-2B9C1F0856B0}" srcOrd="0" destOrd="0" presId="urn:microsoft.com/office/officeart/2005/8/layout/vList5"/>
    <dgm:cxn modelId="{28FAC6C8-FF0B-4BB6-92F5-29BE27DD5C78}" type="presParOf" srcId="{95614292-9EC6-4F7F-A298-9C58A10A8635}" destId="{E162D805-B101-4CBA-99ED-60E0BE0466D5}" srcOrd="1" destOrd="0" presId="urn:microsoft.com/office/officeart/2005/8/layout/vList5"/>
    <dgm:cxn modelId="{2415E2DA-515D-4F3B-8992-6C826F3809DC}" type="presParOf" srcId="{2F7C7434-E3F7-4663-B881-8DF59F11F430}" destId="{019AA622-FC1C-4721-9BEC-3BA8BE50651C}" srcOrd="1" destOrd="0" presId="urn:microsoft.com/office/officeart/2005/8/layout/vList5"/>
    <dgm:cxn modelId="{1C8D3452-81B2-4561-B867-8F6827BC96EF}" type="presParOf" srcId="{2F7C7434-E3F7-4663-B881-8DF59F11F430}" destId="{12E8AECF-EC72-4403-A96F-565103CD3A10}" srcOrd="2" destOrd="0" presId="urn:microsoft.com/office/officeart/2005/8/layout/vList5"/>
    <dgm:cxn modelId="{15A7DA83-4E13-4919-983D-DFB86255D504}" type="presParOf" srcId="{12E8AECF-EC72-4403-A96F-565103CD3A10}" destId="{5739B874-DD0E-4760-B23C-7C4BE38B9145}" srcOrd="0" destOrd="0" presId="urn:microsoft.com/office/officeart/2005/8/layout/vList5"/>
    <dgm:cxn modelId="{FB998B16-BB73-42C3-9F6B-B26511C6CB52}" type="presParOf" srcId="{12E8AECF-EC72-4403-A96F-565103CD3A10}" destId="{F4F6C3D8-48AF-4A59-9496-80C526057A70}" srcOrd="1" destOrd="0" presId="urn:microsoft.com/office/officeart/2005/8/layout/vList5"/>
    <dgm:cxn modelId="{58065999-F952-4069-8C49-B78E06F5A925}" type="presParOf" srcId="{2F7C7434-E3F7-4663-B881-8DF59F11F430}" destId="{3D31AFED-182F-4AEC-AFD8-6C73DF23EAE9}" srcOrd="3" destOrd="0" presId="urn:microsoft.com/office/officeart/2005/8/layout/vList5"/>
    <dgm:cxn modelId="{A03108C7-D3AB-4A47-BE01-6271F3070D57}" type="presParOf" srcId="{2F7C7434-E3F7-4663-B881-8DF59F11F430}" destId="{27B82083-9DAB-4F5B-9B0D-9BDEE5D5392A}" srcOrd="4" destOrd="0" presId="urn:microsoft.com/office/officeart/2005/8/layout/vList5"/>
    <dgm:cxn modelId="{FD21ABD2-EDD9-41A3-AFBB-29EC66EBDA85}" type="presParOf" srcId="{27B82083-9DAB-4F5B-9B0D-9BDEE5D5392A}" destId="{A0599C2A-DDB3-4278-84C7-B30DA7BC277E}" srcOrd="0" destOrd="0" presId="urn:microsoft.com/office/officeart/2005/8/layout/vList5"/>
    <dgm:cxn modelId="{DF80BAE0-2DCC-4598-9BFB-32AA551BA114}" type="presParOf" srcId="{27B82083-9DAB-4F5B-9B0D-9BDEE5D5392A}" destId="{8A57EC95-C28E-44B5-A74B-27C2385E4FC5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E2E701-AAE3-4DF7-96A3-BFEFA8CA32A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5F0A95-6384-46DC-A5FC-08782F9E3E59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is the topic, or “big idea,” of the work?</a:t>
          </a:r>
          <a:endParaRPr lang="en-US" b="1" dirty="0">
            <a:solidFill>
              <a:schemeClr val="tx1"/>
            </a:solidFill>
          </a:endParaRPr>
        </a:p>
      </dgm:t>
    </dgm:pt>
    <dgm:pt modelId="{C34FF192-8087-4589-BB6C-C9E358B61169}" type="parTrans" cxnId="{1E3A235A-72B8-408D-ADCB-B3A5E6954192}">
      <dgm:prSet/>
      <dgm:spPr/>
      <dgm:t>
        <a:bodyPr/>
        <a:lstStyle/>
        <a:p>
          <a:endParaRPr lang="en-US"/>
        </a:p>
      </dgm:t>
    </dgm:pt>
    <dgm:pt modelId="{68E2F7D3-EB06-4877-ABB5-E6A878F93066}" type="sibTrans" cxnId="{1E3A235A-72B8-408D-ADCB-B3A5E6954192}">
      <dgm:prSet/>
      <dgm:spPr/>
      <dgm:t>
        <a:bodyPr/>
        <a:lstStyle/>
        <a:p>
          <a:endParaRPr lang="en-US"/>
        </a:p>
      </dgm:t>
    </dgm:pt>
    <dgm:pt modelId="{F41582AA-AD1C-4AB0-9674-E271D29983EA}">
      <dgm:prSet phldrT="[Text]" custT="1"/>
      <dgm:spPr/>
      <dgm:t>
        <a:bodyPr/>
        <a:lstStyle/>
        <a:p>
          <a:r>
            <a:rPr lang="en-US" sz="1600" b="1" dirty="0" smtClean="0"/>
            <a:t>Preview</a:t>
          </a:r>
          <a:endParaRPr lang="en-US" sz="1600" b="1" dirty="0"/>
        </a:p>
      </dgm:t>
    </dgm:pt>
    <dgm:pt modelId="{00D4709A-6A67-4FB8-8DE4-8FA166AD0262}" type="parTrans" cxnId="{86B29CFC-BC39-4ACD-9826-91CEB14B6B63}">
      <dgm:prSet/>
      <dgm:spPr/>
      <dgm:t>
        <a:bodyPr/>
        <a:lstStyle/>
        <a:p>
          <a:endParaRPr lang="en-US"/>
        </a:p>
      </dgm:t>
    </dgm:pt>
    <dgm:pt modelId="{DD6B8C23-684E-4D7F-839E-6E8A9E806FFD}" type="sibTrans" cxnId="{86B29CFC-BC39-4ACD-9826-91CEB14B6B63}">
      <dgm:prSet/>
      <dgm:spPr/>
      <dgm:t>
        <a:bodyPr/>
        <a:lstStyle/>
        <a:p>
          <a:endParaRPr lang="en-US"/>
        </a:p>
      </dgm:t>
    </dgm:pt>
    <dgm:pt modelId="{9E21D9F6-E585-4BFA-9728-5CB53D4E77E5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do the characters say or do that relates to the topic?</a:t>
          </a:r>
          <a:endParaRPr lang="en-US" b="1" dirty="0">
            <a:solidFill>
              <a:schemeClr val="tx1"/>
            </a:solidFill>
          </a:endParaRPr>
        </a:p>
      </dgm:t>
    </dgm:pt>
    <dgm:pt modelId="{2E4362E0-CAF5-46FC-A4C1-57B8F3E20997}" type="parTrans" cxnId="{F76D7301-8449-4F98-BD50-63F43F634B92}">
      <dgm:prSet/>
      <dgm:spPr/>
      <dgm:t>
        <a:bodyPr/>
        <a:lstStyle/>
        <a:p>
          <a:endParaRPr lang="en-US"/>
        </a:p>
      </dgm:t>
    </dgm:pt>
    <dgm:pt modelId="{CD410280-3D68-41E7-BBCB-ED86F789B0FA}" type="sibTrans" cxnId="{F76D7301-8449-4F98-BD50-63F43F634B92}">
      <dgm:prSet/>
      <dgm:spPr/>
      <dgm:t>
        <a:bodyPr/>
        <a:lstStyle/>
        <a:p>
          <a:endParaRPr lang="en-US"/>
        </a:p>
      </dgm:t>
    </dgm:pt>
    <dgm:pt modelId="{91B51372-1CCA-4A40-998F-27256DFC9751}">
      <dgm:prSet phldrT="[Text]"/>
      <dgm:spPr/>
      <dgm:t>
        <a:bodyPr/>
        <a:lstStyle/>
        <a:p>
          <a:r>
            <a:rPr lang="en-US" b="1" dirty="0" smtClean="0"/>
            <a:t>What actions do the main characters take that relate to the theme?</a:t>
          </a:r>
          <a:endParaRPr lang="en-US" b="1" dirty="0"/>
        </a:p>
      </dgm:t>
    </dgm:pt>
    <dgm:pt modelId="{C7894D75-37DD-4284-95F4-2F47B27496DC}" type="parTrans" cxnId="{7B4E352A-8E7A-407C-924C-B7A8B4A94CB6}">
      <dgm:prSet/>
      <dgm:spPr/>
      <dgm:t>
        <a:bodyPr/>
        <a:lstStyle/>
        <a:p>
          <a:endParaRPr lang="en-US"/>
        </a:p>
      </dgm:t>
    </dgm:pt>
    <dgm:pt modelId="{03AA15C2-B6C1-4D31-8FC9-5ED64B69F2DE}" type="sibTrans" cxnId="{7B4E352A-8E7A-407C-924C-B7A8B4A94CB6}">
      <dgm:prSet/>
      <dgm:spPr/>
      <dgm:t>
        <a:bodyPr/>
        <a:lstStyle/>
        <a:p>
          <a:endParaRPr lang="en-US"/>
        </a:p>
      </dgm:t>
    </dgm:pt>
    <dgm:pt modelId="{1CF0E1E8-A2BC-4D10-85F2-7E6A998AF6AA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do these things tell you that is important to learn about life?</a:t>
          </a:r>
          <a:endParaRPr lang="en-US" b="1" dirty="0">
            <a:solidFill>
              <a:schemeClr val="tx1"/>
            </a:solidFill>
          </a:endParaRPr>
        </a:p>
      </dgm:t>
    </dgm:pt>
    <dgm:pt modelId="{099B91D2-BD41-442F-A306-41EA5F280E61}" type="parTrans" cxnId="{BEE5E863-261C-4867-85DD-26CF62C256DB}">
      <dgm:prSet/>
      <dgm:spPr/>
      <dgm:t>
        <a:bodyPr/>
        <a:lstStyle/>
        <a:p>
          <a:endParaRPr lang="en-US"/>
        </a:p>
      </dgm:t>
    </dgm:pt>
    <dgm:pt modelId="{33FE860A-C767-44C3-A851-6805E5CD3B45}" type="sibTrans" cxnId="{BEE5E863-261C-4867-85DD-26CF62C256DB}">
      <dgm:prSet/>
      <dgm:spPr/>
      <dgm:t>
        <a:bodyPr/>
        <a:lstStyle/>
        <a:p>
          <a:endParaRPr lang="en-US"/>
        </a:p>
      </dgm:t>
    </dgm:pt>
    <dgm:pt modelId="{AF5705C5-B368-42E5-BB8E-C2A5E2B48BAB}">
      <dgm:prSet phldrT="[Text]" custT="1"/>
      <dgm:spPr/>
      <dgm:t>
        <a:bodyPr/>
        <a:lstStyle/>
        <a:p>
          <a:r>
            <a:rPr lang="en-US" sz="1600" b="1" dirty="0" smtClean="0"/>
            <a:t>The theme is not the topic but a point made about the topic.</a:t>
          </a:r>
          <a:endParaRPr lang="en-US" sz="1600" b="1" dirty="0"/>
        </a:p>
      </dgm:t>
    </dgm:pt>
    <dgm:pt modelId="{25448DED-E742-4937-B625-3AC33D1CE138}" type="parTrans" cxnId="{E9F6DC3F-52CC-4C3D-8EE4-321147DECB49}">
      <dgm:prSet/>
      <dgm:spPr/>
      <dgm:t>
        <a:bodyPr/>
        <a:lstStyle/>
        <a:p>
          <a:endParaRPr lang="en-US"/>
        </a:p>
      </dgm:t>
    </dgm:pt>
    <dgm:pt modelId="{56862798-26CA-4314-B1C0-EAECB709994B}" type="sibTrans" cxnId="{E9F6DC3F-52CC-4C3D-8EE4-321147DECB49}">
      <dgm:prSet/>
      <dgm:spPr/>
      <dgm:t>
        <a:bodyPr/>
        <a:lstStyle/>
        <a:p>
          <a:endParaRPr lang="en-US"/>
        </a:p>
      </dgm:t>
    </dgm:pt>
    <dgm:pt modelId="{31E561A7-645F-4394-B867-B7EFAD18ABA6}">
      <dgm:prSet phldrT="[Text]"/>
      <dgm:spPr/>
      <dgm:t>
        <a:bodyPr/>
        <a:lstStyle/>
        <a:p>
          <a:endParaRPr lang="en-US" sz="1500" dirty="0"/>
        </a:p>
      </dgm:t>
    </dgm:pt>
    <dgm:pt modelId="{5E1CDD20-5536-451D-AE3A-632FD38BE796}" type="parTrans" cxnId="{81CB4E87-9137-41F0-AE14-9A7A5510B895}">
      <dgm:prSet/>
      <dgm:spPr/>
      <dgm:t>
        <a:bodyPr/>
        <a:lstStyle/>
        <a:p>
          <a:endParaRPr lang="en-US"/>
        </a:p>
      </dgm:t>
    </dgm:pt>
    <dgm:pt modelId="{0507E62F-BE4C-4389-A013-EC640E200F63}" type="sibTrans" cxnId="{81CB4E87-9137-41F0-AE14-9A7A5510B895}">
      <dgm:prSet/>
      <dgm:spPr/>
      <dgm:t>
        <a:bodyPr/>
        <a:lstStyle/>
        <a:p>
          <a:endParaRPr lang="en-US"/>
        </a:p>
      </dgm:t>
    </dgm:pt>
    <dgm:pt modelId="{38E06844-2F0D-409F-A18A-FD8127C532C5}">
      <dgm:prSet phldrT="[Text]" custT="1"/>
      <dgm:spPr/>
      <dgm:t>
        <a:bodyPr/>
        <a:lstStyle/>
        <a:p>
          <a:r>
            <a:rPr lang="en-US" sz="1600" b="1" dirty="0" smtClean="0"/>
            <a:t>Themes are usually about big ideas like freedom, trust, friendship, family, good </a:t>
          </a:r>
          <a:r>
            <a:rPr lang="en-US" sz="1600" b="1" dirty="0" err="1" smtClean="0"/>
            <a:t>vs</a:t>
          </a:r>
          <a:r>
            <a:rPr lang="en-US" sz="1600" b="1" dirty="0" smtClean="0"/>
            <a:t> evil, and so on.</a:t>
          </a:r>
          <a:endParaRPr lang="en-US" sz="1600" b="1" dirty="0"/>
        </a:p>
      </dgm:t>
    </dgm:pt>
    <dgm:pt modelId="{1DE37D09-777F-463A-9B08-1DDF951EFE5E}" type="parTrans" cxnId="{685A2F99-6E88-41E5-88D7-218DD4621CE6}">
      <dgm:prSet/>
      <dgm:spPr/>
      <dgm:t>
        <a:bodyPr/>
        <a:lstStyle/>
        <a:p>
          <a:endParaRPr lang="en-US"/>
        </a:p>
      </dgm:t>
    </dgm:pt>
    <dgm:pt modelId="{D4476024-BB98-40BE-A79F-4A58C62A3EFD}" type="sibTrans" cxnId="{685A2F99-6E88-41E5-88D7-218DD4621CE6}">
      <dgm:prSet/>
      <dgm:spPr/>
      <dgm:t>
        <a:bodyPr/>
        <a:lstStyle/>
        <a:p>
          <a:endParaRPr lang="en-US"/>
        </a:p>
      </dgm:t>
    </dgm:pt>
    <dgm:pt modelId="{013C8B3C-DE3E-4975-8BEE-8F7ABB6959DA}">
      <dgm:prSet phldrT="[Text]"/>
      <dgm:spPr/>
      <dgm:t>
        <a:bodyPr/>
        <a:lstStyle/>
        <a:p>
          <a:r>
            <a:rPr lang="en-US" b="1" dirty="0" smtClean="0"/>
            <a:t>What are some important things they say that relate to the theme?</a:t>
          </a:r>
          <a:endParaRPr lang="en-US" b="1" dirty="0"/>
        </a:p>
      </dgm:t>
    </dgm:pt>
    <dgm:pt modelId="{2C9F218F-B3A0-4A9E-ABF5-0091548EA9AB}" type="parTrans" cxnId="{37EDE9B2-9B1D-4E58-BE77-375EB606A41C}">
      <dgm:prSet/>
      <dgm:spPr/>
      <dgm:t>
        <a:bodyPr/>
        <a:lstStyle/>
        <a:p>
          <a:endParaRPr lang="en-US"/>
        </a:p>
      </dgm:t>
    </dgm:pt>
    <dgm:pt modelId="{2F89A6E5-AAC2-4A56-BB89-451FC0AEDC2E}" type="sibTrans" cxnId="{37EDE9B2-9B1D-4E58-BE77-375EB606A41C}">
      <dgm:prSet/>
      <dgm:spPr/>
      <dgm:t>
        <a:bodyPr/>
        <a:lstStyle/>
        <a:p>
          <a:endParaRPr lang="en-US"/>
        </a:p>
      </dgm:t>
    </dgm:pt>
    <dgm:pt modelId="{32E68BB4-22C0-475A-B744-53BAC671EC2D}">
      <dgm:prSet phldrT="[Text]"/>
      <dgm:spPr/>
      <dgm:t>
        <a:bodyPr/>
        <a:lstStyle/>
        <a:p>
          <a:r>
            <a:rPr lang="en-US" b="1" dirty="0" smtClean="0"/>
            <a:t>How do the characters change during the story?</a:t>
          </a:r>
          <a:endParaRPr lang="en-US" b="1" dirty="0"/>
        </a:p>
      </dgm:t>
    </dgm:pt>
    <dgm:pt modelId="{5FF1850B-8A70-40C4-AB79-89FF2EB6AC9A}" type="parTrans" cxnId="{F690D380-6355-49B9-87FC-E7507D2CCD65}">
      <dgm:prSet/>
      <dgm:spPr/>
      <dgm:t>
        <a:bodyPr/>
        <a:lstStyle/>
        <a:p>
          <a:endParaRPr lang="en-US"/>
        </a:p>
      </dgm:t>
    </dgm:pt>
    <dgm:pt modelId="{90A026EC-5EC6-48CE-9CAB-AAE149379622}" type="sibTrans" cxnId="{F690D380-6355-49B9-87FC-E7507D2CCD65}">
      <dgm:prSet/>
      <dgm:spPr/>
      <dgm:t>
        <a:bodyPr/>
        <a:lstStyle/>
        <a:p>
          <a:endParaRPr lang="en-US"/>
        </a:p>
      </dgm:t>
    </dgm:pt>
    <dgm:pt modelId="{CB21A8F4-3557-4C11-9B4A-A3F2F5EC2D9B}">
      <dgm:prSet phldrT="[Text]"/>
      <dgm:spPr/>
      <dgm:t>
        <a:bodyPr/>
        <a:lstStyle/>
        <a:p>
          <a:endParaRPr lang="en-US" sz="1100" dirty="0"/>
        </a:p>
      </dgm:t>
    </dgm:pt>
    <dgm:pt modelId="{2BBDCBEB-66E0-4BF1-89C1-3D8AEB5487F1}" type="parTrans" cxnId="{54715A22-C5D4-428B-8125-3E8D5035A3AD}">
      <dgm:prSet/>
      <dgm:spPr/>
      <dgm:t>
        <a:bodyPr/>
        <a:lstStyle/>
        <a:p>
          <a:endParaRPr lang="en-US"/>
        </a:p>
      </dgm:t>
    </dgm:pt>
    <dgm:pt modelId="{32F1361C-A66C-4C40-922E-AD886D9531FF}" type="sibTrans" cxnId="{54715A22-C5D4-428B-8125-3E8D5035A3AD}">
      <dgm:prSet/>
      <dgm:spPr/>
      <dgm:t>
        <a:bodyPr/>
        <a:lstStyle/>
        <a:p>
          <a:endParaRPr lang="en-US"/>
        </a:p>
      </dgm:t>
    </dgm:pt>
    <dgm:pt modelId="{CF739A0E-08B1-4DF8-89E1-A01C21534E1F}">
      <dgm:prSet phldrT="[Text]" custT="1"/>
      <dgm:spPr/>
      <dgm:t>
        <a:bodyPr/>
        <a:lstStyle/>
        <a:p>
          <a:r>
            <a:rPr lang="en-US" sz="1600" b="1" dirty="0" smtClean="0"/>
            <a:t>It is a statement about life.</a:t>
          </a:r>
          <a:endParaRPr lang="en-US" sz="1600" b="1" dirty="0"/>
        </a:p>
      </dgm:t>
    </dgm:pt>
    <dgm:pt modelId="{4F8A1BF6-C0CD-4976-BAE7-0B724A2E6110}" type="parTrans" cxnId="{0D6EBE31-7AA9-4F66-8128-839C93973B84}">
      <dgm:prSet/>
      <dgm:spPr/>
      <dgm:t>
        <a:bodyPr/>
        <a:lstStyle/>
        <a:p>
          <a:endParaRPr lang="en-US"/>
        </a:p>
      </dgm:t>
    </dgm:pt>
    <dgm:pt modelId="{A22DF68B-0851-45C7-8CFF-0CA62EE96AB3}" type="sibTrans" cxnId="{0D6EBE31-7AA9-4F66-8128-839C93973B84}">
      <dgm:prSet/>
      <dgm:spPr/>
      <dgm:t>
        <a:bodyPr/>
        <a:lstStyle/>
        <a:p>
          <a:endParaRPr lang="en-US"/>
        </a:p>
      </dgm:t>
    </dgm:pt>
    <dgm:pt modelId="{0EB954C5-868C-47F1-A18D-4281AC2103F1}">
      <dgm:prSet phldrT="[Text]"/>
      <dgm:spPr/>
      <dgm:t>
        <a:bodyPr/>
        <a:lstStyle/>
        <a:p>
          <a:endParaRPr lang="en-US" sz="1100" dirty="0"/>
        </a:p>
      </dgm:t>
    </dgm:pt>
    <dgm:pt modelId="{0C3F78C9-BF75-4759-854C-ECDE484A1085}" type="parTrans" cxnId="{394E4718-3A7D-41A5-8C2D-8DDBDFB3746F}">
      <dgm:prSet/>
      <dgm:spPr/>
      <dgm:t>
        <a:bodyPr/>
        <a:lstStyle/>
        <a:p>
          <a:endParaRPr lang="en-US"/>
        </a:p>
      </dgm:t>
    </dgm:pt>
    <dgm:pt modelId="{7B8F208B-358C-4E0F-B98E-A24F7E019C80}" type="sibTrans" cxnId="{394E4718-3A7D-41A5-8C2D-8DDBDFB3746F}">
      <dgm:prSet/>
      <dgm:spPr/>
      <dgm:t>
        <a:bodyPr/>
        <a:lstStyle/>
        <a:p>
          <a:endParaRPr lang="en-US"/>
        </a:p>
      </dgm:t>
    </dgm:pt>
    <dgm:pt modelId="{5C5120DE-61D4-453B-B39A-0E9D326DDF2E}">
      <dgm:prSet phldrT="[Text]" custT="1"/>
      <dgm:spPr/>
      <dgm:t>
        <a:bodyPr/>
        <a:lstStyle/>
        <a:p>
          <a:r>
            <a:rPr lang="en-US" sz="1600" b="1" dirty="0" smtClean="0"/>
            <a:t>A good theme statement shows what lesson about life it is important to learn.</a:t>
          </a:r>
          <a:endParaRPr lang="en-US" sz="1600" b="1" dirty="0"/>
        </a:p>
      </dgm:t>
    </dgm:pt>
    <dgm:pt modelId="{01EFF455-AE93-4BBB-8B13-1697662A92EC}" type="parTrans" cxnId="{E10F558A-52FD-4FA3-8310-95064A203B6B}">
      <dgm:prSet/>
      <dgm:spPr/>
      <dgm:t>
        <a:bodyPr/>
        <a:lstStyle/>
        <a:p>
          <a:endParaRPr lang="en-US"/>
        </a:p>
      </dgm:t>
    </dgm:pt>
    <dgm:pt modelId="{4EE084BD-A2B9-4513-87EC-57DA26C1F214}" type="sibTrans" cxnId="{E10F558A-52FD-4FA3-8310-95064A203B6B}">
      <dgm:prSet/>
      <dgm:spPr/>
      <dgm:t>
        <a:bodyPr/>
        <a:lstStyle/>
        <a:p>
          <a:endParaRPr lang="en-US"/>
        </a:p>
      </dgm:t>
    </dgm:pt>
    <dgm:pt modelId="{2F7C7434-E3F7-4663-B881-8DF59F11F430}" type="pres">
      <dgm:prSet presAssocID="{C9E2E701-AAE3-4DF7-96A3-BFEFA8CA3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614292-9EC6-4F7F-A298-9C58A10A8635}" type="pres">
      <dgm:prSet presAssocID="{CB5F0A95-6384-46DC-A5FC-08782F9E3E59}" presName="linNode" presStyleCnt="0"/>
      <dgm:spPr/>
    </dgm:pt>
    <dgm:pt modelId="{3CB0ACC6-D35E-48CC-AEB6-2B9C1F0856B0}" type="pres">
      <dgm:prSet presAssocID="{CB5F0A95-6384-46DC-A5FC-08782F9E3E5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62D805-B101-4CBA-99ED-60E0BE0466D5}" type="pres">
      <dgm:prSet presAssocID="{CB5F0A95-6384-46DC-A5FC-08782F9E3E59}" presName="descendantText" presStyleLbl="alignAccFollowNode1" presStyleIdx="0" presStyleCnt="3" custScaleY="1218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AA622-FC1C-4721-9BEC-3BA8BE50651C}" type="pres">
      <dgm:prSet presAssocID="{68E2F7D3-EB06-4877-ABB5-E6A878F93066}" presName="sp" presStyleCnt="0"/>
      <dgm:spPr/>
    </dgm:pt>
    <dgm:pt modelId="{12E8AECF-EC72-4403-A96F-565103CD3A10}" type="pres">
      <dgm:prSet presAssocID="{9E21D9F6-E585-4BFA-9728-5CB53D4E77E5}" presName="linNode" presStyleCnt="0"/>
      <dgm:spPr/>
    </dgm:pt>
    <dgm:pt modelId="{5739B874-DD0E-4760-B23C-7C4BE38B9145}" type="pres">
      <dgm:prSet presAssocID="{9E21D9F6-E585-4BFA-9728-5CB53D4E77E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6C3D8-48AF-4A59-9496-80C526057A70}" type="pres">
      <dgm:prSet presAssocID="{9E21D9F6-E585-4BFA-9728-5CB53D4E77E5}" presName="descendantText" presStyleLbl="alignAccFollowNode1" presStyleIdx="1" presStyleCnt="3" custScaleY="1212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31AFED-182F-4AEC-AFD8-6C73DF23EAE9}" type="pres">
      <dgm:prSet presAssocID="{CD410280-3D68-41E7-BBCB-ED86F789B0FA}" presName="sp" presStyleCnt="0"/>
      <dgm:spPr/>
    </dgm:pt>
    <dgm:pt modelId="{27B82083-9DAB-4F5B-9B0D-9BDEE5D5392A}" type="pres">
      <dgm:prSet presAssocID="{1CF0E1E8-A2BC-4D10-85F2-7E6A998AF6AA}" presName="linNode" presStyleCnt="0"/>
      <dgm:spPr/>
    </dgm:pt>
    <dgm:pt modelId="{A0599C2A-DDB3-4278-84C7-B30DA7BC277E}" type="pres">
      <dgm:prSet presAssocID="{1CF0E1E8-A2BC-4D10-85F2-7E6A998AF6A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57EC95-C28E-44B5-A74B-27C2385E4FC5}" type="pres">
      <dgm:prSet presAssocID="{1CF0E1E8-A2BC-4D10-85F2-7E6A998AF6AA}" presName="descendantText" presStyleLbl="alignAccFollowNode1" presStyleIdx="2" presStyleCnt="3" custScaleY="140394" custLinFactNeighborX="861" custLinFactNeighborY="19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62B008-6483-4F7B-A817-B011AB6B2358}" type="presOf" srcId="{CB21A8F4-3557-4C11-9B4A-A3F2F5EC2D9B}" destId="{8A57EC95-C28E-44B5-A74B-27C2385E4FC5}" srcOrd="0" destOrd="4" presId="urn:microsoft.com/office/officeart/2005/8/layout/vList5"/>
    <dgm:cxn modelId="{978F0743-9E1E-4513-9063-6BF07C176A8F}" type="presOf" srcId="{91B51372-1CCA-4A40-998F-27256DFC9751}" destId="{F4F6C3D8-48AF-4A59-9496-80C526057A70}" srcOrd="0" destOrd="0" presId="urn:microsoft.com/office/officeart/2005/8/layout/vList5"/>
    <dgm:cxn modelId="{E9F6DC3F-52CC-4C3D-8EE4-321147DECB49}" srcId="{1CF0E1E8-A2BC-4D10-85F2-7E6A998AF6AA}" destId="{AF5705C5-B368-42E5-BB8E-C2A5E2B48BAB}" srcOrd="0" destOrd="0" parTransId="{25448DED-E742-4937-B625-3AC33D1CE138}" sibTransId="{56862798-26CA-4314-B1C0-EAECB709994B}"/>
    <dgm:cxn modelId="{0DF15E60-E0F9-40CD-A9BE-1F84868B7C96}" type="presOf" srcId="{013C8B3C-DE3E-4975-8BEE-8F7ABB6959DA}" destId="{F4F6C3D8-48AF-4A59-9496-80C526057A70}" srcOrd="0" destOrd="1" presId="urn:microsoft.com/office/officeart/2005/8/layout/vList5"/>
    <dgm:cxn modelId="{54715A22-C5D4-428B-8125-3E8D5035A3AD}" srcId="{1CF0E1E8-A2BC-4D10-85F2-7E6A998AF6AA}" destId="{CB21A8F4-3557-4C11-9B4A-A3F2F5EC2D9B}" srcOrd="4" destOrd="0" parTransId="{2BBDCBEB-66E0-4BF1-89C1-3D8AEB5487F1}" sibTransId="{32F1361C-A66C-4C40-922E-AD886D9531FF}"/>
    <dgm:cxn modelId="{7B4E352A-8E7A-407C-924C-B7A8B4A94CB6}" srcId="{9E21D9F6-E585-4BFA-9728-5CB53D4E77E5}" destId="{91B51372-1CCA-4A40-998F-27256DFC9751}" srcOrd="0" destOrd="0" parTransId="{C7894D75-37DD-4284-95F4-2F47B27496DC}" sibTransId="{03AA15C2-B6C1-4D31-8FC9-5ED64B69F2DE}"/>
    <dgm:cxn modelId="{685A2F99-6E88-41E5-88D7-218DD4621CE6}" srcId="{CB5F0A95-6384-46DC-A5FC-08782F9E3E59}" destId="{38E06844-2F0D-409F-A18A-FD8127C532C5}" srcOrd="1" destOrd="0" parTransId="{1DE37D09-777F-463A-9B08-1DDF951EFE5E}" sibTransId="{D4476024-BB98-40BE-A79F-4A58C62A3EFD}"/>
    <dgm:cxn modelId="{A9D4854C-30E0-4FF8-A201-1A24A914EEAD}" type="presOf" srcId="{CB5F0A95-6384-46DC-A5FC-08782F9E3E59}" destId="{3CB0ACC6-D35E-48CC-AEB6-2B9C1F0856B0}" srcOrd="0" destOrd="0" presId="urn:microsoft.com/office/officeart/2005/8/layout/vList5"/>
    <dgm:cxn modelId="{F76D7301-8449-4F98-BD50-63F43F634B92}" srcId="{C9E2E701-AAE3-4DF7-96A3-BFEFA8CA32A1}" destId="{9E21D9F6-E585-4BFA-9728-5CB53D4E77E5}" srcOrd="1" destOrd="0" parTransId="{2E4362E0-CAF5-46FC-A4C1-57B8F3E20997}" sibTransId="{CD410280-3D68-41E7-BBCB-ED86F789B0FA}"/>
    <dgm:cxn modelId="{A979DE80-841D-438E-A7E6-990201B897A4}" type="presOf" srcId="{AF5705C5-B368-42E5-BB8E-C2A5E2B48BAB}" destId="{8A57EC95-C28E-44B5-A74B-27C2385E4FC5}" srcOrd="0" destOrd="0" presId="urn:microsoft.com/office/officeart/2005/8/layout/vList5"/>
    <dgm:cxn modelId="{93F13371-6200-4A1A-B16A-6D4736841E8C}" type="presOf" srcId="{F41582AA-AD1C-4AB0-9674-E271D29983EA}" destId="{E162D805-B101-4CBA-99ED-60E0BE0466D5}" srcOrd="0" destOrd="0" presId="urn:microsoft.com/office/officeart/2005/8/layout/vList5"/>
    <dgm:cxn modelId="{90F6F3C9-F549-4921-B555-85D4C52C9EE1}" type="presOf" srcId="{C9E2E701-AAE3-4DF7-96A3-BFEFA8CA32A1}" destId="{2F7C7434-E3F7-4663-B881-8DF59F11F430}" srcOrd="0" destOrd="0" presId="urn:microsoft.com/office/officeart/2005/8/layout/vList5"/>
    <dgm:cxn modelId="{0BE2BEBA-026C-42DD-94D4-5C6F199D1933}" type="presOf" srcId="{38E06844-2F0D-409F-A18A-FD8127C532C5}" destId="{E162D805-B101-4CBA-99ED-60E0BE0466D5}" srcOrd="0" destOrd="1" presId="urn:microsoft.com/office/officeart/2005/8/layout/vList5"/>
    <dgm:cxn modelId="{394E4718-3A7D-41A5-8C2D-8DDBDFB3746F}" srcId="{1CF0E1E8-A2BC-4D10-85F2-7E6A998AF6AA}" destId="{0EB954C5-868C-47F1-A18D-4281AC2103F1}" srcOrd="3" destOrd="0" parTransId="{0C3F78C9-BF75-4759-854C-ECDE484A1085}" sibTransId="{7B8F208B-358C-4E0F-B98E-A24F7E019C80}"/>
    <dgm:cxn modelId="{00A821BD-0C94-4E7E-AD41-1ECC4C92A6E3}" type="presOf" srcId="{32E68BB4-22C0-475A-B744-53BAC671EC2D}" destId="{F4F6C3D8-48AF-4A59-9496-80C526057A70}" srcOrd="0" destOrd="2" presId="urn:microsoft.com/office/officeart/2005/8/layout/vList5"/>
    <dgm:cxn modelId="{56B6E64C-E4A5-4848-A91B-F81461FDAA52}" type="presOf" srcId="{9E21D9F6-E585-4BFA-9728-5CB53D4E77E5}" destId="{5739B874-DD0E-4760-B23C-7C4BE38B9145}" srcOrd="0" destOrd="0" presId="urn:microsoft.com/office/officeart/2005/8/layout/vList5"/>
    <dgm:cxn modelId="{E10F558A-52FD-4FA3-8310-95064A203B6B}" srcId="{1CF0E1E8-A2BC-4D10-85F2-7E6A998AF6AA}" destId="{5C5120DE-61D4-453B-B39A-0E9D326DDF2E}" srcOrd="2" destOrd="0" parTransId="{01EFF455-AE93-4BBB-8B13-1697662A92EC}" sibTransId="{4EE084BD-A2B9-4513-87EC-57DA26C1F214}"/>
    <dgm:cxn modelId="{C5AA868C-C3E7-4630-819F-DDFD56DE8D8C}" type="presOf" srcId="{0EB954C5-868C-47F1-A18D-4281AC2103F1}" destId="{8A57EC95-C28E-44B5-A74B-27C2385E4FC5}" srcOrd="0" destOrd="3" presId="urn:microsoft.com/office/officeart/2005/8/layout/vList5"/>
    <dgm:cxn modelId="{570BA704-4436-42EC-8C83-681E70E68982}" type="presOf" srcId="{31E561A7-645F-4394-B867-B7EFAD18ABA6}" destId="{E162D805-B101-4CBA-99ED-60E0BE0466D5}" srcOrd="0" destOrd="2" presId="urn:microsoft.com/office/officeart/2005/8/layout/vList5"/>
    <dgm:cxn modelId="{86B29CFC-BC39-4ACD-9826-91CEB14B6B63}" srcId="{CB5F0A95-6384-46DC-A5FC-08782F9E3E59}" destId="{F41582AA-AD1C-4AB0-9674-E271D29983EA}" srcOrd="0" destOrd="0" parTransId="{00D4709A-6A67-4FB8-8DE4-8FA166AD0262}" sibTransId="{DD6B8C23-684E-4D7F-839E-6E8A9E806FFD}"/>
    <dgm:cxn modelId="{235B6964-4225-469A-A588-601B752C24BD}" type="presOf" srcId="{CF739A0E-08B1-4DF8-89E1-A01C21534E1F}" destId="{8A57EC95-C28E-44B5-A74B-27C2385E4FC5}" srcOrd="0" destOrd="1" presId="urn:microsoft.com/office/officeart/2005/8/layout/vList5"/>
    <dgm:cxn modelId="{BEE5E863-261C-4867-85DD-26CF62C256DB}" srcId="{C9E2E701-AAE3-4DF7-96A3-BFEFA8CA32A1}" destId="{1CF0E1E8-A2BC-4D10-85F2-7E6A998AF6AA}" srcOrd="2" destOrd="0" parTransId="{099B91D2-BD41-442F-A306-41EA5F280E61}" sibTransId="{33FE860A-C767-44C3-A851-6805E5CD3B45}"/>
    <dgm:cxn modelId="{37EDE9B2-9B1D-4E58-BE77-375EB606A41C}" srcId="{9E21D9F6-E585-4BFA-9728-5CB53D4E77E5}" destId="{013C8B3C-DE3E-4975-8BEE-8F7ABB6959DA}" srcOrd="1" destOrd="0" parTransId="{2C9F218F-B3A0-4A9E-ABF5-0091548EA9AB}" sibTransId="{2F89A6E5-AAC2-4A56-BB89-451FC0AEDC2E}"/>
    <dgm:cxn modelId="{402F4C42-DE47-4278-9998-E4DE1488BDA7}" type="presOf" srcId="{1CF0E1E8-A2BC-4D10-85F2-7E6A998AF6AA}" destId="{A0599C2A-DDB3-4278-84C7-B30DA7BC277E}" srcOrd="0" destOrd="0" presId="urn:microsoft.com/office/officeart/2005/8/layout/vList5"/>
    <dgm:cxn modelId="{81CB4E87-9137-41F0-AE14-9A7A5510B895}" srcId="{CB5F0A95-6384-46DC-A5FC-08782F9E3E59}" destId="{31E561A7-645F-4394-B867-B7EFAD18ABA6}" srcOrd="2" destOrd="0" parTransId="{5E1CDD20-5536-451D-AE3A-632FD38BE796}" sibTransId="{0507E62F-BE4C-4389-A013-EC640E200F63}"/>
    <dgm:cxn modelId="{F690D380-6355-49B9-87FC-E7507D2CCD65}" srcId="{9E21D9F6-E585-4BFA-9728-5CB53D4E77E5}" destId="{32E68BB4-22C0-475A-B744-53BAC671EC2D}" srcOrd="2" destOrd="0" parTransId="{5FF1850B-8A70-40C4-AB79-89FF2EB6AC9A}" sibTransId="{90A026EC-5EC6-48CE-9CAB-AAE149379622}"/>
    <dgm:cxn modelId="{1E3A235A-72B8-408D-ADCB-B3A5E6954192}" srcId="{C9E2E701-AAE3-4DF7-96A3-BFEFA8CA32A1}" destId="{CB5F0A95-6384-46DC-A5FC-08782F9E3E59}" srcOrd="0" destOrd="0" parTransId="{C34FF192-8087-4589-BB6C-C9E358B61169}" sibTransId="{68E2F7D3-EB06-4877-ABB5-E6A878F93066}"/>
    <dgm:cxn modelId="{2F5C2E79-1540-45EF-BEBA-71CD93C9FCC8}" type="presOf" srcId="{5C5120DE-61D4-453B-B39A-0E9D326DDF2E}" destId="{8A57EC95-C28E-44B5-A74B-27C2385E4FC5}" srcOrd="0" destOrd="2" presId="urn:microsoft.com/office/officeart/2005/8/layout/vList5"/>
    <dgm:cxn modelId="{0D6EBE31-7AA9-4F66-8128-839C93973B84}" srcId="{1CF0E1E8-A2BC-4D10-85F2-7E6A998AF6AA}" destId="{CF739A0E-08B1-4DF8-89E1-A01C21534E1F}" srcOrd="1" destOrd="0" parTransId="{4F8A1BF6-C0CD-4976-BAE7-0B724A2E6110}" sibTransId="{A22DF68B-0851-45C7-8CFF-0CA62EE96AB3}"/>
    <dgm:cxn modelId="{B9E67B94-2E78-4B37-8E25-A89894F4F8D1}" type="presParOf" srcId="{2F7C7434-E3F7-4663-B881-8DF59F11F430}" destId="{95614292-9EC6-4F7F-A298-9C58A10A8635}" srcOrd="0" destOrd="0" presId="urn:microsoft.com/office/officeart/2005/8/layout/vList5"/>
    <dgm:cxn modelId="{3D240025-04DE-4683-AEB9-D8FCF8E736EE}" type="presParOf" srcId="{95614292-9EC6-4F7F-A298-9C58A10A8635}" destId="{3CB0ACC6-D35E-48CC-AEB6-2B9C1F0856B0}" srcOrd="0" destOrd="0" presId="urn:microsoft.com/office/officeart/2005/8/layout/vList5"/>
    <dgm:cxn modelId="{81AA95B2-247A-4939-8CEC-B56A11BD71F0}" type="presParOf" srcId="{95614292-9EC6-4F7F-A298-9C58A10A8635}" destId="{E162D805-B101-4CBA-99ED-60E0BE0466D5}" srcOrd="1" destOrd="0" presId="urn:microsoft.com/office/officeart/2005/8/layout/vList5"/>
    <dgm:cxn modelId="{1675B449-2F35-4897-A906-A7A6246B5D67}" type="presParOf" srcId="{2F7C7434-E3F7-4663-B881-8DF59F11F430}" destId="{019AA622-FC1C-4721-9BEC-3BA8BE50651C}" srcOrd="1" destOrd="0" presId="urn:microsoft.com/office/officeart/2005/8/layout/vList5"/>
    <dgm:cxn modelId="{34607694-1ADF-45C5-AF06-670E3B0A0B7D}" type="presParOf" srcId="{2F7C7434-E3F7-4663-B881-8DF59F11F430}" destId="{12E8AECF-EC72-4403-A96F-565103CD3A10}" srcOrd="2" destOrd="0" presId="urn:microsoft.com/office/officeart/2005/8/layout/vList5"/>
    <dgm:cxn modelId="{876E919D-CF41-49BF-BD79-277F4A34255D}" type="presParOf" srcId="{12E8AECF-EC72-4403-A96F-565103CD3A10}" destId="{5739B874-DD0E-4760-B23C-7C4BE38B9145}" srcOrd="0" destOrd="0" presId="urn:microsoft.com/office/officeart/2005/8/layout/vList5"/>
    <dgm:cxn modelId="{BCD8779F-2385-4160-91B8-0814F2C21B00}" type="presParOf" srcId="{12E8AECF-EC72-4403-A96F-565103CD3A10}" destId="{F4F6C3D8-48AF-4A59-9496-80C526057A70}" srcOrd="1" destOrd="0" presId="urn:microsoft.com/office/officeart/2005/8/layout/vList5"/>
    <dgm:cxn modelId="{24D91E10-1DBB-4EEC-AFAC-EC1535AE1EC5}" type="presParOf" srcId="{2F7C7434-E3F7-4663-B881-8DF59F11F430}" destId="{3D31AFED-182F-4AEC-AFD8-6C73DF23EAE9}" srcOrd="3" destOrd="0" presId="urn:microsoft.com/office/officeart/2005/8/layout/vList5"/>
    <dgm:cxn modelId="{0DBBBA30-3EB2-4410-B3D3-27CAA30ABD9C}" type="presParOf" srcId="{2F7C7434-E3F7-4663-B881-8DF59F11F430}" destId="{27B82083-9DAB-4F5B-9B0D-9BDEE5D5392A}" srcOrd="4" destOrd="0" presId="urn:microsoft.com/office/officeart/2005/8/layout/vList5"/>
    <dgm:cxn modelId="{D03FEC74-937C-4457-9100-9D81811FD1B2}" type="presParOf" srcId="{27B82083-9DAB-4F5B-9B0D-9BDEE5D5392A}" destId="{A0599C2A-DDB3-4278-84C7-B30DA7BC277E}" srcOrd="0" destOrd="0" presId="urn:microsoft.com/office/officeart/2005/8/layout/vList5"/>
    <dgm:cxn modelId="{0EBDA98C-F246-400D-AD96-68C4A4A0D14F}" type="presParOf" srcId="{27B82083-9DAB-4F5B-9B0D-9BDEE5D5392A}" destId="{8A57EC95-C28E-44B5-A74B-27C2385E4FC5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6B900-1213-4978-8B82-2CCA42CC59C0}" type="datetimeFigureOut">
              <a:rPr lang="en-US" smtClean="0"/>
              <a:pPr/>
              <a:t>3/23/2008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2B13B-6CAA-442E-8B57-7A3A54169F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2B13B-6CAA-442E-8B57-7A3A54169F9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0" y="3124200"/>
            <a:ext cx="4953000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4953000"/>
            <a:ext cx="4876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45720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45720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438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3200" y="457200"/>
            <a:ext cx="579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438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6699"/>
          </a:solidFill>
          <a:latin typeface="Joinks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0066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rgbClr val="0066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0066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0066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0" y="3048000"/>
            <a:ext cx="4953000" cy="1143000"/>
          </a:xfrm>
        </p:spPr>
        <p:txBody>
          <a:bodyPr/>
          <a:lstStyle/>
          <a:p>
            <a:r>
              <a:rPr lang="en-US" sz="8000" b="1" dirty="0" smtClean="0"/>
              <a:t>Theme</a:t>
            </a:r>
            <a:endParaRPr lang="en-US" sz="8000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400" b="1" dirty="0" smtClean="0"/>
              <a:t>A Writer’s Message</a:t>
            </a:r>
            <a:endParaRPr lang="en-US" sz="4400" b="1" dirty="0"/>
          </a:p>
        </p:txBody>
      </p:sp>
      <p:pic>
        <p:nvPicPr>
          <p:cNvPr id="3077" name="Picture 5" descr="C:\Users\Tanya\Pictures\tornado_house_lg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962400"/>
            <a:ext cx="2204085" cy="16954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7150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Man </a:t>
            </a:r>
            <a:r>
              <a:rPr lang="en-US" b="1" dirty="0" err="1" smtClean="0"/>
              <a:t>vs</a:t>
            </a:r>
            <a:r>
              <a:rPr lang="en-US" b="1" dirty="0" smtClean="0"/>
              <a:t> Nature</a:t>
            </a:r>
            <a:endParaRPr lang="en-US" b="1" dirty="0"/>
          </a:p>
        </p:txBody>
      </p:sp>
      <p:pic>
        <p:nvPicPr>
          <p:cNvPr id="3079" name="Picture 7" descr="C:\Users\Tanya\Pictures\policeman_crook_praying_lg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304800"/>
            <a:ext cx="1485900" cy="14859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629400" y="18288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Good </a:t>
            </a:r>
            <a:r>
              <a:rPr lang="en-US" b="1" dirty="0" err="1" smtClean="0"/>
              <a:t>vs</a:t>
            </a:r>
            <a:r>
              <a:rPr lang="en-US" b="1" dirty="0" smtClean="0"/>
              <a:t> Evil</a:t>
            </a:r>
            <a:endParaRPr lang="en-US" b="1" dirty="0"/>
          </a:p>
        </p:txBody>
      </p:sp>
      <p:pic>
        <p:nvPicPr>
          <p:cNvPr id="3081" name="Picture 9" descr="C:\Users\Tanya\Pictures\father_giving_baby_boy_bottle_lg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1219200"/>
            <a:ext cx="1609725" cy="16097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90800" y="2743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family</a:t>
            </a:r>
            <a:endParaRPr lang="en-US" b="1" dirty="0"/>
          </a:p>
        </p:txBody>
      </p:sp>
      <p:pic>
        <p:nvPicPr>
          <p:cNvPr id="3083" name="Picture 11" descr="C:\Users\Tanya\Pictures\boy_girl_hug_mother_lg_clr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1828800"/>
            <a:ext cx="1485900" cy="1485901"/>
          </a:xfrm>
          <a:prstGeom prst="rect">
            <a:avLst/>
          </a:prstGeom>
          <a:noFill/>
        </p:spPr>
      </p:pic>
      <p:pic>
        <p:nvPicPr>
          <p:cNvPr id="3085" name="Picture 13" descr="C:\Users\Tanya\Pictures\galleon_storm_md_blk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71800" y="5257800"/>
            <a:ext cx="1181100" cy="1181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0" y="381000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/>
              <a:t>Review</a:t>
            </a:r>
            <a:endParaRPr lang="en-US" sz="8000" b="1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762000" y="2209800"/>
          <a:ext cx="7772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71800" y="3048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/>
              <a:t>Practice</a:t>
            </a:r>
            <a:endParaRPr lang="en-US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2209800"/>
            <a:ext cx="8077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Choose 3 books and identify the theme.</a:t>
            </a:r>
          </a:p>
          <a:p>
            <a:endParaRPr lang="en-US" sz="5400" b="1" dirty="0"/>
          </a:p>
          <a:p>
            <a:r>
              <a:rPr lang="en-US" sz="5400" b="1" dirty="0" smtClean="0"/>
              <a:t>Write a theme statement for each book.</a:t>
            </a:r>
            <a:endParaRPr lang="en-US" sz="5400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2362200"/>
            <a:ext cx="8153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Part of your job as a reader is to understand what a writer is trying to say.  Writers seldom come right out and tell you, “Hey, reader, this is what I want you to know.”</a:t>
            </a:r>
          </a:p>
          <a:p>
            <a:endParaRPr lang="en-US" sz="2800" b="1" dirty="0"/>
          </a:p>
          <a:p>
            <a:r>
              <a:rPr lang="en-US" sz="2800" b="1" dirty="0" smtClean="0"/>
              <a:t>You need to make inferences and draw conclusions about what the writer is trying to express.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6858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The Reader’s Job</a:t>
            </a:r>
            <a:endParaRPr lang="en-US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8674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dreams</a:t>
            </a:r>
            <a:endParaRPr lang="en-US" b="1" dirty="0"/>
          </a:p>
        </p:txBody>
      </p:sp>
      <p:pic>
        <p:nvPicPr>
          <p:cNvPr id="5129" name="Picture 9" descr="C:\Users\Tanya\Pictures\boy_band_rockin_lg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5486400"/>
            <a:ext cx="1676400" cy="1152526"/>
          </a:xfrm>
          <a:prstGeom prst="rect">
            <a:avLst/>
          </a:prstGeom>
          <a:noFill/>
        </p:spPr>
      </p:pic>
      <p:pic>
        <p:nvPicPr>
          <p:cNvPr id="5133" name="Picture 13" descr="C:\Users\Tanya\Pictures\female_doctor_preparing_for_patient_lg_clr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96200" y="5486400"/>
            <a:ext cx="1152525" cy="1152526"/>
          </a:xfrm>
          <a:prstGeom prst="rect">
            <a:avLst/>
          </a:prstGeom>
          <a:noFill/>
        </p:spPr>
      </p:pic>
      <p:pic>
        <p:nvPicPr>
          <p:cNvPr id="5135" name="Picture 15" descr="C:\Users\Tanya\Pictures\football_player_posing_large_football_lg_clr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5486400"/>
            <a:ext cx="1381125" cy="1104901"/>
          </a:xfrm>
          <a:prstGeom prst="rect">
            <a:avLst/>
          </a:prstGeom>
          <a:noFill/>
        </p:spPr>
      </p:pic>
      <p:pic>
        <p:nvPicPr>
          <p:cNvPr id="5137" name="Picture 17" descr="C:\Users\Tanya\Pictures\judge_pointing_lg_clr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0" y="5408084"/>
            <a:ext cx="1447800" cy="11260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81200" y="2286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/>
              <a:t>Finding A Theme</a:t>
            </a:r>
            <a:endParaRPr lang="en-US" sz="7200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762000" y="2209800"/>
          <a:ext cx="7772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1295400"/>
            <a:ext cx="426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What To Think About:</a:t>
            </a:r>
            <a:endParaRPr lang="en-US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62200" y="304800"/>
            <a:ext cx="617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What is a “big idea” of a work?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362200"/>
            <a:ext cx="807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Themes are usually about big ideas like freedom, trust, friendship, family, good </a:t>
            </a:r>
            <a:r>
              <a:rPr lang="en-US" sz="2800" b="1" dirty="0" err="1" smtClean="0"/>
              <a:t>vs</a:t>
            </a:r>
            <a:r>
              <a:rPr lang="en-US" sz="2800" b="1" dirty="0" smtClean="0"/>
              <a:t> evil, and so on.</a:t>
            </a:r>
          </a:p>
          <a:p>
            <a:endParaRPr lang="en-US" sz="2800" b="1" dirty="0"/>
          </a:p>
          <a:p>
            <a:r>
              <a:rPr lang="en-US" sz="2800" b="1" dirty="0" smtClean="0"/>
              <a:t>Before reading preview the text to look for clues to the big idea in the title, in the first and last paragraphs, and in any repeated words or ideas.</a:t>
            </a:r>
            <a:endParaRPr lang="en-US" sz="2800" b="1" dirty="0"/>
          </a:p>
        </p:txBody>
      </p:sp>
      <p:pic>
        <p:nvPicPr>
          <p:cNvPr id="15366" name="Picture 6" descr="C:\Users\Tanya\Pictures\magnifying_glass_private_eye_lg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6200" y="5257800"/>
            <a:ext cx="1362075" cy="13620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3400" y="20574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First Paragraph</a:t>
            </a:r>
          </a:p>
          <a:p>
            <a:r>
              <a:rPr lang="en-US" b="1" dirty="0" smtClean="0"/>
              <a:t>Far into the distance and to the very edge of the horizon was a path cut out by wagon wheels.  If you followed that path you would find a land of gold and opportunity.  This path was hard to travel and had many obstacles along the way.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191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Last Paragraph</a:t>
            </a:r>
          </a:p>
          <a:p>
            <a:r>
              <a:rPr lang="en-US" b="1" dirty="0" smtClean="0"/>
              <a:t>My travels have finally led me to my destination.  Here I can start a new life with my family.  There will be no more dust, no more danger, and no more aching muscles.  I can finally rest my head.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152400"/>
            <a:ext cx="8077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What Clues in the Title, First Paragraph, Last Paragraph and Repeated Words Give Clues to the Big Idea?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0" y="1371600"/>
            <a:ext cx="3733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Title</a:t>
            </a:r>
            <a:r>
              <a:rPr lang="en-US" b="1" dirty="0" smtClean="0"/>
              <a:t>:   Follow the Trail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3962400" y="1371600"/>
            <a:ext cx="2362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3400" y="2362200"/>
            <a:ext cx="2819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334000" y="2438400"/>
            <a:ext cx="25908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62000" y="289560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715000" y="2819400"/>
            <a:ext cx="2590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905000" y="3124200"/>
            <a:ext cx="48006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57200" y="3581400"/>
            <a:ext cx="1981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38800" y="3505200"/>
            <a:ext cx="1981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90600" y="4572000"/>
            <a:ext cx="5867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362200" y="594360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My big idea is that the story is about a journey.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228600"/>
            <a:ext cx="731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Do the Characters Say and Do That Relate to the Big Idea of Journeys?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981201"/>
            <a:ext cx="8763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“We have passed the halfway mark.  Soon we will arrive at our new home,” father patiently explained.</a:t>
            </a:r>
          </a:p>
          <a:p>
            <a:endParaRPr lang="en-US" b="1" dirty="0"/>
          </a:p>
          <a:p>
            <a:r>
              <a:rPr lang="en-US" b="1" dirty="0" smtClean="0"/>
              <a:t>“Will we have anyone to play </a:t>
            </a:r>
            <a:r>
              <a:rPr lang="en-US" b="1" dirty="0" smtClean="0"/>
              <a:t>with,” </a:t>
            </a:r>
            <a:r>
              <a:rPr lang="en-US" b="1" dirty="0" smtClean="0"/>
              <a:t>Amy asked hopefully.</a:t>
            </a:r>
          </a:p>
          <a:p>
            <a:endParaRPr lang="en-US" b="1" dirty="0"/>
          </a:p>
          <a:p>
            <a:r>
              <a:rPr lang="en-US" b="1" dirty="0" smtClean="0"/>
              <a:t>“Yes, now climb back into the wagon and get ready to leave.  We have many more miles to travel today.”</a:t>
            </a:r>
          </a:p>
          <a:p>
            <a:endParaRPr lang="en-US" b="1" dirty="0"/>
          </a:p>
          <a:p>
            <a:r>
              <a:rPr lang="en-US" b="1" dirty="0" smtClean="0"/>
              <a:t>Father took the horses reins into his hands and clicked his tongue to make the horses begin walking.  The wagon moved slowly across the bumpy dirt path.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28600" y="1905000"/>
            <a:ext cx="4724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29200" y="1905000"/>
            <a:ext cx="2667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62600" y="3733800"/>
            <a:ext cx="2514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8600" y="4114800"/>
            <a:ext cx="5105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28600" y="5638800"/>
            <a:ext cx="4191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7800" y="5257800"/>
            <a:ext cx="2895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00200" y="6096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Decide What the Theme Is</a:t>
            </a:r>
            <a:endParaRPr lang="en-US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2514600"/>
            <a:ext cx="8077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Remember, the theme is not the topic of the work but a point made </a:t>
            </a:r>
            <a:r>
              <a:rPr lang="en-US" sz="2800" b="1" i="1" dirty="0" smtClean="0"/>
              <a:t>about</a:t>
            </a:r>
            <a:r>
              <a:rPr lang="en-US" sz="2800" b="1" dirty="0" smtClean="0"/>
              <a:t> the topic.</a:t>
            </a:r>
          </a:p>
          <a:p>
            <a:endParaRPr lang="en-US" sz="2800" b="1" dirty="0"/>
          </a:p>
          <a:p>
            <a:r>
              <a:rPr lang="en-US" sz="2800" b="1" dirty="0" smtClean="0"/>
              <a:t>It is a statement about life.</a:t>
            </a:r>
          </a:p>
          <a:p>
            <a:endParaRPr lang="en-US" sz="2800" b="1" dirty="0"/>
          </a:p>
          <a:p>
            <a:r>
              <a:rPr lang="en-US" sz="2800" b="1" dirty="0" smtClean="0"/>
              <a:t>A good theme statement shows what lesson about life it is important to learn.</a:t>
            </a:r>
            <a:endParaRPr lang="en-US" sz="2800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00200" y="304800"/>
            <a:ext cx="723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Do the Clues We Found Tell Us That Is Important to Learn About Life?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2514600"/>
            <a:ext cx="8305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The clues talk about taking a journey, that the journey is difficult, and that the traveler will arrive at a destination with opportunities.</a:t>
            </a:r>
          </a:p>
          <a:p>
            <a:endParaRPr lang="en-US" sz="2800" b="1" dirty="0"/>
          </a:p>
          <a:p>
            <a:r>
              <a:rPr lang="en-US" sz="2800" b="1" dirty="0" smtClean="0"/>
              <a:t>The author’s message may be that even if a journey is difficult to take there are rewards when you reach your destination.</a:t>
            </a:r>
          </a:p>
          <a:p>
            <a:endParaRPr lang="en-US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Z:\newtek\_backgrounds_1.02\Ryan\PP Template 12\Transition_animatio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7450" cy="221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9600" y="6858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Match the Topic With a Theme Message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20574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Courage	Revenge	Jealousy	Dreams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819400"/>
            <a:ext cx="84582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Be careful how you treat other people</a:t>
            </a:r>
          </a:p>
          <a:p>
            <a:r>
              <a:rPr lang="en-US" b="1" dirty="0" smtClean="0"/>
              <a:t>because they may treat you the same. 		____________</a:t>
            </a:r>
          </a:p>
          <a:p>
            <a:endParaRPr lang="en-US" b="1" dirty="0"/>
          </a:p>
          <a:p>
            <a:r>
              <a:rPr lang="en-US" b="1" dirty="0" smtClean="0"/>
              <a:t>Face your fears and you can defeat them.		____________</a:t>
            </a:r>
          </a:p>
          <a:p>
            <a:endParaRPr lang="en-US" b="1" dirty="0"/>
          </a:p>
          <a:p>
            <a:r>
              <a:rPr lang="en-US" b="1" dirty="0" smtClean="0"/>
              <a:t>Do not wish for what others possess.  Be</a:t>
            </a:r>
          </a:p>
          <a:p>
            <a:r>
              <a:rPr lang="en-US" b="1" dirty="0" smtClean="0"/>
              <a:t>happy with what you have.				____________</a:t>
            </a:r>
          </a:p>
          <a:p>
            <a:endParaRPr lang="en-US" b="1" dirty="0"/>
          </a:p>
          <a:p>
            <a:r>
              <a:rPr lang="en-US" b="1" dirty="0" smtClean="0"/>
              <a:t>Work for what you want in life and you</a:t>
            </a:r>
          </a:p>
          <a:p>
            <a:r>
              <a:rPr lang="en-US" b="1" dirty="0" smtClean="0"/>
              <a:t>can achieve any goal.					____________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34200" y="3657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courage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4200" y="28956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revenge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200" y="47244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jealousy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10400" y="58674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dreams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allAtOnce"/>
      <p:bldP spid="8" grpId="0" build="p"/>
      <p:bldP spid="9" grpId="0" build="allAtOnce"/>
    </p:bldLst>
  </p:timing>
</p:sld>
</file>

<file path=ppt/theme/theme1.xml><?xml version="1.0" encoding="utf-8"?>
<a:theme xmlns:a="http://schemas.openxmlformats.org/drawingml/2006/main" name="Summer Presentation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Joinks"/>
        <a:ea typeface=""/>
        <a:cs typeface=""/>
      </a:majorFont>
      <a:minorFont>
        <a:latin typeface="Joink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 Presentation</Template>
  <TotalTime>246</TotalTime>
  <Words>747</Words>
  <Application>Microsoft PowerPoint</Application>
  <PresentationFormat>On-screen Show (4:3)</PresentationFormat>
  <Paragraphs>97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Summer Presentation</vt:lpstr>
      <vt:lpstr>Theme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eclipsed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Presentation</dc:title>
  <dc:creator>Tanya</dc:creator>
  <cp:lastModifiedBy>Tanya</cp:lastModifiedBy>
  <cp:revision>50</cp:revision>
  <dcterms:created xsi:type="dcterms:W3CDTF">2008-03-23T12:57:16Z</dcterms:created>
  <dcterms:modified xsi:type="dcterms:W3CDTF">2008-03-23T17:14:23Z</dcterms:modified>
</cp:coreProperties>
</file>